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3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3" r:id="rId2"/>
    <p:sldMasterId id="2147483746" r:id="rId3"/>
    <p:sldMasterId id="2147483828" r:id="rId4"/>
  </p:sldMasterIdLst>
  <p:notesMasterIdLst>
    <p:notesMasterId r:id="rId23"/>
  </p:notesMasterIdLst>
  <p:sldIdLst>
    <p:sldId id="269" r:id="rId5"/>
    <p:sldId id="268" r:id="rId6"/>
    <p:sldId id="270" r:id="rId7"/>
    <p:sldId id="260" r:id="rId8"/>
    <p:sldId id="263" r:id="rId9"/>
    <p:sldId id="258" r:id="rId10"/>
    <p:sldId id="271" r:id="rId11"/>
    <p:sldId id="273" r:id="rId12"/>
    <p:sldId id="279" r:id="rId13"/>
    <p:sldId id="274" r:id="rId14"/>
    <p:sldId id="275" r:id="rId15"/>
    <p:sldId id="276" r:id="rId16"/>
    <p:sldId id="282" r:id="rId17"/>
    <p:sldId id="280" r:id="rId18"/>
    <p:sldId id="281" r:id="rId19"/>
    <p:sldId id="264" r:id="rId20"/>
    <p:sldId id="265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66782" autoAdjust="0"/>
  </p:normalViewPr>
  <p:slideViewPr>
    <p:cSldViewPr snapToGrid="0">
      <p:cViewPr varScale="1">
        <p:scale>
          <a:sx n="77" d="100"/>
          <a:sy n="77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n MOREAU" userId="99a55dea-7089-4795-8339-6deacc858408" providerId="ADAL" clId="{99E926FF-901A-49C6-A744-B70DBD173F2F}"/>
    <pc:docChg chg="undo redo custSel addSld delSld modSld">
      <pc:chgData name="Alban MOREAU" userId="99a55dea-7089-4795-8339-6deacc858408" providerId="ADAL" clId="{99E926FF-901A-49C6-A744-B70DBD173F2F}" dt="2017-09-09T10:47:15.136" v="513" actId="14100"/>
      <pc:docMkLst>
        <pc:docMk/>
      </pc:docMkLst>
      <pc:sldChg chg="add del">
        <pc:chgData name="Alban MOREAU" userId="99a55dea-7089-4795-8339-6deacc858408" providerId="ADAL" clId="{99E926FF-901A-49C6-A744-B70DBD173F2F}" dt="2017-09-09T10:13:50.693" v="2" actId="2696"/>
        <pc:sldMkLst>
          <pc:docMk/>
          <pc:sldMk cId="2108351149" sldId="257"/>
        </pc:sldMkLst>
      </pc:sldChg>
      <pc:sldChg chg="add">
        <pc:chgData name="Alban MOREAU" userId="99a55dea-7089-4795-8339-6deacc858408" providerId="ADAL" clId="{99E926FF-901A-49C6-A744-B70DBD173F2F}" dt="2017-09-09T10:13:47.450" v="1" actId="14100"/>
        <pc:sldMkLst>
          <pc:docMk/>
          <pc:sldMk cId="674546979" sldId="258"/>
        </pc:sldMkLst>
      </pc:sldChg>
      <pc:sldChg chg="add del">
        <pc:chgData name="Alban MOREAU" userId="99a55dea-7089-4795-8339-6deacc858408" providerId="ADAL" clId="{99E926FF-901A-49C6-A744-B70DBD173F2F}" dt="2017-09-09T10:18:35.887" v="8" actId="2696"/>
        <pc:sldMkLst>
          <pc:docMk/>
          <pc:sldMk cId="1723196032" sldId="259"/>
        </pc:sldMkLst>
      </pc:sldChg>
      <pc:sldChg chg="addSp delSp modSp add del modAnim">
        <pc:chgData name="Alban MOREAU" userId="99a55dea-7089-4795-8339-6deacc858408" providerId="ADAL" clId="{99E926FF-901A-49C6-A744-B70DBD173F2F}" dt="2017-09-09T10:29:58.977" v="210" actId="5793"/>
        <pc:sldMkLst>
          <pc:docMk/>
          <pc:sldMk cId="2637566725" sldId="260"/>
        </pc:sldMkLst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34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7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72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15.472" v="42" actId="478"/>
          <ac:spMkLst>
            <pc:docMk/>
            <pc:sldMk cId="2637566725" sldId="260"/>
            <ac:spMk id="77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79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17.060" v="43" actId="478"/>
          <ac:spMkLst>
            <pc:docMk/>
            <pc:sldMk cId="2637566725" sldId="260"/>
            <ac:spMk id="81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82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34.607" v="62" actId="478"/>
          <ac:spMkLst>
            <pc:docMk/>
            <pc:sldMk cId="2637566725" sldId="260"/>
            <ac:spMk id="84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85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107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0:54.814" v="71" actId="404"/>
          <ac:spMkLst>
            <pc:docMk/>
            <pc:sldMk cId="2637566725" sldId="260"/>
            <ac:spMk id="111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31.640" v="61" actId="478"/>
          <ac:spMkLst>
            <pc:docMk/>
            <pc:sldMk cId="2637566725" sldId="260"/>
            <ac:spMk id="116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4:26.750" v="148" actId="20577"/>
          <ac:spMkLst>
            <pc:docMk/>
            <pc:sldMk cId="2637566725" sldId="260"/>
            <ac:spMk id="117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36.043" v="63" actId="478"/>
          <ac:spMkLst>
            <pc:docMk/>
            <pc:sldMk cId="2637566725" sldId="260"/>
            <ac:spMk id="119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4:23.141" v="147" actId="20577"/>
          <ac:spMkLst>
            <pc:docMk/>
            <pc:sldMk cId="2637566725" sldId="260"/>
            <ac:spMk id="12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47.906" v="90" actId="404"/>
          <ac:spMkLst>
            <pc:docMk/>
            <pc:sldMk cId="2637566725" sldId="260"/>
            <ac:spMk id="122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54.707" v="91" actId="255"/>
          <ac:spMkLst>
            <pc:docMk/>
            <pc:sldMk cId="2637566725" sldId="260"/>
            <ac:spMk id="123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59.785" v="92" actId="255"/>
          <ac:spMkLst>
            <pc:docMk/>
            <pc:sldMk cId="2637566725" sldId="260"/>
            <ac:spMk id="124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03.943" v="93" actId="255"/>
          <ac:spMkLst>
            <pc:docMk/>
            <pc:sldMk cId="2637566725" sldId="260"/>
            <ac:spMk id="125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08.671" v="94" actId="255"/>
          <ac:spMkLst>
            <pc:docMk/>
            <pc:sldMk cId="2637566725" sldId="260"/>
            <ac:spMk id="126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38.699" v="82" actId="404"/>
          <ac:spMkLst>
            <pc:docMk/>
            <pc:sldMk cId="2637566725" sldId="260"/>
            <ac:spMk id="13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38.699" v="82" actId="404"/>
          <ac:spMkLst>
            <pc:docMk/>
            <pc:sldMk cId="2637566725" sldId="260"/>
            <ac:spMk id="131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38.699" v="82" actId="404"/>
          <ac:spMkLst>
            <pc:docMk/>
            <pc:sldMk cId="2637566725" sldId="260"/>
            <ac:spMk id="132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37.917" v="64" actId="478"/>
          <ac:spMkLst>
            <pc:docMk/>
            <pc:sldMk cId="2637566725" sldId="260"/>
            <ac:spMk id="134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4:43.080" v="181" actId="20577"/>
          <ac:spMkLst>
            <pc:docMk/>
            <pc:sldMk cId="2637566725" sldId="260"/>
            <ac:spMk id="135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39.326" v="65" actId="478"/>
          <ac:spMkLst>
            <pc:docMk/>
            <pc:sldMk cId="2637566725" sldId="260"/>
            <ac:spMk id="137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4:51.041" v="192" actId="20577"/>
          <ac:spMkLst>
            <pc:docMk/>
            <pc:sldMk cId="2637566725" sldId="260"/>
            <ac:spMk id="138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40.793" v="66" actId="478"/>
          <ac:spMkLst>
            <pc:docMk/>
            <pc:sldMk cId="2637566725" sldId="260"/>
            <ac:spMk id="14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5:39.696" v="201" actId="20577"/>
          <ac:spMkLst>
            <pc:docMk/>
            <pc:sldMk cId="2637566725" sldId="260"/>
            <ac:spMk id="141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38.699" v="82" actId="404"/>
          <ac:spMkLst>
            <pc:docMk/>
            <pc:sldMk cId="2637566725" sldId="260"/>
            <ac:spMk id="142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1:38.699" v="82" actId="404"/>
          <ac:spMkLst>
            <pc:docMk/>
            <pc:sldMk cId="2637566725" sldId="260"/>
            <ac:spMk id="143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42.038" v="67" actId="478"/>
          <ac:spMkLst>
            <pc:docMk/>
            <pc:sldMk cId="2637566725" sldId="260"/>
            <ac:spMk id="145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7:11.433" v="206" actId="5793"/>
          <ac:spMkLst>
            <pc:docMk/>
            <pc:sldMk cId="2637566725" sldId="260"/>
            <ac:spMk id="146" creationId="{00000000-0000-0000-0000-000000000000}"/>
          </ac:spMkLst>
        </pc:spChg>
        <pc:spChg chg="del">
          <ac:chgData name="Alban MOREAU" userId="99a55dea-7089-4795-8339-6deacc858408" providerId="ADAL" clId="{99E926FF-901A-49C6-A744-B70DBD173F2F}" dt="2017-09-09T10:20:43.406" v="68" actId="478"/>
          <ac:spMkLst>
            <pc:docMk/>
            <pc:sldMk cId="2637566725" sldId="260"/>
            <ac:spMk id="148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9:58.977" v="210" actId="5793"/>
          <ac:spMkLst>
            <pc:docMk/>
            <pc:sldMk cId="2637566725" sldId="260"/>
            <ac:spMk id="149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13.090" v="95" actId="255"/>
          <ac:spMkLst>
            <pc:docMk/>
            <pc:sldMk cId="2637566725" sldId="260"/>
            <ac:spMk id="151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17.880" v="96" actId="255"/>
          <ac:spMkLst>
            <pc:docMk/>
            <pc:sldMk cId="2637566725" sldId="260"/>
            <ac:spMk id="152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22.176" v="97" actId="255"/>
          <ac:spMkLst>
            <pc:docMk/>
            <pc:sldMk cId="2637566725" sldId="260"/>
            <ac:spMk id="153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25.986" v="98" actId="255"/>
          <ac:spMkLst>
            <pc:docMk/>
            <pc:sldMk cId="2637566725" sldId="260"/>
            <ac:spMk id="154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22:30.536" v="99" actId="255"/>
          <ac:spMkLst>
            <pc:docMk/>
            <pc:sldMk cId="2637566725" sldId="260"/>
            <ac:spMk id="155" creationId="{00000000-0000-0000-0000-000000000000}"/>
          </ac:spMkLst>
        </pc:spChg>
        <pc:grpChg chg="mod">
          <ac:chgData name="Alban MOREAU" userId="99a55dea-7089-4795-8339-6deacc858408" providerId="ADAL" clId="{99E926FF-901A-49C6-A744-B70DBD173F2F}" dt="2017-09-09T10:21:41.507" v="84" actId="1076"/>
          <ac:grpSpMkLst>
            <pc:docMk/>
            <pc:sldMk cId="2637566725" sldId="260"/>
            <ac:grpSpMk id="2" creationId="{00000000-0000-0000-0000-000000000000}"/>
          </ac:grpSpMkLst>
        </pc:grpChg>
        <pc:grpChg chg="mod">
          <ac:chgData name="Alban MOREAU" userId="99a55dea-7089-4795-8339-6deacc858408" providerId="ADAL" clId="{99E926FF-901A-49C6-A744-B70DBD173F2F}" dt="2017-09-09T10:27:11.433" v="206" actId="5793"/>
          <ac:grpSpMkLst>
            <pc:docMk/>
            <pc:sldMk cId="2637566725" sldId="260"/>
            <ac:grpSpMk id="11" creationId="{00000000-0000-0000-0000-000000000000}"/>
          </ac:grpSpMkLst>
        </pc:grpChg>
        <pc:grpChg chg="add mod">
          <ac:chgData name="Alban MOREAU" userId="99a55dea-7089-4795-8339-6deacc858408" providerId="ADAL" clId="{99E926FF-901A-49C6-A744-B70DBD173F2F}" dt="2017-09-09T10:21:07.387" v="73" actId="5793"/>
          <ac:grpSpMkLst>
            <pc:docMk/>
            <pc:sldMk cId="2637566725" sldId="260"/>
            <ac:grpSpMk id="74" creationId="{0745479F-0ED2-4F15-8BD9-EA4003FC9796}"/>
          </ac:grpSpMkLst>
        </pc:grpChg>
        <pc:grpChg chg="del">
          <ac:chgData name="Alban MOREAU" userId="99a55dea-7089-4795-8339-6deacc858408" providerId="ADAL" clId="{99E926FF-901A-49C6-A744-B70DBD173F2F}" dt="2017-09-09T10:20:15.472" v="42" actId="478"/>
          <ac:grpSpMkLst>
            <pc:docMk/>
            <pc:sldMk cId="2637566725" sldId="260"/>
            <ac:grpSpMk id="76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17.060" v="43" actId="478"/>
          <ac:grpSpMkLst>
            <pc:docMk/>
            <pc:sldMk cId="2637566725" sldId="260"/>
            <ac:grpSpMk id="80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34.607" v="62" actId="478"/>
          <ac:grpSpMkLst>
            <pc:docMk/>
            <pc:sldMk cId="2637566725" sldId="260"/>
            <ac:grpSpMk id="83" creationId="{00000000-0000-0000-0000-000000000000}"/>
          </ac:grpSpMkLst>
        </pc:grpChg>
        <pc:grpChg chg="add mod">
          <ac:chgData name="Alban MOREAU" userId="99a55dea-7089-4795-8339-6deacc858408" providerId="ADAL" clId="{99E926FF-901A-49C6-A744-B70DBD173F2F}" dt="2017-09-09T10:21:07.387" v="73" actId="5793"/>
          <ac:grpSpMkLst>
            <pc:docMk/>
            <pc:sldMk cId="2637566725" sldId="260"/>
            <ac:grpSpMk id="91" creationId="{7F6DB570-F707-4CC6-812E-025345D1C2E0}"/>
          </ac:grpSpMkLst>
        </pc:grpChg>
        <pc:grpChg chg="add mod">
          <ac:chgData name="Alban MOREAU" userId="99a55dea-7089-4795-8339-6deacc858408" providerId="ADAL" clId="{99E926FF-901A-49C6-A744-B70DBD173F2F}" dt="2017-09-09T10:21:07.387" v="73" actId="5793"/>
          <ac:grpSpMkLst>
            <pc:docMk/>
            <pc:sldMk cId="2637566725" sldId="260"/>
            <ac:grpSpMk id="95" creationId="{2029CC81-5347-4640-9205-4CCA3D151637}"/>
          </ac:grpSpMkLst>
        </pc:grpChg>
        <pc:grpChg chg="add mod">
          <ac:chgData name="Alban MOREAU" userId="99a55dea-7089-4795-8339-6deacc858408" providerId="ADAL" clId="{99E926FF-901A-49C6-A744-B70DBD173F2F}" dt="2017-09-09T10:21:07.387" v="73" actId="5793"/>
          <ac:grpSpMkLst>
            <pc:docMk/>
            <pc:sldMk cId="2637566725" sldId="260"/>
            <ac:grpSpMk id="99" creationId="{DCBAFE3B-D60D-49D0-95F2-16778FEE484E}"/>
          </ac:grpSpMkLst>
        </pc:grpChg>
        <pc:grpChg chg="add mod">
          <ac:chgData name="Alban MOREAU" userId="99a55dea-7089-4795-8339-6deacc858408" providerId="ADAL" clId="{99E926FF-901A-49C6-A744-B70DBD173F2F}" dt="2017-09-09T10:21:07.387" v="73" actId="5793"/>
          <ac:grpSpMkLst>
            <pc:docMk/>
            <pc:sldMk cId="2637566725" sldId="260"/>
            <ac:grpSpMk id="103" creationId="{C2712DD8-10FB-4863-B0BF-33B9B3685334}"/>
          </ac:grpSpMkLst>
        </pc:grpChg>
        <pc:grpChg chg="del">
          <ac:chgData name="Alban MOREAU" userId="99a55dea-7089-4795-8339-6deacc858408" providerId="ADAL" clId="{99E926FF-901A-49C6-A744-B70DBD173F2F}" dt="2017-09-09T10:20:31.640" v="61" actId="478"/>
          <ac:grpSpMkLst>
            <pc:docMk/>
            <pc:sldMk cId="2637566725" sldId="260"/>
            <ac:grpSpMk id="115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36.043" v="63" actId="478"/>
          <ac:grpSpMkLst>
            <pc:docMk/>
            <pc:sldMk cId="2637566725" sldId="260"/>
            <ac:grpSpMk id="118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37.917" v="64" actId="478"/>
          <ac:grpSpMkLst>
            <pc:docMk/>
            <pc:sldMk cId="2637566725" sldId="260"/>
            <ac:grpSpMk id="133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39.326" v="65" actId="478"/>
          <ac:grpSpMkLst>
            <pc:docMk/>
            <pc:sldMk cId="2637566725" sldId="260"/>
            <ac:grpSpMk id="136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40.793" v="66" actId="478"/>
          <ac:grpSpMkLst>
            <pc:docMk/>
            <pc:sldMk cId="2637566725" sldId="260"/>
            <ac:grpSpMk id="139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42.038" v="67" actId="478"/>
          <ac:grpSpMkLst>
            <pc:docMk/>
            <pc:sldMk cId="2637566725" sldId="260"/>
            <ac:grpSpMk id="144" creationId="{00000000-0000-0000-0000-000000000000}"/>
          </ac:grpSpMkLst>
        </pc:grpChg>
        <pc:grpChg chg="del">
          <ac:chgData name="Alban MOREAU" userId="99a55dea-7089-4795-8339-6deacc858408" providerId="ADAL" clId="{99E926FF-901A-49C6-A744-B70DBD173F2F}" dt="2017-09-09T10:20:43.406" v="68" actId="478"/>
          <ac:grpSpMkLst>
            <pc:docMk/>
            <pc:sldMk cId="2637566725" sldId="260"/>
            <ac:grpSpMk id="147" creationId="{00000000-0000-0000-0000-000000000000}"/>
          </ac:grpSpMkLst>
        </pc:grpChg>
      </pc:sldChg>
      <pc:sldChg chg="add del">
        <pc:chgData name="Alban MOREAU" userId="99a55dea-7089-4795-8339-6deacc858408" providerId="ADAL" clId="{99E926FF-901A-49C6-A744-B70DBD173F2F}" dt="2017-09-09T10:23:42.590" v="102" actId="14100"/>
        <pc:sldMkLst>
          <pc:docMk/>
          <pc:sldMk cId="2593093422" sldId="261"/>
        </pc:sldMkLst>
      </pc:sldChg>
      <pc:sldChg chg="add del">
        <pc:chgData name="Alban MOREAU" userId="99a55dea-7089-4795-8339-6deacc858408" providerId="ADAL" clId="{99E926FF-901A-49C6-A744-B70DBD173F2F}" dt="2017-09-09T10:33:45.232" v="213" actId="2696"/>
        <pc:sldMkLst>
          <pc:docMk/>
          <pc:sldMk cId="80210645" sldId="262"/>
        </pc:sldMkLst>
      </pc:sldChg>
      <pc:sldChg chg="addSp modSp add">
        <pc:chgData name="Alban MOREAU" userId="99a55dea-7089-4795-8339-6deacc858408" providerId="ADAL" clId="{99E926FF-901A-49C6-A744-B70DBD173F2F}" dt="2017-09-09T10:44:44.129" v="465" actId="1076"/>
        <pc:sldMkLst>
          <pc:docMk/>
          <pc:sldMk cId="3784005545" sldId="263"/>
        </pc:sldMkLst>
        <pc:spChg chg="mod">
          <ac:chgData name="Alban MOREAU" userId="99a55dea-7089-4795-8339-6deacc858408" providerId="ADAL" clId="{99E926FF-901A-49C6-A744-B70DBD173F2F}" dt="2017-09-09T10:42:35.673" v="450" actId="1076"/>
          <ac:spMkLst>
            <pc:docMk/>
            <pc:sldMk cId="3784005545" sldId="263"/>
            <ac:spMk id="17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2:43.617" v="451" actId="1076"/>
          <ac:spMkLst>
            <pc:docMk/>
            <pc:sldMk cId="3784005545" sldId="263"/>
            <ac:spMk id="18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3:00.624" v="453" actId="1076"/>
          <ac:spMkLst>
            <pc:docMk/>
            <pc:sldMk cId="3784005545" sldId="263"/>
            <ac:spMk id="26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3:00.624" v="453" actId="1076"/>
          <ac:spMkLst>
            <pc:docMk/>
            <pc:sldMk cId="3784005545" sldId="263"/>
            <ac:spMk id="3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2:51.993" v="452" actId="1076"/>
          <ac:spMkLst>
            <pc:docMk/>
            <pc:sldMk cId="3784005545" sldId="263"/>
            <ac:spMk id="40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2:51.993" v="452" actId="1076"/>
          <ac:spMkLst>
            <pc:docMk/>
            <pc:sldMk cId="3784005545" sldId="263"/>
            <ac:spMk id="41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2:35.673" v="450" actId="1076"/>
          <ac:spMkLst>
            <pc:docMk/>
            <pc:sldMk cId="3784005545" sldId="263"/>
            <ac:spMk id="42" creationId="{00000000-0000-0000-0000-000000000000}"/>
          </ac:spMkLst>
        </pc:spChg>
        <pc:spChg chg="mod">
          <ac:chgData name="Alban MOREAU" userId="99a55dea-7089-4795-8339-6deacc858408" providerId="ADAL" clId="{99E926FF-901A-49C6-A744-B70DBD173F2F}" dt="2017-09-09T10:42:43.617" v="451" actId="1076"/>
          <ac:spMkLst>
            <pc:docMk/>
            <pc:sldMk cId="3784005545" sldId="263"/>
            <ac:spMk id="43" creationId="{00000000-0000-0000-0000-000000000000}"/>
          </ac:spMkLst>
        </pc:spChg>
        <pc:picChg chg="add mod">
          <ac:chgData name="Alban MOREAU" userId="99a55dea-7089-4795-8339-6deacc858408" providerId="ADAL" clId="{99E926FF-901A-49C6-A744-B70DBD173F2F}" dt="2017-09-09T10:44:44.129" v="465" actId="1076"/>
          <ac:picMkLst>
            <pc:docMk/>
            <pc:sldMk cId="3784005545" sldId="263"/>
            <ac:picMk id="4" creationId="{F9F0A424-2AE3-434F-9DDC-03B11A0ACBB0}"/>
          </ac:picMkLst>
        </pc:picChg>
        <pc:picChg chg="add mod modCrop">
          <ac:chgData name="Alban MOREAU" userId="99a55dea-7089-4795-8339-6deacc858408" providerId="ADAL" clId="{99E926FF-901A-49C6-A744-B70DBD173F2F}" dt="2017-09-09T10:44:31.753" v="460" actId="1076"/>
          <ac:picMkLst>
            <pc:docMk/>
            <pc:sldMk cId="3784005545" sldId="263"/>
            <ac:picMk id="1026" creationId="{F30851F9-A0CD-442B-B80A-E1C65B00231E}"/>
          </ac:picMkLst>
        </pc:picChg>
      </pc:sldChg>
      <pc:sldChg chg="addSp delSp modSp add modTransition">
        <pc:chgData name="Alban MOREAU" userId="99a55dea-7089-4795-8339-6deacc858408" providerId="ADAL" clId="{99E926FF-901A-49C6-A744-B70DBD173F2F}" dt="2017-09-09T10:46:49.754" v="482" actId="403"/>
        <pc:sldMkLst>
          <pc:docMk/>
          <pc:sldMk cId="893360221" sldId="264"/>
        </pc:sldMkLst>
        <pc:spChg chg="del">
          <ac:chgData name="Alban MOREAU" userId="99a55dea-7089-4795-8339-6deacc858408" providerId="ADAL" clId="{99E926FF-901A-49C6-A744-B70DBD173F2F}" dt="2017-09-09T10:46:23.197" v="467" actId="403"/>
          <ac:spMkLst>
            <pc:docMk/>
            <pc:sldMk cId="893360221" sldId="264"/>
            <ac:spMk id="2" creationId="{EC641EE2-A52D-49C3-8AA1-119BDE9BC42E}"/>
          </ac:spMkLst>
        </pc:spChg>
        <pc:spChg chg="add mod">
          <ac:chgData name="Alban MOREAU" userId="99a55dea-7089-4795-8339-6deacc858408" providerId="ADAL" clId="{99E926FF-901A-49C6-A744-B70DBD173F2F}" dt="2017-09-09T10:46:49.754" v="482" actId="403"/>
          <ac:spMkLst>
            <pc:docMk/>
            <pc:sldMk cId="893360221" sldId="264"/>
            <ac:spMk id="3" creationId="{852DF7A0-1620-4BFF-8D21-07B60B66A216}"/>
          </ac:spMkLst>
        </pc:spChg>
      </pc:sldChg>
      <pc:sldChg chg="modSp add">
        <pc:chgData name="Alban MOREAU" userId="99a55dea-7089-4795-8339-6deacc858408" providerId="ADAL" clId="{99E926FF-901A-49C6-A744-B70DBD173F2F}" dt="2017-09-09T10:47:15.136" v="513" actId="14100"/>
        <pc:sldMkLst>
          <pc:docMk/>
          <pc:sldMk cId="2687816334" sldId="265"/>
        </pc:sldMkLst>
        <pc:spChg chg="mod">
          <ac:chgData name="Alban MOREAU" userId="99a55dea-7089-4795-8339-6deacc858408" providerId="ADAL" clId="{99E926FF-901A-49C6-A744-B70DBD173F2F}" dt="2017-09-09T10:47:15.136" v="513" actId="14100"/>
          <ac:spMkLst>
            <pc:docMk/>
            <pc:sldMk cId="2687816334" sldId="265"/>
            <ac:spMk id="3" creationId="{852DF7A0-1620-4BFF-8D21-07B60B66A216}"/>
          </ac:spMkLst>
        </pc:spChg>
      </pc:sldChg>
      <pc:sldMasterChg chg="delSldLayout">
        <pc:chgData name="Alban MOREAU" userId="99a55dea-7089-4795-8339-6deacc858408" providerId="ADAL" clId="{99E926FF-901A-49C6-A744-B70DBD173F2F}" dt="2017-09-09T10:13:50.693" v="3" actId="2696"/>
        <pc:sldMasterMkLst>
          <pc:docMk/>
          <pc:sldMasterMk cId="3551823186" sldId="2147483648"/>
        </pc:sldMasterMkLst>
        <pc:sldLayoutChg chg="del">
          <pc:chgData name="Alban MOREAU" userId="99a55dea-7089-4795-8339-6deacc858408" providerId="ADAL" clId="{99E926FF-901A-49C6-A744-B70DBD173F2F}" dt="2017-09-09T10:13:50.693" v="3" actId="2696"/>
          <pc:sldLayoutMkLst>
            <pc:docMk/>
            <pc:sldMasterMk cId="3551823186" sldId="2147483648"/>
            <pc:sldLayoutMk cId="3095429100" sldId="2147483660"/>
          </pc:sldLayoutMkLst>
        </pc:sldLayoutChg>
      </pc:sldMasterChg>
      <pc:sldMasterChg chg="delSldLayout">
        <pc:chgData name="Alban MOREAU" userId="99a55dea-7089-4795-8339-6deacc858408" providerId="ADAL" clId="{99E926FF-901A-49C6-A744-B70DBD173F2F}" dt="2017-09-09T10:33:45.233" v="214" actId="2696"/>
        <pc:sldMasterMkLst>
          <pc:docMk/>
          <pc:sldMasterMk cId="2564208878" sldId="2147483703"/>
        </pc:sldMasterMkLst>
        <pc:sldLayoutChg chg="del">
          <pc:chgData name="Alban MOREAU" userId="99a55dea-7089-4795-8339-6deacc858408" providerId="ADAL" clId="{99E926FF-901A-49C6-A744-B70DBD173F2F}" dt="2017-09-09T10:33:45.233" v="214" actId="2696"/>
          <pc:sldLayoutMkLst>
            <pc:docMk/>
            <pc:sldMasterMk cId="2564208878" sldId="2147483703"/>
            <pc:sldLayoutMk cId="3988150588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8A0B-08C0-404A-A791-E5DC5C5D0B13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C7DEA-FFAA-4ACE-84AB-8B7485D0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5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exoSession</a:t>
            </a:r>
            <a:r>
              <a:rPr lang="en-US" dirty="0"/>
              <a:t> = New-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ConfigurationName</a:t>
            </a:r>
            <a:r>
              <a:rPr lang="en-US" dirty="0"/>
              <a:t> </a:t>
            </a:r>
            <a:r>
              <a:rPr lang="en-US" dirty="0" err="1"/>
              <a:t>Microsoft.Exchange</a:t>
            </a:r>
            <a:r>
              <a:rPr lang="en-US" dirty="0"/>
              <a:t> -</a:t>
            </a:r>
            <a:r>
              <a:rPr lang="en-US" dirty="0" err="1"/>
              <a:t>ConnectionUri</a:t>
            </a:r>
            <a:r>
              <a:rPr lang="en-US" dirty="0"/>
              <a:t> https://outlook.office365.com/powershell-liveid/ -Credential $(Get-Credential) -Authentication Basic –</a:t>
            </a:r>
            <a:r>
              <a:rPr lang="en-US" dirty="0" err="1"/>
              <a:t>AllowRedirection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exoSession2 = New-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ConfigurationName</a:t>
            </a:r>
            <a:r>
              <a:rPr lang="en-US" dirty="0"/>
              <a:t> </a:t>
            </a:r>
            <a:r>
              <a:rPr lang="en-US" dirty="0" err="1"/>
              <a:t>Microsoft.Exchange</a:t>
            </a:r>
            <a:r>
              <a:rPr lang="en-US" dirty="0"/>
              <a:t> -</a:t>
            </a:r>
            <a:r>
              <a:rPr lang="en-US" dirty="0" err="1"/>
              <a:t>ConnectionUri</a:t>
            </a:r>
            <a:r>
              <a:rPr lang="en-US" dirty="0"/>
              <a:t> https://outlook.office365.com/powershell-liveid/ -Credential $(Get-Credential) -Authentication Basic –</a:t>
            </a:r>
            <a:r>
              <a:rPr lang="en-US" dirty="0" err="1"/>
              <a:t>AllowRedirection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PSSession</a:t>
            </a:r>
            <a:r>
              <a:rPr lang="en-US" dirty="0"/>
              <a:t> $</a:t>
            </a:r>
            <a:r>
              <a:rPr lang="en-US" dirty="0" err="1"/>
              <a:t>exoSession</a:t>
            </a:r>
            <a:r>
              <a:rPr lang="en-US" dirty="0"/>
              <a:t> </a:t>
            </a:r>
          </a:p>
          <a:p>
            <a:r>
              <a:rPr lang="en-US" dirty="0"/>
              <a:t>Import-</a:t>
            </a:r>
            <a:r>
              <a:rPr lang="en-US" dirty="0" err="1"/>
              <a:t>PSSession</a:t>
            </a:r>
            <a:r>
              <a:rPr lang="en-US" dirty="0"/>
              <a:t> $exoSession2 </a:t>
            </a:r>
          </a:p>
          <a:p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PSSession</a:t>
            </a:r>
            <a:r>
              <a:rPr lang="en-US" dirty="0"/>
              <a:t> $</a:t>
            </a:r>
            <a:r>
              <a:rPr lang="en-US" dirty="0" err="1"/>
              <a:t>exoSession</a:t>
            </a:r>
            <a:r>
              <a:rPr lang="en-US" dirty="0"/>
              <a:t> -</a:t>
            </a:r>
            <a:r>
              <a:rPr lang="en-US" dirty="0" err="1"/>
              <a:t>DisableNameChecking</a:t>
            </a:r>
            <a:r>
              <a:rPr lang="en-US" dirty="0"/>
              <a:t> -</a:t>
            </a:r>
            <a:r>
              <a:rPr lang="en-US" dirty="0" err="1"/>
              <a:t>AllowClobber</a:t>
            </a:r>
            <a:r>
              <a:rPr lang="en-US" dirty="0"/>
              <a:t> -Prefix Tenant1</a:t>
            </a:r>
          </a:p>
          <a:p>
            <a:r>
              <a:rPr lang="en-US" dirty="0"/>
              <a:t>Import-</a:t>
            </a:r>
            <a:r>
              <a:rPr lang="en-US" dirty="0" err="1"/>
              <a:t>PSSession</a:t>
            </a:r>
            <a:r>
              <a:rPr lang="en-US" dirty="0"/>
              <a:t> $exoSession2 -</a:t>
            </a:r>
            <a:r>
              <a:rPr lang="en-US" dirty="0" err="1"/>
              <a:t>DisableNameChecking</a:t>
            </a:r>
            <a:r>
              <a:rPr lang="en-US" dirty="0"/>
              <a:t> -</a:t>
            </a:r>
            <a:r>
              <a:rPr lang="en-US" dirty="0" err="1"/>
              <a:t>AllowClobber</a:t>
            </a:r>
            <a:r>
              <a:rPr lang="en-US" dirty="0"/>
              <a:t> -Prefix Tenant2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7DEA-FFAA-4ACE-84AB-8B7485D0E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$username = "Alban.moreau@test.com"</a:t>
            </a:r>
          </a:p>
          <a:p>
            <a:r>
              <a:rPr lang="en-US" dirty="0"/>
              <a:t>$Password = "Password" | 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-Force | </a:t>
            </a:r>
            <a:r>
              <a:rPr lang="en-US" dirty="0" err="1"/>
              <a:t>ConvertFrom-SecureString</a:t>
            </a:r>
            <a:endParaRPr lang="en-US" dirty="0"/>
          </a:p>
          <a:p>
            <a:r>
              <a:rPr lang="en-US" dirty="0"/>
              <a:t>$Password</a:t>
            </a:r>
          </a:p>
          <a:p>
            <a:r>
              <a:rPr lang="en-US" dirty="0"/>
              <a:t>$Cred = New-Object </a:t>
            </a:r>
            <a:r>
              <a:rPr lang="en-US" dirty="0" err="1"/>
              <a:t>System.Management.Automation.PSCredential</a:t>
            </a:r>
            <a:r>
              <a:rPr lang="en-US" dirty="0"/>
              <a:t> $username,$($password | </a:t>
            </a:r>
            <a:r>
              <a:rPr lang="en-US" dirty="0" err="1"/>
              <a:t>ConvertTo-SecureString</a:t>
            </a:r>
            <a:r>
              <a:rPr lang="en-US" dirty="0"/>
              <a:t>)</a:t>
            </a:r>
          </a:p>
          <a:p>
            <a:r>
              <a:rPr lang="en-US" dirty="0"/>
              <a:t>$Cred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Import-Module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PasswordVault</a:t>
            </a:r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PasswordVault</a:t>
            </a:r>
            <a:endParaRPr lang="en-US" dirty="0"/>
          </a:p>
          <a:p>
            <a:r>
              <a:rPr lang="en-US" dirty="0"/>
              <a:t>Add-</a:t>
            </a:r>
            <a:r>
              <a:rPr lang="en-US" dirty="0" err="1"/>
              <a:t>VaultCredential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</a:t>
            </a:r>
            <a:r>
              <a:rPr lang="en-US" dirty="0" err="1"/>
              <a:t>UserName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alban@SaturdayPowershell.com -Resource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office365.com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(read-host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-prompt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</a:t>
            </a:r>
            <a:r>
              <a:rPr lang="en-US" dirty="0" err="1"/>
              <a:t>AsSecureString</a:t>
            </a:r>
            <a:r>
              <a:rPr lang="en-US" dirty="0"/>
              <a:t>)</a:t>
            </a:r>
          </a:p>
          <a:p>
            <a:r>
              <a:rPr lang="en-US" dirty="0"/>
              <a:t>$O365Cred= Get-</a:t>
            </a:r>
            <a:r>
              <a:rPr lang="en-US" dirty="0" err="1"/>
              <a:t>VaultCredential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office365.com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</a:t>
            </a:r>
            <a:r>
              <a:rPr lang="en-US" dirty="0" err="1"/>
              <a:t>UserName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alban@SaturdayPowershell.com | </a:t>
            </a:r>
            <a:r>
              <a:rPr lang="en-US" dirty="0" err="1"/>
              <a:t>ConvertTo</a:t>
            </a:r>
            <a:r>
              <a:rPr lang="en-US" dirty="0"/>
              <a:t>-Credential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7DEA-FFAA-4ACE-84AB-8B7485D0E8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https://technet.microsoft.com/en-us/library/bb232205(v=exchg.160).aspx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Measure-Command {Get-Mailbox | Get-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MailboxFolderStatistics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TotalMilliseconds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Measure-Command {Invoke-Command -session (Get-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scriptblock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{Get-Mailbox | Get-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MailboxFolderStatistics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 |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TotalMilliseconds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C7DEA-FFAA-4ACE-84AB-8B7485D0E8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18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_of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06899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2751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44134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7551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61383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2777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9165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16145" y="76942"/>
            <a:ext cx="5863994" cy="6714334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2"/>
            <a:ext cx="5545842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115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420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83832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905067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90506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4274896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27489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6672109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6672108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041938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9041937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779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2837" y="0"/>
            <a:ext cx="694916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85304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7026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198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897263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130835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61229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447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48667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609345" y="3572765"/>
            <a:ext cx="2796988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454999" y="3572765"/>
            <a:ext cx="2822600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454998" y="1672933"/>
            <a:ext cx="2822600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14400" y="1672933"/>
            <a:ext cx="2635624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81078" y="1907833"/>
            <a:ext cx="3168479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389065" y="1907833"/>
            <a:ext cx="3429974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9665" y="30959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32135" y="19656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3883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90913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405488"/>
            <a:ext cx="4964129" cy="4452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782710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96412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37341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964129" y="-6351"/>
            <a:ext cx="7227871" cy="48459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946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1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9173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307469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552041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034841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2797389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6742456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756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88864" y="1707043"/>
            <a:ext cx="1927395" cy="34113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910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783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695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756950" y="2166309"/>
            <a:ext cx="2739366" cy="344836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792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125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41664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350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88325" y="2134220"/>
            <a:ext cx="2203675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134220"/>
            <a:ext cx="5589456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9746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07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698714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758781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731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510100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168156" y="3938258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55202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5525800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970174" y="1623849"/>
            <a:ext cx="3621757" cy="64375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05622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7974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2804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170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75700142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84523657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75773672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8671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07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440066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6679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8432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804567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429036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804567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429036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9578" y="2257898"/>
            <a:ext cx="4466716" cy="3268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48492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770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4660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91445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27413" y="6144322"/>
            <a:ext cx="3680861" cy="568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8504010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41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5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17033" y="6300439"/>
            <a:ext cx="3379700" cy="35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68669391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1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7511233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68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936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973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8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2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47709" y="1705605"/>
            <a:ext cx="3718344" cy="40084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045843"/>
            <a:ext cx="6054419" cy="33848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33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06298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228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3895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029606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426364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965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ople_are_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03979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191037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086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10578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621041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13629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79098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2786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_of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06899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2751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44134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7551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61383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27776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9165" y="2007143"/>
            <a:ext cx="1866540" cy="22077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16145" y="76942"/>
            <a:ext cx="5863994" cy="6714334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9923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83832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905067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90506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4274896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4274896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6672109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6672108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041938" y="1680214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9041937" y="3820240"/>
            <a:ext cx="1353747" cy="135339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081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779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2837" y="0"/>
            <a:ext cx="694916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85304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633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5550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897263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0130835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61229" y="2018370"/>
            <a:ext cx="2068837" cy="391407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4645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9337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609345" y="3572765"/>
            <a:ext cx="2796988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454999" y="3572765"/>
            <a:ext cx="2822600" cy="2110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454998" y="1672933"/>
            <a:ext cx="2822600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14400" y="1672933"/>
            <a:ext cx="2635624" cy="18492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81078" y="1907833"/>
            <a:ext cx="3168479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389065" y="1907833"/>
            <a:ext cx="3429974" cy="237423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9665" y="30959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32135" y="1965688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0402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839950"/>
            <a:ext cx="3020622" cy="31111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5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8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28918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405488"/>
            <a:ext cx="4964129" cy="4452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782710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96412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373419" y="4839629"/>
            <a:ext cx="2409290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964129" y="-6351"/>
            <a:ext cx="7227871" cy="48459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6012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1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93084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307469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77925562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96000" y="0"/>
            <a:ext cx="280499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034841" y="1"/>
            <a:ext cx="3157159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86690021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93784881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55183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310365" y="3646449"/>
            <a:ext cx="3881635" cy="321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7911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88864" y="1707043"/>
            <a:ext cx="1927395" cy="34113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8672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6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930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756950" y="2166309"/>
            <a:ext cx="2739366" cy="344836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97448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7428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5469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48882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88325" y="2134220"/>
            <a:ext cx="2203675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134220"/>
            <a:ext cx="5589456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134220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28501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40671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963853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126299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5583901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02695" y="4594303"/>
            <a:ext cx="2989305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202695" y="-5577"/>
            <a:ext cx="2989305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082684" y="2391935"/>
            <a:ext cx="2963853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15343025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6101306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101306" y="0"/>
            <a:ext cx="6090694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209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510100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168156" y="3938258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55202" y="5348715"/>
            <a:ext cx="1930042" cy="34086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59640173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970174" y="1623849"/>
            <a:ext cx="3621757" cy="64375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47829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6254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8" y="1667631"/>
            <a:ext cx="2248875" cy="2608016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12311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644900"/>
            <a:ext cx="12192001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57515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3289610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2344853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432976" y="1009431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432976" y="4176378"/>
            <a:ext cx="30994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0132792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01306" y="3423424"/>
            <a:ext cx="6090694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11154" y="0"/>
            <a:ext cx="6112460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15652744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5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3" y="1706243"/>
            <a:ext cx="2973453" cy="308375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50137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098699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332758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16574" y="2440066"/>
            <a:ext cx="3790604" cy="240130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66387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22985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804567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429036" y="1796262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804567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429036" y="3915547"/>
            <a:ext cx="1801837" cy="18013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9578" y="2257898"/>
            <a:ext cx="4466716" cy="3268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9665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2222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513109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89396" y="3924158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91427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12080"/>
            <a:ext cx="2268406" cy="21741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6279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27413" y="6144322"/>
            <a:ext cx="3680861" cy="568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10744904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40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59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1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364141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17033" y="6300439"/>
            <a:ext cx="3379700" cy="35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97982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6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7511233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64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150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4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877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7"/>
            <a:ext cx="242196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0140" y="1982694"/>
            <a:ext cx="2421971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23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9445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662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0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013616" y="6260123"/>
            <a:ext cx="5863065" cy="4689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17140755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26305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3356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488915" y="303535"/>
            <a:ext cx="542063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3" y="1779589"/>
            <a:ext cx="3194049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09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43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013616" y="6260123"/>
            <a:ext cx="5863065" cy="4689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5382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13616" y="6260123"/>
            <a:ext cx="5863065" cy="4689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97338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764566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7686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5677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36632" y="6166624"/>
            <a:ext cx="4562037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817039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35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061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0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32067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4303918" y="2557197"/>
            <a:ext cx="944871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72869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94141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693" y="3933267"/>
            <a:ext cx="2317411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02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5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</p:sp>
    </p:spTree>
    <p:extLst>
      <p:ext uri="{BB962C8B-B14F-4D97-AF65-F5344CB8AC3E}">
        <p14:creationId xmlns:p14="http://schemas.microsoft.com/office/powerpoint/2010/main" val="7037522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9773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9249" y="2328240"/>
            <a:ext cx="1669402" cy="297435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1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322101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1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3484381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68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649403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68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3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47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47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4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779434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622815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58039" y="4164702"/>
            <a:ext cx="2680334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13397" y="1961357"/>
            <a:ext cx="2681192" cy="360283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5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780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6" y="2113523"/>
            <a:ext cx="2023339" cy="271931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84512" y="2115536"/>
            <a:ext cx="2020987" cy="270556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40439" y="2115536"/>
            <a:ext cx="2024936" cy="270556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054290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684333" y="3930189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7080920" y="3356090"/>
            <a:ext cx="2127998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321915" y="3279088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99646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91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11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6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6" y="26295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7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2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7" y="262641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2" y="262641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3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3" y="26295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181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67427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92613" y="936448"/>
            <a:ext cx="3836072" cy="23917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12991" y="1121921"/>
            <a:ext cx="1570386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95316" y="1110581"/>
            <a:ext cx="1604415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893753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968041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89479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261400"/>
            <a:ext cx="1641346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91603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phon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2481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4844" y="1784818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320753" y="1784818"/>
            <a:ext cx="751282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651059" y="1553611"/>
            <a:ext cx="1524902" cy="2744087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9845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4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68481" y="2327763"/>
            <a:ext cx="1895377" cy="335461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99368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881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7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66986"/>
            <a:ext cx="3535857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104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8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2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47709" y="1705605"/>
            <a:ext cx="3718344" cy="40084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045843"/>
            <a:ext cx="6054419" cy="33848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06298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5702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723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3895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029606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426364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2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ople_are_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5703979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191037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8592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10578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621041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136296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79098" y="2038920"/>
            <a:ext cx="1441553" cy="144026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463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8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slideLayout" Target="../slideLayouts/slideLayout124.xml"/><Relationship Id="rId47" Type="http://schemas.openxmlformats.org/officeDocument/2006/relationships/slideLayout" Target="../slideLayouts/slideLayout129.xml"/><Relationship Id="rId50" Type="http://schemas.openxmlformats.org/officeDocument/2006/relationships/slideLayout" Target="../slideLayouts/slideLayout132.xml"/><Relationship Id="rId55" Type="http://schemas.openxmlformats.org/officeDocument/2006/relationships/slideLayout" Target="../slideLayouts/slideLayout137.xml"/><Relationship Id="rId63" Type="http://schemas.openxmlformats.org/officeDocument/2006/relationships/slideLayout" Target="../slideLayouts/slideLayout145.xml"/><Relationship Id="rId68" Type="http://schemas.openxmlformats.org/officeDocument/2006/relationships/slideLayout" Target="../slideLayouts/slideLayout150.xml"/><Relationship Id="rId76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45" Type="http://schemas.openxmlformats.org/officeDocument/2006/relationships/slideLayout" Target="../slideLayouts/slideLayout127.xml"/><Relationship Id="rId53" Type="http://schemas.openxmlformats.org/officeDocument/2006/relationships/slideLayout" Target="../slideLayouts/slideLayout135.xml"/><Relationship Id="rId58" Type="http://schemas.openxmlformats.org/officeDocument/2006/relationships/slideLayout" Target="../slideLayouts/slideLayout140.xml"/><Relationship Id="rId66" Type="http://schemas.openxmlformats.org/officeDocument/2006/relationships/slideLayout" Target="../slideLayouts/slideLayout148.xml"/><Relationship Id="rId74" Type="http://schemas.openxmlformats.org/officeDocument/2006/relationships/slideLayout" Target="../slideLayouts/slideLayout156.xml"/><Relationship Id="rId79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143.xml"/><Relationship Id="rId82" Type="http://schemas.openxmlformats.org/officeDocument/2006/relationships/theme" Target="../theme/theme3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4" Type="http://schemas.openxmlformats.org/officeDocument/2006/relationships/slideLayout" Target="../slideLayouts/slideLayout126.xml"/><Relationship Id="rId52" Type="http://schemas.openxmlformats.org/officeDocument/2006/relationships/slideLayout" Target="../slideLayouts/slideLayout134.xml"/><Relationship Id="rId60" Type="http://schemas.openxmlformats.org/officeDocument/2006/relationships/slideLayout" Target="../slideLayouts/slideLayout142.xml"/><Relationship Id="rId65" Type="http://schemas.openxmlformats.org/officeDocument/2006/relationships/slideLayout" Target="../slideLayouts/slideLayout147.xml"/><Relationship Id="rId73" Type="http://schemas.openxmlformats.org/officeDocument/2006/relationships/slideLayout" Target="../slideLayouts/slideLayout155.xml"/><Relationship Id="rId78" Type="http://schemas.openxmlformats.org/officeDocument/2006/relationships/slideLayout" Target="../slideLayouts/slideLayout160.xml"/><Relationship Id="rId81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25.xml"/><Relationship Id="rId48" Type="http://schemas.openxmlformats.org/officeDocument/2006/relationships/slideLayout" Target="../slideLayouts/slideLayout130.xml"/><Relationship Id="rId56" Type="http://schemas.openxmlformats.org/officeDocument/2006/relationships/slideLayout" Target="../slideLayouts/slideLayout138.xml"/><Relationship Id="rId64" Type="http://schemas.openxmlformats.org/officeDocument/2006/relationships/slideLayout" Target="../slideLayouts/slideLayout146.xml"/><Relationship Id="rId69" Type="http://schemas.openxmlformats.org/officeDocument/2006/relationships/slideLayout" Target="../slideLayouts/slideLayout151.xml"/><Relationship Id="rId77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90.xml"/><Relationship Id="rId51" Type="http://schemas.openxmlformats.org/officeDocument/2006/relationships/slideLayout" Target="../slideLayouts/slideLayout133.xml"/><Relationship Id="rId72" Type="http://schemas.openxmlformats.org/officeDocument/2006/relationships/slideLayout" Target="../slideLayouts/slideLayout154.xml"/><Relationship Id="rId80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46" Type="http://schemas.openxmlformats.org/officeDocument/2006/relationships/slideLayout" Target="../slideLayouts/slideLayout128.xml"/><Relationship Id="rId59" Type="http://schemas.openxmlformats.org/officeDocument/2006/relationships/slideLayout" Target="../slideLayouts/slideLayout141.xml"/><Relationship Id="rId67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23.xml"/><Relationship Id="rId54" Type="http://schemas.openxmlformats.org/officeDocument/2006/relationships/slideLayout" Target="../slideLayouts/slideLayout136.xml"/><Relationship Id="rId62" Type="http://schemas.openxmlformats.org/officeDocument/2006/relationships/slideLayout" Target="../slideLayouts/slideLayout144.xml"/><Relationship Id="rId70" Type="http://schemas.openxmlformats.org/officeDocument/2006/relationships/slideLayout" Target="../slideLayouts/slideLayout152.xml"/><Relationship Id="rId75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49" Type="http://schemas.openxmlformats.org/officeDocument/2006/relationships/slideLayout" Target="../slideLayouts/slideLayout131.xml"/><Relationship Id="rId57" Type="http://schemas.openxmlformats.org/officeDocument/2006/relationships/slideLayout" Target="../slideLayouts/slideLayout13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6.xml"/><Relationship Id="rId18" Type="http://schemas.openxmlformats.org/officeDocument/2006/relationships/slideLayout" Target="../slideLayouts/slideLayout181.xml"/><Relationship Id="rId26" Type="http://schemas.openxmlformats.org/officeDocument/2006/relationships/slideLayout" Target="../slideLayouts/slideLayout189.xml"/><Relationship Id="rId39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84.xml"/><Relationship Id="rId34" Type="http://schemas.openxmlformats.org/officeDocument/2006/relationships/slideLayout" Target="../slideLayouts/slideLayout197.xml"/><Relationship Id="rId42" Type="http://schemas.openxmlformats.org/officeDocument/2006/relationships/slideLayout" Target="../slideLayouts/slideLayout205.xml"/><Relationship Id="rId47" Type="http://schemas.openxmlformats.org/officeDocument/2006/relationships/slideLayout" Target="../slideLayouts/slideLayout210.xml"/><Relationship Id="rId50" Type="http://schemas.openxmlformats.org/officeDocument/2006/relationships/slideLayout" Target="../slideLayouts/slideLayout213.xml"/><Relationship Id="rId55" Type="http://schemas.openxmlformats.org/officeDocument/2006/relationships/slideLayout" Target="../slideLayouts/slideLayout218.xml"/><Relationship Id="rId63" Type="http://schemas.openxmlformats.org/officeDocument/2006/relationships/slideLayout" Target="../slideLayouts/slideLayout226.xml"/><Relationship Id="rId68" Type="http://schemas.openxmlformats.org/officeDocument/2006/relationships/slideLayout" Target="../slideLayouts/slideLayout231.xml"/><Relationship Id="rId76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170.xml"/><Relationship Id="rId71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65.xml"/><Relationship Id="rId16" Type="http://schemas.openxmlformats.org/officeDocument/2006/relationships/slideLayout" Target="../slideLayouts/slideLayout179.xml"/><Relationship Id="rId29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74.xml"/><Relationship Id="rId24" Type="http://schemas.openxmlformats.org/officeDocument/2006/relationships/slideLayout" Target="../slideLayouts/slideLayout187.xml"/><Relationship Id="rId32" Type="http://schemas.openxmlformats.org/officeDocument/2006/relationships/slideLayout" Target="../slideLayouts/slideLayout195.xml"/><Relationship Id="rId37" Type="http://schemas.openxmlformats.org/officeDocument/2006/relationships/slideLayout" Target="../slideLayouts/slideLayout200.xml"/><Relationship Id="rId40" Type="http://schemas.openxmlformats.org/officeDocument/2006/relationships/slideLayout" Target="../slideLayouts/slideLayout203.xml"/><Relationship Id="rId45" Type="http://schemas.openxmlformats.org/officeDocument/2006/relationships/slideLayout" Target="../slideLayouts/slideLayout208.xml"/><Relationship Id="rId53" Type="http://schemas.openxmlformats.org/officeDocument/2006/relationships/slideLayout" Target="../slideLayouts/slideLayout216.xml"/><Relationship Id="rId58" Type="http://schemas.openxmlformats.org/officeDocument/2006/relationships/slideLayout" Target="../slideLayouts/slideLayout221.xml"/><Relationship Id="rId66" Type="http://schemas.openxmlformats.org/officeDocument/2006/relationships/slideLayout" Target="../slideLayouts/slideLayout229.xml"/><Relationship Id="rId74" Type="http://schemas.openxmlformats.org/officeDocument/2006/relationships/slideLayout" Target="../slideLayouts/slideLayout237.xml"/><Relationship Id="rId79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168.xml"/><Relationship Id="rId61" Type="http://schemas.openxmlformats.org/officeDocument/2006/relationships/slideLayout" Target="../slideLayouts/slideLayout224.xml"/><Relationship Id="rId82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173.xml"/><Relationship Id="rId19" Type="http://schemas.openxmlformats.org/officeDocument/2006/relationships/slideLayout" Target="../slideLayouts/slideLayout182.xml"/><Relationship Id="rId31" Type="http://schemas.openxmlformats.org/officeDocument/2006/relationships/slideLayout" Target="../slideLayouts/slideLayout194.xml"/><Relationship Id="rId44" Type="http://schemas.openxmlformats.org/officeDocument/2006/relationships/slideLayout" Target="../slideLayouts/slideLayout207.xml"/><Relationship Id="rId52" Type="http://schemas.openxmlformats.org/officeDocument/2006/relationships/slideLayout" Target="../slideLayouts/slideLayout215.xml"/><Relationship Id="rId60" Type="http://schemas.openxmlformats.org/officeDocument/2006/relationships/slideLayout" Target="../slideLayouts/slideLayout223.xml"/><Relationship Id="rId65" Type="http://schemas.openxmlformats.org/officeDocument/2006/relationships/slideLayout" Target="../slideLayouts/slideLayout228.xml"/><Relationship Id="rId73" Type="http://schemas.openxmlformats.org/officeDocument/2006/relationships/slideLayout" Target="../slideLayouts/slideLayout236.xml"/><Relationship Id="rId78" Type="http://schemas.openxmlformats.org/officeDocument/2006/relationships/slideLayout" Target="../slideLayouts/slideLayout241.xml"/><Relationship Id="rId81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slideLayout" Target="../slideLayouts/slideLayout177.xml"/><Relationship Id="rId22" Type="http://schemas.openxmlformats.org/officeDocument/2006/relationships/slideLayout" Target="../slideLayouts/slideLayout185.xml"/><Relationship Id="rId27" Type="http://schemas.openxmlformats.org/officeDocument/2006/relationships/slideLayout" Target="../slideLayouts/slideLayout190.xml"/><Relationship Id="rId30" Type="http://schemas.openxmlformats.org/officeDocument/2006/relationships/slideLayout" Target="../slideLayouts/slideLayout193.xml"/><Relationship Id="rId35" Type="http://schemas.openxmlformats.org/officeDocument/2006/relationships/slideLayout" Target="../slideLayouts/slideLayout198.xml"/><Relationship Id="rId43" Type="http://schemas.openxmlformats.org/officeDocument/2006/relationships/slideLayout" Target="../slideLayouts/slideLayout206.xml"/><Relationship Id="rId48" Type="http://schemas.openxmlformats.org/officeDocument/2006/relationships/slideLayout" Target="../slideLayouts/slideLayout211.xml"/><Relationship Id="rId56" Type="http://schemas.openxmlformats.org/officeDocument/2006/relationships/slideLayout" Target="../slideLayouts/slideLayout219.xml"/><Relationship Id="rId64" Type="http://schemas.openxmlformats.org/officeDocument/2006/relationships/slideLayout" Target="../slideLayouts/slideLayout227.xml"/><Relationship Id="rId69" Type="http://schemas.openxmlformats.org/officeDocument/2006/relationships/slideLayout" Target="../slideLayouts/slideLayout232.xml"/><Relationship Id="rId77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171.xml"/><Relationship Id="rId51" Type="http://schemas.openxmlformats.org/officeDocument/2006/relationships/slideLayout" Target="../slideLayouts/slideLayout214.xml"/><Relationship Id="rId72" Type="http://schemas.openxmlformats.org/officeDocument/2006/relationships/slideLayout" Target="../slideLayouts/slideLayout235.xml"/><Relationship Id="rId80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5.xml"/><Relationship Id="rId17" Type="http://schemas.openxmlformats.org/officeDocument/2006/relationships/slideLayout" Target="../slideLayouts/slideLayout180.xml"/><Relationship Id="rId25" Type="http://schemas.openxmlformats.org/officeDocument/2006/relationships/slideLayout" Target="../slideLayouts/slideLayout188.xml"/><Relationship Id="rId33" Type="http://schemas.openxmlformats.org/officeDocument/2006/relationships/slideLayout" Target="../slideLayouts/slideLayout196.xml"/><Relationship Id="rId38" Type="http://schemas.openxmlformats.org/officeDocument/2006/relationships/slideLayout" Target="../slideLayouts/slideLayout201.xml"/><Relationship Id="rId46" Type="http://schemas.openxmlformats.org/officeDocument/2006/relationships/slideLayout" Target="../slideLayouts/slideLayout209.xml"/><Relationship Id="rId59" Type="http://schemas.openxmlformats.org/officeDocument/2006/relationships/slideLayout" Target="../slideLayouts/slideLayout222.xml"/><Relationship Id="rId67" Type="http://schemas.openxmlformats.org/officeDocument/2006/relationships/slideLayout" Target="../slideLayouts/slideLayout230.xml"/><Relationship Id="rId20" Type="http://schemas.openxmlformats.org/officeDocument/2006/relationships/slideLayout" Target="../slideLayouts/slideLayout183.xml"/><Relationship Id="rId41" Type="http://schemas.openxmlformats.org/officeDocument/2006/relationships/slideLayout" Target="../slideLayouts/slideLayout204.xml"/><Relationship Id="rId54" Type="http://schemas.openxmlformats.org/officeDocument/2006/relationships/slideLayout" Target="../slideLayouts/slideLayout217.xml"/><Relationship Id="rId62" Type="http://schemas.openxmlformats.org/officeDocument/2006/relationships/slideLayout" Target="../slideLayouts/slideLayout225.xml"/><Relationship Id="rId70" Type="http://schemas.openxmlformats.org/officeDocument/2006/relationships/slideLayout" Target="../slideLayouts/slideLayout233.xml"/><Relationship Id="rId75" Type="http://schemas.openxmlformats.org/officeDocument/2006/relationships/slideLayout" Target="../slideLayouts/slideLayout238.xml"/><Relationship Id="rId83" Type="http://schemas.openxmlformats.org/officeDocument/2006/relationships/theme" Target="../theme/theme4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8.xml"/><Relationship Id="rId23" Type="http://schemas.openxmlformats.org/officeDocument/2006/relationships/slideLayout" Target="../slideLayouts/slideLayout186.xml"/><Relationship Id="rId28" Type="http://schemas.openxmlformats.org/officeDocument/2006/relationships/slideLayout" Target="../slideLayouts/slideLayout191.xml"/><Relationship Id="rId36" Type="http://schemas.openxmlformats.org/officeDocument/2006/relationships/slideLayout" Target="../slideLayouts/slideLayout199.xml"/><Relationship Id="rId49" Type="http://schemas.openxmlformats.org/officeDocument/2006/relationships/slideLayout" Target="../slideLayouts/slideLayout212.xml"/><Relationship Id="rId57" Type="http://schemas.openxmlformats.org/officeDocument/2006/relationships/slideLayout" Target="../slideLayouts/slideLayout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47" y="6256370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ato Light"/>
                <a:cs typeface="Lato Light"/>
              </a:rPr>
              <a:t>http://unifystep.net</a:t>
            </a:r>
            <a:endParaRPr lang="id-ID" sz="1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10555" y="303535"/>
            <a:ext cx="49878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14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912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0136" y="303535"/>
            <a:ext cx="519621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96747" y="6256370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ato Light"/>
                <a:cs typeface="Lato Light"/>
              </a:rPr>
              <a:t>http://unifystep.net</a:t>
            </a:r>
            <a:endParaRPr lang="id-ID" sz="1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2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  <p:sldLayoutId id="2147483743" r:id="rId40"/>
    <p:sldLayoutId id="2147483744" r:id="rId41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0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ato Light"/>
                <a:cs typeface="Lato Light"/>
              </a:rPr>
              <a:t>http://unifystep.net</a:t>
            </a:r>
            <a:r>
              <a:rPr lang="en-US" sz="1000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endParaRPr lang="id-ID" sz="1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37700" y="261501"/>
            <a:ext cx="429987" cy="42987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00136" y="303535"/>
            <a:ext cx="519621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14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0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ato Light"/>
                <a:cs typeface="Lato Light"/>
              </a:rPr>
              <a:t>http://unifystep.net</a:t>
            </a:r>
            <a:endParaRPr lang="id-ID" sz="1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37700" y="261501"/>
            <a:ext cx="429987" cy="42987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52233" y="303535"/>
            <a:ext cx="415427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14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9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  <p:sldLayoutId id="2147483861" r:id="rId32"/>
    <p:sldLayoutId id="2147483862" r:id="rId33"/>
    <p:sldLayoutId id="2147483863" r:id="rId34"/>
    <p:sldLayoutId id="2147483864" r:id="rId35"/>
    <p:sldLayoutId id="2147483865" r:id="rId36"/>
    <p:sldLayoutId id="2147483866" r:id="rId37"/>
    <p:sldLayoutId id="2147483867" r:id="rId38"/>
    <p:sldLayoutId id="2147483868" r:id="rId39"/>
    <p:sldLayoutId id="2147483869" r:id="rId40"/>
    <p:sldLayoutId id="2147483870" r:id="rId41"/>
    <p:sldLayoutId id="2147483871" r:id="rId42"/>
    <p:sldLayoutId id="2147483872" r:id="rId43"/>
    <p:sldLayoutId id="2147483873" r:id="rId44"/>
    <p:sldLayoutId id="2147483874" r:id="rId45"/>
    <p:sldLayoutId id="2147483875" r:id="rId46"/>
    <p:sldLayoutId id="2147483876" r:id="rId47"/>
    <p:sldLayoutId id="2147483877" r:id="rId48"/>
    <p:sldLayoutId id="2147483878" r:id="rId49"/>
    <p:sldLayoutId id="2147483879" r:id="rId50"/>
    <p:sldLayoutId id="2147483880" r:id="rId51"/>
    <p:sldLayoutId id="2147483881" r:id="rId52"/>
    <p:sldLayoutId id="2147483882" r:id="rId53"/>
    <p:sldLayoutId id="2147483883" r:id="rId54"/>
    <p:sldLayoutId id="2147483884" r:id="rId55"/>
    <p:sldLayoutId id="2147483885" r:id="rId56"/>
    <p:sldLayoutId id="2147483886" r:id="rId57"/>
    <p:sldLayoutId id="2147483887" r:id="rId58"/>
    <p:sldLayoutId id="2147483888" r:id="rId59"/>
    <p:sldLayoutId id="2147483889" r:id="rId60"/>
    <p:sldLayoutId id="2147483890" r:id="rId61"/>
    <p:sldLayoutId id="2147483891" r:id="rId62"/>
    <p:sldLayoutId id="2147483892" r:id="rId63"/>
    <p:sldLayoutId id="2147483893" r:id="rId64"/>
    <p:sldLayoutId id="2147483894" r:id="rId65"/>
    <p:sldLayoutId id="2147483895" r:id="rId66"/>
    <p:sldLayoutId id="2147483896" r:id="rId67"/>
    <p:sldLayoutId id="2147483897" r:id="rId68"/>
    <p:sldLayoutId id="2147483898" r:id="rId69"/>
    <p:sldLayoutId id="2147483899" r:id="rId70"/>
    <p:sldLayoutId id="2147483900" r:id="rId71"/>
    <p:sldLayoutId id="2147483901" r:id="rId72"/>
    <p:sldLayoutId id="2147483902" r:id="rId73"/>
    <p:sldLayoutId id="2147483903" r:id="rId74"/>
    <p:sldLayoutId id="2147483904" r:id="rId75"/>
    <p:sldLayoutId id="2147483905" r:id="rId76"/>
    <p:sldLayoutId id="2147483906" r:id="rId77"/>
    <p:sldLayoutId id="2147483907" r:id="rId78"/>
    <p:sldLayoutId id="2147483908" r:id="rId79"/>
    <p:sldLayoutId id="2147483909" r:id="rId80"/>
    <p:sldLayoutId id="2147483910" r:id="rId81"/>
    <p:sldLayoutId id="2147483911" r:id="rId8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/>
        </p:nvSpPr>
        <p:spPr bwMode="auto">
          <a:xfrm>
            <a:off x="11917000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1917000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11917000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260816" y="4714136"/>
            <a:ext cx="1965245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  <a:latin typeface="+mj-lt"/>
              </a:rPr>
              <a:t>Alban Moreau</a:t>
            </a:r>
            <a:endParaRPr lang="id-ID" sz="20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290891" y="1529647"/>
            <a:ext cx="9905099" cy="2753869"/>
            <a:chOff x="5988388" y="483017"/>
            <a:chExt cx="15925764" cy="5507735"/>
          </a:xfrm>
        </p:grpSpPr>
        <p:sp>
          <p:nvSpPr>
            <p:cNvPr id="66" name="TextBox 65"/>
            <p:cNvSpPr txBox="1"/>
            <p:nvPr/>
          </p:nvSpPr>
          <p:spPr>
            <a:xfrm>
              <a:off x="5988388" y="483017"/>
              <a:ext cx="15925764" cy="4154966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fr-FR" sz="4400" b="1" dirty="0">
                  <a:latin typeface="Lato Black" charset="0"/>
                  <a:ea typeface="Lato Black" charset="0"/>
                  <a:cs typeface="Lato Black" charset="0"/>
                </a:rPr>
                <a:t>Comment gérer l’ensemble des consoles </a:t>
              </a:r>
              <a:r>
                <a:rPr lang="fr-FR" sz="4400" b="1" dirty="0" err="1">
                  <a:latin typeface="Lato Black" charset="0"/>
                  <a:ea typeface="Lato Black" charset="0"/>
                  <a:cs typeface="Lato Black" charset="0"/>
                </a:rPr>
                <a:t>Powershell</a:t>
              </a:r>
              <a:r>
                <a:rPr lang="fr-FR" sz="4400" b="1" dirty="0">
                  <a:latin typeface="Lato Black" charset="0"/>
                  <a:ea typeface="Lato Black" charset="0"/>
                  <a:cs typeface="Lato Black" charset="0"/>
                </a:rPr>
                <a:t> dans un environnement office 365 hybride</a:t>
              </a:r>
              <a:endParaRPr lang="en-US" sz="4400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174749" y="5899314"/>
              <a:ext cx="1553038" cy="9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7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540647" y="241509"/>
            <a:ext cx="5110741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Utiliser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les prefixes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3B375-E046-4DF2-BABD-59EB80F3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8" y="1761646"/>
            <a:ext cx="11391564" cy="47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2AAA8-DF98-4E64-A93F-CD18CFD5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" y="2387233"/>
            <a:ext cx="11391563" cy="39281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E1D27AE-7C01-4A6D-8D0A-3B182383B2CC}"/>
              </a:ext>
            </a:extLst>
          </p:cNvPr>
          <p:cNvSpPr/>
          <p:nvPr/>
        </p:nvSpPr>
        <p:spPr>
          <a:xfrm>
            <a:off x="5556911" y="2904914"/>
            <a:ext cx="1078173" cy="898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" name="Picture Placeholder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596B2927-1836-49F7-AEBA-D1CC31954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228"/>
          <a:stretch>
            <a:fillRect/>
          </a:stretch>
        </p:blipFill>
        <p:spPr>
          <a:xfrm>
            <a:off x="3885404" y="3847891"/>
            <a:ext cx="4421188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05276-2E51-4BE4-B0B4-B55BF2130B10}"/>
              </a:ext>
            </a:extLst>
          </p:cNvPr>
          <p:cNvSpPr txBox="1"/>
          <p:nvPr/>
        </p:nvSpPr>
        <p:spPr>
          <a:xfrm>
            <a:off x="6911658" y="31172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Sans Préfixe</a:t>
            </a:r>
          </a:p>
        </p:txBody>
      </p:sp>
    </p:spTree>
    <p:extLst>
      <p:ext uri="{BB962C8B-B14F-4D97-AF65-F5344CB8AC3E}">
        <p14:creationId xmlns:p14="http://schemas.microsoft.com/office/powerpoint/2010/main" val="506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540647" y="241509"/>
            <a:ext cx="5110740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Utiliser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les prefixes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3B375-E046-4DF2-BABD-59EB80F3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8" y="1761646"/>
            <a:ext cx="11391564" cy="47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2AAA8-DF98-4E64-A93F-CD18CFD5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" y="2387233"/>
            <a:ext cx="11391563" cy="39281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E1D27AE-7C01-4A6D-8D0A-3B182383B2CC}"/>
              </a:ext>
            </a:extLst>
          </p:cNvPr>
          <p:cNvSpPr/>
          <p:nvPr/>
        </p:nvSpPr>
        <p:spPr>
          <a:xfrm>
            <a:off x="2661311" y="3401060"/>
            <a:ext cx="1078173" cy="898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B4B55-CC3E-44E0-AA90-18DB21EE97C4}"/>
              </a:ext>
            </a:extLst>
          </p:cNvPr>
          <p:cNvSpPr txBox="1"/>
          <p:nvPr/>
        </p:nvSpPr>
        <p:spPr>
          <a:xfrm>
            <a:off x="3805938" y="3590506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Préfixe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FAE1D-FF5E-458E-8B3B-8F000BEEC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43"/>
          <a:stretch/>
        </p:blipFill>
        <p:spPr>
          <a:xfrm>
            <a:off x="582735" y="4770298"/>
            <a:ext cx="9948352" cy="639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989B0-D17A-4F3C-A884-4EDAFABB6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902" y="964776"/>
            <a:ext cx="6546105" cy="35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410056" y="241509"/>
            <a:ext cx="7371936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Sauvegarder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vos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passwords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6EF3-463C-47D4-9965-F60C7A3FDEEE}"/>
              </a:ext>
            </a:extLst>
          </p:cNvPr>
          <p:cNvSpPr/>
          <p:nvPr/>
        </p:nvSpPr>
        <p:spPr>
          <a:xfrm>
            <a:off x="0" y="1428342"/>
            <a:ext cx="12192000" cy="4001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5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44455" y="241509"/>
            <a:ext cx="710314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Optimiser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vos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commandes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6EF3-463C-47D4-9965-F60C7A3FDEEE}"/>
              </a:ext>
            </a:extLst>
          </p:cNvPr>
          <p:cNvSpPr/>
          <p:nvPr/>
        </p:nvSpPr>
        <p:spPr>
          <a:xfrm>
            <a:off x="0" y="1428342"/>
            <a:ext cx="12192000" cy="4001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DB677-781D-490C-998C-33BBCF8D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" y="2361217"/>
            <a:ext cx="12192000" cy="17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914583" y="241509"/>
            <a:ext cx="6362879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Encrypter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vos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password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8A833-7ADC-4721-ACDF-9A9D6519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7" y="2400299"/>
            <a:ext cx="10850630" cy="1135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9495F0-B40C-4792-B373-1526F3EE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6" y="3888105"/>
            <a:ext cx="10748964" cy="11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677937" y="241509"/>
            <a:ext cx="4836179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Exemple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de Script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6EF3-463C-47D4-9965-F60C7A3FDEEE}"/>
              </a:ext>
            </a:extLst>
          </p:cNvPr>
          <p:cNvSpPr/>
          <p:nvPr/>
        </p:nvSpPr>
        <p:spPr>
          <a:xfrm>
            <a:off x="0" y="1428342"/>
            <a:ext cx="12192000" cy="4001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9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FCDC3-FAB1-433E-807D-EF5D8AC8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821297"/>
            <a:ext cx="5838825" cy="47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2DF7A0-1620-4BFF-8D21-07B60B66A216}"/>
              </a:ext>
            </a:extLst>
          </p:cNvPr>
          <p:cNvSpPr/>
          <p:nvPr/>
        </p:nvSpPr>
        <p:spPr>
          <a:xfrm>
            <a:off x="0" y="1371192"/>
            <a:ext cx="12192000" cy="41156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F6938-2C89-45FC-82D5-5F55D38D5CD4}"/>
              </a:ext>
            </a:extLst>
          </p:cNvPr>
          <p:cNvSpPr txBox="1"/>
          <p:nvPr/>
        </p:nvSpPr>
        <p:spPr>
          <a:xfrm>
            <a:off x="3677937" y="241509"/>
            <a:ext cx="4836179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Exemple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de Script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bottle, monitor&#10;&#10;Description generated with high confidence">
            <a:extLst>
              <a:ext uri="{FF2B5EF4-FFF2-40B4-BE49-F238E27FC236}">
                <a16:creationId xmlns:a16="http://schemas.microsoft.com/office/drawing/2014/main" id="{64CE8F5F-55F7-464E-AF87-B967DDA411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r="26375"/>
          <a:stretch>
            <a:fillRect/>
          </a:stretch>
        </p:blipFill>
        <p:spPr>
          <a:xfrm>
            <a:off x="3175" y="1828800"/>
            <a:ext cx="12188825" cy="3451225"/>
          </a:xfrm>
        </p:spPr>
      </p:pic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9" y="-2665413"/>
            <a:ext cx="6858000" cy="1218882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6" tIns="60932" rIns="121866" bIns="60932" rtlCol="0" anchor="ctr"/>
          <a:lstStyle/>
          <a:p>
            <a:pPr algn="ctr"/>
            <a:endParaRPr lang="en-US" sz="900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3492740" y="2676331"/>
            <a:ext cx="5234858" cy="199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395" tIns="25395" rIns="25395" bIns="25395" anchor="ctr"/>
          <a:lstStyle/>
          <a:p>
            <a:pPr algn="ctr">
              <a:defRPr/>
            </a:pPr>
            <a:r>
              <a:rPr lang="es-ES" sz="4600" dirty="0">
                <a:solidFill>
                  <a:schemeClr val="bg1"/>
                </a:solidFill>
                <a:latin typeface="Lato Regular"/>
                <a:cs typeface="Lato Regular"/>
              </a:rPr>
              <a:t>THANK YOU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4913697" y="4136008"/>
            <a:ext cx="2397604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4947118" y="782432"/>
            <a:ext cx="2306772" cy="22981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/>
        </p:nvSpPr>
        <p:spPr bwMode="auto">
          <a:xfrm>
            <a:off x="11985238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1985238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11985238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1985238" y="5496617"/>
            <a:ext cx="3174" cy="14288"/>
          </a:xfrm>
          <a:custGeom>
            <a:avLst/>
            <a:gdLst>
              <a:gd name="T0" fmla="*/ 0 w 2"/>
              <a:gd name="T1" fmla="*/ 0 h 9"/>
              <a:gd name="T2" fmla="*/ 2 w 2"/>
              <a:gd name="T3" fmla="*/ 9 h 9"/>
              <a:gd name="T4" fmla="*/ 2 w 2"/>
              <a:gd name="T5" fmla="*/ 9 h 9"/>
              <a:gd name="T6" fmla="*/ 2 w 2"/>
              <a:gd name="T7" fmla="*/ 4 h 9"/>
              <a:gd name="T8" fmla="*/ 2 w 2"/>
              <a:gd name="T9" fmla="*/ 0 h 9"/>
              <a:gd name="T10" fmla="*/ 0 w 2"/>
              <a:gd name="T11" fmla="*/ 0 h 9"/>
              <a:gd name="T12" fmla="*/ 0 w 2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2" y="9"/>
                </a:lnTo>
                <a:lnTo>
                  <a:pt x="2" y="9"/>
                </a:lnTo>
                <a:lnTo>
                  <a:pt x="2" y="4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54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fr-FR" sz="9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22566" y="5214079"/>
            <a:ext cx="1726750" cy="524382"/>
            <a:chOff x="990600" y="3042850"/>
            <a:chExt cx="1295400" cy="393286"/>
          </a:xfrm>
        </p:grpSpPr>
        <p:sp>
          <p:nvSpPr>
            <p:cNvPr id="53" name="TextBox 52"/>
            <p:cNvSpPr txBox="1"/>
            <p:nvPr/>
          </p:nvSpPr>
          <p:spPr>
            <a:xfrm>
              <a:off x="990600" y="3042850"/>
              <a:ext cx="1295400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Regular"/>
                  <a:cs typeface="Lato Regular"/>
                </a:rPr>
                <a:t>Alban Moreau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90600" y="3239929"/>
              <a:ext cx="1295400" cy="19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Architecte</a:t>
              </a:r>
              <a:r>
                <a:rPr lang="en-US" sz="1100" dirty="0">
                  <a:solidFill>
                    <a:schemeClr val="tx2"/>
                  </a:solidFill>
                  <a:latin typeface="Lato Regular"/>
                  <a:cs typeface="Lato Regular"/>
                </a:rPr>
                <a:t> Office 365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85433" y="241509"/>
            <a:ext cx="8136740" cy="1400375"/>
            <a:chOff x="4147104" y="483017"/>
            <a:chExt cx="14200984" cy="2800749"/>
          </a:xfrm>
        </p:grpSpPr>
        <p:sp>
          <p:nvSpPr>
            <p:cNvPr id="66" name="TextBox 65"/>
            <p:cNvSpPr txBox="1"/>
            <p:nvPr/>
          </p:nvSpPr>
          <p:spPr>
            <a:xfrm>
              <a:off x="4147104" y="483017"/>
              <a:ext cx="14200984" cy="2800749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id-ID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Présentation de l’intervenant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370194" y="2198950"/>
              <a:ext cx="1553037" cy="9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4" name="Picture Placeholder 3" descr="A person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07D01C22-4FFC-43C5-B955-5342ECBFF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t="6507" r="-633" b="28315"/>
          <a:stretch/>
        </p:blipFill>
        <p:spPr>
          <a:xfrm>
            <a:off x="2085975" y="2000250"/>
            <a:ext cx="3205163" cy="3138488"/>
          </a:xfrm>
        </p:spPr>
      </p:pic>
      <p:pic>
        <p:nvPicPr>
          <p:cNvPr id="1026" name="Picture 2" descr="Résultat de recherche d'images pour &quot;logo exakis&quot;">
            <a:extLst>
              <a:ext uri="{FF2B5EF4-FFF2-40B4-BE49-F238E27FC236}">
                <a16:creationId xmlns:a16="http://schemas.microsoft.com/office/drawing/2014/main" id="{29C03460-0B85-4890-9DA1-A6E6F738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3" y="2000250"/>
            <a:ext cx="3263220" cy="17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B30D5F-71E8-42B6-9677-CDB346EA4D10}"/>
              </a:ext>
            </a:extLst>
          </p:cNvPr>
          <p:cNvSpPr/>
          <p:nvPr/>
        </p:nvSpPr>
        <p:spPr>
          <a:xfrm>
            <a:off x="7506371" y="4129089"/>
            <a:ext cx="3367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http://unifystep.net/</a:t>
            </a:r>
          </a:p>
        </p:txBody>
      </p:sp>
      <p:sp>
        <p:nvSpPr>
          <p:cNvPr id="59" name="Shape 2870">
            <a:extLst>
              <a:ext uri="{FF2B5EF4-FFF2-40B4-BE49-F238E27FC236}">
                <a16:creationId xmlns:a16="http://schemas.microsoft.com/office/drawing/2014/main" id="{221DA6C3-46FD-4FC4-A67D-4E7B3D7F5AC9}"/>
              </a:ext>
            </a:extLst>
          </p:cNvPr>
          <p:cNvSpPr/>
          <p:nvPr/>
        </p:nvSpPr>
        <p:spPr>
          <a:xfrm>
            <a:off x="6793583" y="3971925"/>
            <a:ext cx="712788" cy="77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965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84388"/>
            <a:ext cx="11652250" cy="1795462"/>
          </a:xfrm>
        </p:spPr>
        <p:txBody>
          <a:bodyPr>
            <a:normAutofit/>
          </a:bodyPr>
          <a:lstStyle/>
          <a:p>
            <a:r>
              <a:rPr lang="fr-FR" sz="8000" dirty="0"/>
              <a:t>Comprendre le besoin</a:t>
            </a:r>
          </a:p>
        </p:txBody>
      </p:sp>
    </p:spTree>
    <p:extLst>
      <p:ext uri="{BB962C8B-B14F-4D97-AF65-F5344CB8AC3E}">
        <p14:creationId xmlns:p14="http://schemas.microsoft.com/office/powerpoint/2010/main" val="11216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7238" y="1945567"/>
            <a:ext cx="1327655" cy="937846"/>
            <a:chOff x="3271300" y="3891133"/>
            <a:chExt cx="2655310" cy="1875692"/>
          </a:xfrm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3977627" y="3891133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1300" y="5089753"/>
              <a:ext cx="2655310" cy="67707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MSOL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61518" y="4085139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1EA185"/>
                  </a:solidFill>
                  <a:latin typeface="Lato Regular"/>
                  <a:cs typeface="Lato Regular"/>
                </a:rPr>
                <a:t>1</a:t>
              </a:r>
              <a:endParaRPr lang="en-US" sz="2000" b="1" dirty="0">
                <a:solidFill>
                  <a:srgbClr val="1EA185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49308" y="1945156"/>
            <a:ext cx="1327655" cy="1184478"/>
            <a:chOff x="10895440" y="3890311"/>
            <a:chExt cx="2655310" cy="2368956"/>
          </a:xfrm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11586693" y="3890311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895440" y="5089753"/>
              <a:ext cx="2655310" cy="116951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SharePoint Online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660880" y="4085139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F29B26"/>
                  </a:solidFill>
                  <a:latin typeface="Lato Regular"/>
                  <a:cs typeface="Lato Regular"/>
                </a:rPr>
                <a:t>3</a:t>
              </a:r>
              <a:endParaRPr lang="en-US" sz="2000" b="1" dirty="0">
                <a:solidFill>
                  <a:srgbClr val="F29B26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08947" y="1954668"/>
            <a:ext cx="1620149" cy="937846"/>
            <a:chOff x="14414719" y="3909336"/>
            <a:chExt cx="3240298" cy="1875692"/>
          </a:xfrm>
        </p:grpSpPr>
        <p:sp>
          <p:nvSpPr>
            <p:cNvPr id="107" name="Freeform 7"/>
            <p:cNvSpPr>
              <a:spLocks noEditPoints="1"/>
            </p:cNvSpPr>
            <p:nvPr/>
          </p:nvSpPr>
          <p:spPr bwMode="auto">
            <a:xfrm>
              <a:off x="15408102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14719" y="5107956"/>
              <a:ext cx="3240298" cy="67707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Skype Online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93269" y="4085140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BD392F"/>
                  </a:solidFill>
                  <a:latin typeface="Lato Regular"/>
                  <a:cs typeface="Lato Regular"/>
                </a:rPr>
                <a:t>4</a:t>
              </a:r>
              <a:endParaRPr lang="en-US" sz="2000" b="1" dirty="0">
                <a:solidFill>
                  <a:srgbClr val="BD392F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73656" y="1954668"/>
            <a:ext cx="2093484" cy="1184067"/>
            <a:chOff x="17744136" y="3909336"/>
            <a:chExt cx="4186968" cy="2368134"/>
          </a:xfrm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19175909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744136" y="5107956"/>
              <a:ext cx="4186968" cy="116951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Exchange Online Protection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9273994" y="4085140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5</a:t>
              </a:r>
              <a:endParaRPr lang="en-US" sz="20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37238" y="4173549"/>
            <a:ext cx="1327655" cy="1184067"/>
            <a:chOff x="3271300" y="8347097"/>
            <a:chExt cx="2655310" cy="2368134"/>
          </a:xfrm>
        </p:grpSpPr>
        <p:sp>
          <p:nvSpPr>
            <p:cNvPr id="130" name="Freeform 7"/>
            <p:cNvSpPr>
              <a:spLocks noEditPoints="1"/>
            </p:cNvSpPr>
            <p:nvPr/>
          </p:nvSpPr>
          <p:spPr bwMode="auto">
            <a:xfrm>
              <a:off x="3977627" y="8347097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71300" y="9545717"/>
              <a:ext cx="2655310" cy="116951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Compliance Center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61518" y="8541103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6</a:t>
              </a:r>
              <a:endParaRPr lang="en-US" sz="20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4345" y="4173549"/>
            <a:ext cx="1327655" cy="1184067"/>
            <a:chOff x="7065515" y="8347097"/>
            <a:chExt cx="2655310" cy="2368134"/>
          </a:xfrm>
        </p:grpSpPr>
        <p:sp>
          <p:nvSpPr>
            <p:cNvPr id="131" name="Freeform 9"/>
            <p:cNvSpPr>
              <a:spLocks noEditPoints="1"/>
            </p:cNvSpPr>
            <p:nvPr/>
          </p:nvSpPr>
          <p:spPr bwMode="auto">
            <a:xfrm>
              <a:off x="7745434" y="8347097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065515" y="9545717"/>
              <a:ext cx="2655310" cy="116951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Azure AD V2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47693" y="8518823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BD392F"/>
                  </a:solidFill>
                  <a:latin typeface="Lato Regular"/>
                  <a:cs typeface="Lato Regular"/>
                </a:rPr>
                <a:t>7</a:t>
              </a:r>
              <a:endParaRPr lang="en-US" sz="2000" b="1" dirty="0">
                <a:solidFill>
                  <a:srgbClr val="BD392F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49308" y="4184278"/>
            <a:ext cx="1327655" cy="927117"/>
            <a:chOff x="10895440" y="8368555"/>
            <a:chExt cx="2655310" cy="1854234"/>
          </a:xfrm>
        </p:grpSpPr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11564413" y="8368555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895440" y="9545717"/>
              <a:ext cx="2655310" cy="67707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Azure RMS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660880" y="8541103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F29B26"/>
                  </a:solidFill>
                  <a:latin typeface="Lato Regular"/>
                  <a:cs typeface="Lato Regular"/>
                </a:rPr>
                <a:t>8</a:t>
              </a:r>
              <a:endParaRPr lang="en-US" sz="2000" b="1" dirty="0">
                <a:solidFill>
                  <a:srgbClr val="F29B26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74495" y="4182650"/>
            <a:ext cx="1476621" cy="1430289"/>
            <a:chOff x="14545815" y="8365300"/>
            <a:chExt cx="2953242" cy="2860578"/>
          </a:xfrm>
        </p:grpSpPr>
        <p:sp>
          <p:nvSpPr>
            <p:cNvPr id="142" name="Freeform 7"/>
            <p:cNvSpPr>
              <a:spLocks noEditPoints="1"/>
            </p:cNvSpPr>
            <p:nvPr/>
          </p:nvSpPr>
          <p:spPr bwMode="auto">
            <a:xfrm>
              <a:off x="15408102" y="8365300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545815" y="9563920"/>
              <a:ext cx="2953242" cy="1661958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Azure Resource Manager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493269" y="8541104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9BBB5C"/>
                  </a:solidFill>
                  <a:latin typeface="Lato Regular"/>
                  <a:cs typeface="Lato Regular"/>
                </a:rPr>
                <a:t>9</a:t>
              </a:r>
              <a:endParaRPr lang="en-US" sz="2000" b="1" dirty="0">
                <a:solidFill>
                  <a:srgbClr val="9BBB5C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14333" y="4182650"/>
            <a:ext cx="1781775" cy="937846"/>
            <a:chOff x="18025490" y="8365300"/>
            <a:chExt cx="3563550" cy="1875692"/>
          </a:xfrm>
        </p:grpSpPr>
        <p:sp>
          <p:nvSpPr>
            <p:cNvPr id="143" name="Freeform 9"/>
            <p:cNvSpPr>
              <a:spLocks noEditPoints="1"/>
            </p:cNvSpPr>
            <p:nvPr/>
          </p:nvSpPr>
          <p:spPr bwMode="auto">
            <a:xfrm>
              <a:off x="19175909" y="8365300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025490" y="9563920"/>
              <a:ext cx="3563550" cy="67707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… (On </a:t>
              </a:r>
              <a:r>
                <a:rPr lang="fr-FR" sz="1600" b="1" dirty="0" err="1">
                  <a:solidFill>
                    <a:srgbClr val="445469"/>
                  </a:solidFill>
                  <a:latin typeface="Lato Regular"/>
                  <a:cs typeface="Lato Regular"/>
                </a:rPr>
                <a:t>prem</a:t>
              </a:r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 ?)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73994" y="8541104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1EA185"/>
                  </a:solidFill>
                  <a:latin typeface="Lato Regular"/>
                  <a:cs typeface="Lato Regular"/>
                </a:rPr>
                <a:t>10</a:t>
              </a:r>
              <a:endParaRPr lang="en-US" sz="2000" b="1" dirty="0">
                <a:solidFill>
                  <a:srgbClr val="1EA185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816474" y="22638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724819" y="2277163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631349" y="22638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8549379" y="22638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2816474" y="44695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724819" y="4482863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6631349" y="44695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549379" y="4469534"/>
            <a:ext cx="81850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354795" y="1948510"/>
            <a:ext cx="1718586" cy="1181123"/>
            <a:chOff x="6706415" y="3897022"/>
            <a:chExt cx="3437172" cy="2362246"/>
          </a:xfrm>
        </p:grpSpPr>
        <p:sp>
          <p:nvSpPr>
            <p:cNvPr id="82" name="TextBox 81"/>
            <p:cNvSpPr txBox="1"/>
            <p:nvPr/>
          </p:nvSpPr>
          <p:spPr>
            <a:xfrm>
              <a:off x="6706415" y="5089754"/>
              <a:ext cx="3437172" cy="116951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fr-FR" sz="16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Exchange Online</a:t>
              </a:r>
              <a:endParaRPr lang="en-US" sz="16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47693" y="4062860"/>
              <a:ext cx="1039812" cy="80018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914217"/>
              <a:r>
                <a:rPr lang="id-ID" sz="2000" b="1" dirty="0">
                  <a:solidFill>
                    <a:srgbClr val="9BBB5C"/>
                  </a:solidFill>
                  <a:latin typeface="Lato Regular"/>
                  <a:cs typeface="Lato Regular"/>
                </a:rPr>
                <a:t>2</a:t>
              </a:r>
              <a:endParaRPr lang="en-US" sz="2000" b="1" dirty="0">
                <a:solidFill>
                  <a:srgbClr val="9BBB5C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Freeform 9"/>
            <p:cNvSpPr>
              <a:spLocks noEditPoints="1"/>
            </p:cNvSpPr>
            <p:nvPr/>
          </p:nvSpPr>
          <p:spPr bwMode="auto">
            <a:xfrm>
              <a:off x="7766071" y="3897022"/>
              <a:ext cx="1225167" cy="122548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sz="120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60425" y="241509"/>
            <a:ext cx="10467182" cy="1039544"/>
            <a:chOff x="5988388" y="483017"/>
            <a:chExt cx="12359700" cy="2079087"/>
          </a:xfrm>
        </p:grpSpPr>
        <p:sp>
          <p:nvSpPr>
            <p:cNvPr id="87" name="TextBox 86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fr-FR" sz="44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Les consoles Office 365</a:t>
              </a:r>
              <a:endParaRPr lang="id-ID" sz="44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9BBB5C"/>
                </a:solidFill>
                <a:latin typeface="Open Sans Light"/>
              </a:endParaRPr>
            </a:p>
          </p:txBody>
        </p:sp>
        <p:sp>
          <p:nvSpPr>
            <p:cNvPr id="8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43818"/>
              <a:endParaRPr lang="en-US" sz="1550" dirty="0">
                <a:solidFill>
                  <a:srgbClr val="1EA185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5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77712B-04D6-4F2E-8343-2552C9F64FBF}"/>
              </a:ext>
            </a:extLst>
          </p:cNvPr>
          <p:cNvSpPr/>
          <p:nvPr/>
        </p:nvSpPr>
        <p:spPr>
          <a:xfrm>
            <a:off x="0" y="1597070"/>
            <a:ext cx="12192000" cy="46634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riangle 1"/>
          <p:cNvSpPr/>
          <p:nvPr/>
        </p:nvSpPr>
        <p:spPr>
          <a:xfrm>
            <a:off x="3923565" y="1789365"/>
            <a:ext cx="4344871" cy="3745578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5007" y="2400822"/>
            <a:ext cx="1700673" cy="170111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217"/>
            <a:endParaRPr lang="en-US" sz="320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6230" y="2400821"/>
            <a:ext cx="1700673" cy="17011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217"/>
            <a:endParaRPr lang="en-US" sz="320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0540" y="3995328"/>
            <a:ext cx="19509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27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Expérience</a:t>
            </a:r>
            <a:endParaRPr lang="en-US" sz="27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7914" y="241509"/>
            <a:ext cx="8036221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 defTabSz="914217"/>
            <a:r>
              <a:rPr lang="en-US" sz="4400" b="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Office 365 Solution </a:t>
            </a:r>
            <a:r>
              <a:rPr lang="en-US" sz="4400" b="1" dirty="0" err="1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utilisateur</a:t>
            </a:r>
            <a:endParaRPr lang="id-ID" sz="4400" b="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 defTabSz="914217"/>
            <a:endParaRPr lang="en-US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3317" y="2931886"/>
            <a:ext cx="209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ts val="2020"/>
              </a:lnSpc>
            </a:pP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Plusieurs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comptes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*</a:t>
            </a:r>
          </a:p>
          <a:p>
            <a:pPr defTabSz="914217">
              <a:lnSpc>
                <a:spcPts val="2020"/>
              </a:lnSpc>
            </a:pP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Plusieurs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URLs</a:t>
            </a:r>
          </a:p>
          <a:p>
            <a:pPr defTabSz="914217">
              <a:lnSpc>
                <a:spcPts val="2020"/>
              </a:lnSpc>
            </a:pPr>
            <a:endParaRPr lang="en-US" sz="12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3317" y="2553587"/>
            <a:ext cx="255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7"/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Vision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Administrateur</a:t>
            </a:r>
            <a:endParaRPr lang="en-US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1" y="2922919"/>
            <a:ext cx="296392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 </a:t>
            </a: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seul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point </a:t>
            </a: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d’entrée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(portal.office.com)</a:t>
            </a:r>
          </a:p>
          <a:p>
            <a:pPr algn="r" defTabSz="914217"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 </a:t>
            </a: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seul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compte</a:t>
            </a: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36356" y="2544620"/>
            <a:ext cx="203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217"/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Vision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Utilisateur</a:t>
            </a:r>
            <a:endParaRPr lang="en-US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2" name="Shape 2616"/>
          <p:cNvSpPr/>
          <p:nvPr/>
        </p:nvSpPr>
        <p:spPr>
          <a:xfrm>
            <a:off x="4527855" y="2913952"/>
            <a:ext cx="714976" cy="650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43" name="Shape 2618"/>
          <p:cNvSpPr/>
          <p:nvPr/>
        </p:nvSpPr>
        <p:spPr>
          <a:xfrm>
            <a:off x="6780326" y="2868062"/>
            <a:ext cx="714906" cy="715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090" y="5382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endParaRPr lang="en-US" dirty="0">
              <a:solidFill>
                <a:srgbClr val="445469"/>
              </a:solidFill>
              <a:latin typeface="Lato Ligh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F0A424-2AE3-434F-9DDC-03B11A0A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3682847"/>
            <a:ext cx="3843827" cy="1437935"/>
          </a:xfrm>
          <a:prstGeom prst="rect">
            <a:avLst/>
          </a:prstGeom>
        </p:spPr>
      </p:pic>
      <p:pic>
        <p:nvPicPr>
          <p:cNvPr id="1026" name="Picture 2" descr="Five Windows PowerShell consoles running at once">
            <a:extLst>
              <a:ext uri="{FF2B5EF4-FFF2-40B4-BE49-F238E27FC236}">
                <a16:creationId xmlns:a16="http://schemas.microsoft.com/office/drawing/2014/main" id="{F30851F9-A0CD-442B-B80A-E1C65B002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"/>
          <a:stretch/>
        </p:blipFill>
        <p:spPr bwMode="auto">
          <a:xfrm>
            <a:off x="8211923" y="3643048"/>
            <a:ext cx="3840168" cy="18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6321" y="1218796"/>
            <a:ext cx="6657463" cy="5181355"/>
            <a:chOff x="2101597" y="594889"/>
            <a:chExt cx="4994398" cy="388601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597" y="594889"/>
              <a:ext cx="4994398" cy="3886016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17"/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00360" y="2315318"/>
            <a:ext cx="2309296" cy="430845"/>
          </a:xfrm>
          <a:prstGeom prst="rect">
            <a:avLst/>
          </a:prstGeom>
          <a:noFill/>
        </p:spPr>
        <p:txBody>
          <a:bodyPr wrap="square" lIns="121878" tIns="60939" rIns="121878" bIns="60939" rtlCol="0">
            <a:spAutoFit/>
          </a:bodyPr>
          <a:lstStyle/>
          <a:p>
            <a:pPr defTabSz="914217"/>
            <a:r>
              <a:rPr lang="en-US" sz="2000" dirty="0">
                <a:latin typeface="Lato Regular"/>
                <a:cs typeface="Lato Regular"/>
              </a:rPr>
              <a:t>Duplicate</a:t>
            </a:r>
          </a:p>
        </p:txBody>
      </p:sp>
      <p:sp>
        <p:nvSpPr>
          <p:cNvPr id="18" name="Oval 17"/>
          <p:cNvSpPr/>
          <p:nvPr/>
        </p:nvSpPr>
        <p:spPr>
          <a:xfrm>
            <a:off x="7648153" y="2132767"/>
            <a:ext cx="795742" cy="7959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 sz="22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24302" y="3272790"/>
            <a:ext cx="795742" cy="7959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 sz="22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38999" y="4448899"/>
            <a:ext cx="795742" cy="79594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 sz="22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21" name="TextBox 20"/>
            <p:cNvSpPr txBox="1"/>
            <p:nvPr/>
          </p:nvSpPr>
          <p:spPr>
            <a:xfrm>
              <a:off x="5988388" y="483017"/>
              <a:ext cx="12359700" cy="1323424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fr-FR" sz="4000" b="1" dirty="0">
                  <a:solidFill>
                    <a:srgbClr val="445469"/>
                  </a:solidFill>
                  <a:latin typeface="Lato Regular"/>
                  <a:cs typeface="Lato Regular"/>
                </a:rPr>
                <a:t>Les difficultés </a:t>
              </a:r>
              <a:endParaRPr lang="id-ID" sz="4000" b="1" dirty="0">
                <a:solidFill>
                  <a:srgbClr val="445469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9BBB5C"/>
                </a:solidFill>
                <a:latin typeface="Open Sans Light"/>
              </a:endParaRPr>
            </a:p>
          </p:txBody>
        </p:sp>
      </p:grpSp>
      <p:pic>
        <p:nvPicPr>
          <p:cNvPr id="10" name="Picture Placeholder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6A139B02-B46D-4CEA-B0B2-06C7A60DC8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7228"/>
          <a:stretch>
            <a:fillRect/>
          </a:stretch>
        </p:blipFill>
        <p:spPr>
          <a:xfrm>
            <a:off x="1689100" y="2163763"/>
            <a:ext cx="4421188" cy="2768600"/>
          </a:xfrm>
        </p:spPr>
      </p:pic>
      <p:sp>
        <p:nvSpPr>
          <p:cNvPr id="35" name="Shape 2541">
            <a:extLst>
              <a:ext uri="{FF2B5EF4-FFF2-40B4-BE49-F238E27FC236}">
                <a16:creationId xmlns:a16="http://schemas.microsoft.com/office/drawing/2014/main" id="{8032B1DB-F6F6-4484-9F14-2BF0BBC52B7B}"/>
              </a:ext>
            </a:extLst>
          </p:cNvPr>
          <p:cNvSpPr/>
          <p:nvPr/>
        </p:nvSpPr>
        <p:spPr>
          <a:xfrm>
            <a:off x="7873347" y="2369585"/>
            <a:ext cx="364587" cy="322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3A5767-2487-447B-902F-8712F4D9462E}"/>
              </a:ext>
            </a:extLst>
          </p:cNvPr>
          <p:cNvSpPr txBox="1"/>
          <p:nvPr/>
        </p:nvSpPr>
        <p:spPr>
          <a:xfrm>
            <a:off x="8578244" y="3392694"/>
            <a:ext cx="2309296" cy="430845"/>
          </a:xfrm>
          <a:prstGeom prst="rect">
            <a:avLst/>
          </a:prstGeom>
          <a:noFill/>
        </p:spPr>
        <p:txBody>
          <a:bodyPr wrap="square" lIns="121878" tIns="60939" rIns="121878" bIns="60939" rtlCol="0">
            <a:spAutoFit/>
          </a:bodyPr>
          <a:lstStyle/>
          <a:p>
            <a:pPr defTabSz="914217"/>
            <a:r>
              <a:rPr lang="en-US" sz="2000" dirty="0" err="1">
                <a:latin typeface="Lato Regular"/>
                <a:cs typeface="Lato Regular"/>
              </a:rPr>
              <a:t>Prerequis</a:t>
            </a:r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2AD8FA-CEFD-40C8-A9E8-F5D02540821F}"/>
              </a:ext>
            </a:extLst>
          </p:cNvPr>
          <p:cNvSpPr txBox="1"/>
          <p:nvPr/>
        </p:nvSpPr>
        <p:spPr>
          <a:xfrm>
            <a:off x="8578244" y="4448899"/>
            <a:ext cx="2619006" cy="738621"/>
          </a:xfrm>
          <a:prstGeom prst="rect">
            <a:avLst/>
          </a:prstGeom>
          <a:noFill/>
        </p:spPr>
        <p:txBody>
          <a:bodyPr wrap="square" lIns="121878" tIns="60939" rIns="121878" bIns="60939" rtlCol="0">
            <a:spAutoFit/>
          </a:bodyPr>
          <a:lstStyle/>
          <a:p>
            <a:pPr defTabSz="914217"/>
            <a:r>
              <a:rPr lang="en-US" sz="2000" dirty="0">
                <a:latin typeface="Lato Regular"/>
                <a:cs typeface="Lato Regular"/>
              </a:rPr>
              <a:t>1 console = 1 </a:t>
            </a:r>
            <a:r>
              <a:rPr lang="en-US" sz="2000" dirty="0" err="1">
                <a:latin typeface="Lato Regular"/>
                <a:cs typeface="Lato Regular"/>
              </a:rPr>
              <a:t>façon</a:t>
            </a:r>
            <a:r>
              <a:rPr lang="en-US" sz="2000" dirty="0">
                <a:latin typeface="Lato Regular"/>
                <a:cs typeface="Lato Regular"/>
              </a:rPr>
              <a:t> de se connecter</a:t>
            </a: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26233D2C-D88F-47EC-B2DA-F6F3EF99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900" y="3485918"/>
            <a:ext cx="491940" cy="359126"/>
          </a:xfrm>
          <a:custGeom>
            <a:avLst/>
            <a:gdLst>
              <a:gd name="T0" fmla="*/ 579 w 608"/>
              <a:gd name="T1" fmla="*/ 530 h 531"/>
              <a:gd name="T2" fmla="*/ 579 w 608"/>
              <a:gd name="T3" fmla="*/ 530 h 531"/>
              <a:gd name="T4" fmla="*/ 28 w 608"/>
              <a:gd name="T5" fmla="*/ 530 h 531"/>
              <a:gd name="T6" fmla="*/ 0 w 608"/>
              <a:gd name="T7" fmla="*/ 502 h 531"/>
              <a:gd name="T8" fmla="*/ 0 w 608"/>
              <a:gd name="T9" fmla="*/ 28 h 531"/>
              <a:gd name="T10" fmla="*/ 28 w 608"/>
              <a:gd name="T11" fmla="*/ 0 h 531"/>
              <a:gd name="T12" fmla="*/ 579 w 608"/>
              <a:gd name="T13" fmla="*/ 0 h 531"/>
              <a:gd name="T14" fmla="*/ 607 w 608"/>
              <a:gd name="T15" fmla="*/ 28 h 531"/>
              <a:gd name="T16" fmla="*/ 607 w 608"/>
              <a:gd name="T17" fmla="*/ 502 h 531"/>
              <a:gd name="T18" fmla="*/ 579 w 608"/>
              <a:gd name="T19" fmla="*/ 530 h 531"/>
              <a:gd name="T20" fmla="*/ 56 w 608"/>
              <a:gd name="T21" fmla="*/ 28 h 531"/>
              <a:gd name="T22" fmla="*/ 56 w 608"/>
              <a:gd name="T23" fmla="*/ 28 h 531"/>
              <a:gd name="T24" fmla="*/ 28 w 608"/>
              <a:gd name="T25" fmla="*/ 57 h 531"/>
              <a:gd name="T26" fmla="*/ 56 w 608"/>
              <a:gd name="T27" fmla="*/ 85 h 531"/>
              <a:gd name="T28" fmla="*/ 84 w 608"/>
              <a:gd name="T29" fmla="*/ 57 h 531"/>
              <a:gd name="T30" fmla="*/ 56 w 608"/>
              <a:gd name="T31" fmla="*/ 28 h 531"/>
              <a:gd name="T32" fmla="*/ 141 w 608"/>
              <a:gd name="T33" fmla="*/ 28 h 531"/>
              <a:gd name="T34" fmla="*/ 141 w 608"/>
              <a:gd name="T35" fmla="*/ 28 h 531"/>
              <a:gd name="T36" fmla="*/ 113 w 608"/>
              <a:gd name="T37" fmla="*/ 57 h 531"/>
              <a:gd name="T38" fmla="*/ 141 w 608"/>
              <a:gd name="T39" fmla="*/ 85 h 531"/>
              <a:gd name="T40" fmla="*/ 169 w 608"/>
              <a:gd name="T41" fmla="*/ 57 h 531"/>
              <a:gd name="T42" fmla="*/ 141 w 608"/>
              <a:gd name="T43" fmla="*/ 28 h 531"/>
              <a:gd name="T44" fmla="*/ 226 w 608"/>
              <a:gd name="T45" fmla="*/ 28 h 531"/>
              <a:gd name="T46" fmla="*/ 226 w 608"/>
              <a:gd name="T47" fmla="*/ 28 h 531"/>
              <a:gd name="T48" fmla="*/ 197 w 608"/>
              <a:gd name="T49" fmla="*/ 57 h 531"/>
              <a:gd name="T50" fmla="*/ 226 w 608"/>
              <a:gd name="T51" fmla="*/ 85 h 531"/>
              <a:gd name="T52" fmla="*/ 254 w 608"/>
              <a:gd name="T53" fmla="*/ 57 h 531"/>
              <a:gd name="T54" fmla="*/ 226 w 608"/>
              <a:gd name="T55" fmla="*/ 28 h 531"/>
              <a:gd name="T56" fmla="*/ 579 w 608"/>
              <a:gd name="T57" fmla="*/ 113 h 531"/>
              <a:gd name="T58" fmla="*/ 579 w 608"/>
              <a:gd name="T59" fmla="*/ 113 h 531"/>
              <a:gd name="T60" fmla="*/ 551 w 608"/>
              <a:gd name="T61" fmla="*/ 113 h 531"/>
              <a:gd name="T62" fmla="*/ 56 w 608"/>
              <a:gd name="T63" fmla="*/ 113 h 531"/>
              <a:gd name="T64" fmla="*/ 28 w 608"/>
              <a:gd name="T65" fmla="*/ 113 h 531"/>
              <a:gd name="T66" fmla="*/ 28 w 608"/>
              <a:gd name="T67" fmla="*/ 502 h 531"/>
              <a:gd name="T68" fmla="*/ 579 w 608"/>
              <a:gd name="T69" fmla="*/ 502 h 531"/>
              <a:gd name="T70" fmla="*/ 579 w 608"/>
              <a:gd name="T71" fmla="*/ 113 h 531"/>
              <a:gd name="T72" fmla="*/ 219 w 608"/>
              <a:gd name="T73" fmla="*/ 226 h 531"/>
              <a:gd name="T74" fmla="*/ 219 w 608"/>
              <a:gd name="T75" fmla="*/ 226 h 531"/>
              <a:gd name="T76" fmla="*/ 254 w 608"/>
              <a:gd name="T77" fmla="*/ 226 h 531"/>
              <a:gd name="T78" fmla="*/ 304 w 608"/>
              <a:gd name="T79" fmla="*/ 276 h 531"/>
              <a:gd name="T80" fmla="*/ 353 w 608"/>
              <a:gd name="T81" fmla="*/ 226 h 531"/>
              <a:gd name="T82" fmla="*/ 388 w 608"/>
              <a:gd name="T83" fmla="*/ 226 h 531"/>
              <a:gd name="T84" fmla="*/ 388 w 608"/>
              <a:gd name="T85" fmla="*/ 269 h 531"/>
              <a:gd name="T86" fmla="*/ 346 w 608"/>
              <a:gd name="T87" fmla="*/ 311 h 531"/>
              <a:gd name="T88" fmla="*/ 388 w 608"/>
              <a:gd name="T89" fmla="*/ 361 h 531"/>
              <a:gd name="T90" fmla="*/ 388 w 608"/>
              <a:gd name="T91" fmla="*/ 403 h 531"/>
              <a:gd name="T92" fmla="*/ 353 w 608"/>
              <a:gd name="T93" fmla="*/ 403 h 531"/>
              <a:gd name="T94" fmla="*/ 304 w 608"/>
              <a:gd name="T95" fmla="*/ 354 h 531"/>
              <a:gd name="T96" fmla="*/ 254 w 608"/>
              <a:gd name="T97" fmla="*/ 403 h 531"/>
              <a:gd name="T98" fmla="*/ 219 w 608"/>
              <a:gd name="T99" fmla="*/ 403 h 531"/>
              <a:gd name="T100" fmla="*/ 219 w 608"/>
              <a:gd name="T101" fmla="*/ 361 h 531"/>
              <a:gd name="T102" fmla="*/ 261 w 608"/>
              <a:gd name="T103" fmla="*/ 311 h 531"/>
              <a:gd name="T104" fmla="*/ 219 w 608"/>
              <a:gd name="T105" fmla="*/ 269 h 531"/>
              <a:gd name="T106" fmla="*/ 219 w 608"/>
              <a:gd name="T107" fmla="*/ 22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8" h="531">
                <a:moveTo>
                  <a:pt x="579" y="530"/>
                </a:moveTo>
                <a:lnTo>
                  <a:pt x="579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3" y="0"/>
                  <a:pt x="607" y="14"/>
                  <a:pt x="607" y="28"/>
                </a:cubicBezTo>
                <a:cubicBezTo>
                  <a:pt x="607" y="502"/>
                  <a:pt x="607" y="502"/>
                  <a:pt x="607" y="502"/>
                </a:cubicBezTo>
                <a:cubicBezTo>
                  <a:pt x="607" y="516"/>
                  <a:pt x="593" y="530"/>
                  <a:pt x="579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7" y="85"/>
                  <a:pt x="84" y="78"/>
                  <a:pt x="84" y="57"/>
                </a:cubicBezTo>
                <a:cubicBezTo>
                  <a:pt x="84" y="43"/>
                  <a:pt x="77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62" y="85"/>
                  <a:pt x="169" y="78"/>
                  <a:pt x="169" y="57"/>
                </a:cubicBezTo>
                <a:cubicBezTo>
                  <a:pt x="169" y="43"/>
                  <a:pt x="162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7" y="85"/>
                  <a:pt x="254" y="78"/>
                  <a:pt x="254" y="57"/>
                </a:cubicBezTo>
                <a:cubicBezTo>
                  <a:pt x="254" y="43"/>
                  <a:pt x="247" y="28"/>
                  <a:pt x="226" y="28"/>
                </a:cubicBezTo>
                <a:close/>
                <a:moveTo>
                  <a:pt x="579" y="113"/>
                </a:moveTo>
                <a:lnTo>
                  <a:pt x="579" y="113"/>
                </a:lnTo>
                <a:cubicBezTo>
                  <a:pt x="551" y="113"/>
                  <a:pt x="551" y="113"/>
                  <a:pt x="551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9" y="502"/>
                  <a:pt x="579" y="502"/>
                  <a:pt x="579" y="502"/>
                </a:cubicBezTo>
                <a:lnTo>
                  <a:pt x="579" y="113"/>
                </a:lnTo>
                <a:close/>
                <a:moveTo>
                  <a:pt x="219" y="226"/>
                </a:moveTo>
                <a:lnTo>
                  <a:pt x="219" y="226"/>
                </a:lnTo>
                <a:cubicBezTo>
                  <a:pt x="226" y="219"/>
                  <a:pt x="247" y="219"/>
                  <a:pt x="254" y="226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353" y="226"/>
                  <a:pt x="353" y="226"/>
                  <a:pt x="353" y="226"/>
                </a:cubicBezTo>
                <a:cubicBezTo>
                  <a:pt x="360" y="219"/>
                  <a:pt x="381" y="219"/>
                  <a:pt x="388" y="226"/>
                </a:cubicBezTo>
                <a:cubicBezTo>
                  <a:pt x="403" y="241"/>
                  <a:pt x="403" y="255"/>
                  <a:pt x="388" y="269"/>
                </a:cubicBezTo>
                <a:cubicBezTo>
                  <a:pt x="346" y="311"/>
                  <a:pt x="346" y="311"/>
                  <a:pt x="346" y="311"/>
                </a:cubicBezTo>
                <a:cubicBezTo>
                  <a:pt x="388" y="361"/>
                  <a:pt x="388" y="361"/>
                  <a:pt x="388" y="361"/>
                </a:cubicBezTo>
                <a:cubicBezTo>
                  <a:pt x="403" y="368"/>
                  <a:pt x="403" y="389"/>
                  <a:pt x="388" y="403"/>
                </a:cubicBezTo>
                <a:cubicBezTo>
                  <a:pt x="381" y="410"/>
                  <a:pt x="360" y="410"/>
                  <a:pt x="353" y="403"/>
                </a:cubicBezTo>
                <a:cubicBezTo>
                  <a:pt x="304" y="354"/>
                  <a:pt x="304" y="354"/>
                  <a:pt x="304" y="354"/>
                </a:cubicBezTo>
                <a:cubicBezTo>
                  <a:pt x="254" y="403"/>
                  <a:pt x="254" y="403"/>
                  <a:pt x="254" y="403"/>
                </a:cubicBezTo>
                <a:cubicBezTo>
                  <a:pt x="247" y="410"/>
                  <a:pt x="226" y="410"/>
                  <a:pt x="219" y="403"/>
                </a:cubicBezTo>
                <a:cubicBezTo>
                  <a:pt x="205" y="389"/>
                  <a:pt x="205" y="368"/>
                  <a:pt x="219" y="361"/>
                </a:cubicBezTo>
                <a:cubicBezTo>
                  <a:pt x="261" y="311"/>
                  <a:pt x="261" y="311"/>
                  <a:pt x="261" y="311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05" y="255"/>
                  <a:pt x="205" y="241"/>
                  <a:pt x="219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40" name="Freeform 79">
            <a:extLst>
              <a:ext uri="{FF2B5EF4-FFF2-40B4-BE49-F238E27FC236}">
                <a16:creationId xmlns:a16="http://schemas.microsoft.com/office/drawing/2014/main" id="{07742BD5-C5CD-492C-AB4D-10853353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21" y="4671186"/>
            <a:ext cx="398913" cy="351371"/>
          </a:xfrm>
          <a:custGeom>
            <a:avLst/>
            <a:gdLst>
              <a:gd name="T0" fmla="*/ 516 w 545"/>
              <a:gd name="T1" fmla="*/ 552 h 553"/>
              <a:gd name="T2" fmla="*/ 374 w 545"/>
              <a:gd name="T3" fmla="*/ 523 h 553"/>
              <a:gd name="T4" fmla="*/ 445 w 545"/>
              <a:gd name="T5" fmla="*/ 495 h 553"/>
              <a:gd name="T6" fmla="*/ 304 w 545"/>
              <a:gd name="T7" fmla="*/ 354 h 553"/>
              <a:gd name="T8" fmla="*/ 325 w 545"/>
              <a:gd name="T9" fmla="*/ 304 h 553"/>
              <a:gd name="T10" fmla="*/ 346 w 545"/>
              <a:gd name="T11" fmla="*/ 311 h 553"/>
              <a:gd name="T12" fmla="*/ 487 w 545"/>
              <a:gd name="T13" fmla="*/ 410 h 553"/>
              <a:gd name="T14" fmla="*/ 544 w 545"/>
              <a:gd name="T15" fmla="*/ 410 h 553"/>
              <a:gd name="T16" fmla="*/ 516 w 545"/>
              <a:gd name="T17" fmla="*/ 552 h 553"/>
              <a:gd name="T18" fmla="*/ 516 w 545"/>
              <a:gd name="T19" fmla="*/ 170 h 553"/>
              <a:gd name="T20" fmla="*/ 487 w 545"/>
              <a:gd name="T21" fmla="*/ 99 h 553"/>
              <a:gd name="T22" fmla="*/ 346 w 545"/>
              <a:gd name="T23" fmla="*/ 241 h 553"/>
              <a:gd name="T24" fmla="*/ 297 w 545"/>
              <a:gd name="T25" fmla="*/ 219 h 553"/>
              <a:gd name="T26" fmla="*/ 304 w 545"/>
              <a:gd name="T27" fmla="*/ 198 h 553"/>
              <a:gd name="T28" fmla="*/ 403 w 545"/>
              <a:gd name="T29" fmla="*/ 57 h 553"/>
              <a:gd name="T30" fmla="*/ 403 w 545"/>
              <a:gd name="T31" fmla="*/ 0 h 553"/>
              <a:gd name="T32" fmla="*/ 544 w 545"/>
              <a:gd name="T33" fmla="*/ 28 h 553"/>
              <a:gd name="T34" fmla="*/ 516 w 545"/>
              <a:gd name="T35" fmla="*/ 170 h 553"/>
              <a:gd name="T36" fmla="*/ 233 w 545"/>
              <a:gd name="T37" fmla="*/ 354 h 553"/>
              <a:gd name="T38" fmla="*/ 141 w 545"/>
              <a:gd name="T39" fmla="*/ 495 h 553"/>
              <a:gd name="T40" fmla="*/ 141 w 545"/>
              <a:gd name="T41" fmla="*/ 552 h 553"/>
              <a:gd name="T42" fmla="*/ 0 w 545"/>
              <a:gd name="T43" fmla="*/ 523 h 553"/>
              <a:gd name="T44" fmla="*/ 28 w 545"/>
              <a:gd name="T45" fmla="*/ 382 h 553"/>
              <a:gd name="T46" fmla="*/ 56 w 545"/>
              <a:gd name="T47" fmla="*/ 452 h 553"/>
              <a:gd name="T48" fmla="*/ 198 w 545"/>
              <a:gd name="T49" fmla="*/ 311 h 553"/>
              <a:gd name="T50" fmla="*/ 240 w 545"/>
              <a:gd name="T51" fmla="*/ 332 h 553"/>
              <a:gd name="T52" fmla="*/ 212 w 545"/>
              <a:gd name="T53" fmla="*/ 248 h 553"/>
              <a:gd name="T54" fmla="*/ 198 w 545"/>
              <a:gd name="T55" fmla="*/ 241 h 553"/>
              <a:gd name="T56" fmla="*/ 56 w 545"/>
              <a:gd name="T57" fmla="*/ 99 h 553"/>
              <a:gd name="T58" fmla="*/ 28 w 545"/>
              <a:gd name="T59" fmla="*/ 170 h 553"/>
              <a:gd name="T60" fmla="*/ 0 w 545"/>
              <a:gd name="T61" fmla="*/ 28 h 553"/>
              <a:gd name="T62" fmla="*/ 141 w 545"/>
              <a:gd name="T63" fmla="*/ 0 h 553"/>
              <a:gd name="T64" fmla="*/ 141 w 545"/>
              <a:gd name="T65" fmla="*/ 57 h 553"/>
              <a:gd name="T66" fmla="*/ 233 w 545"/>
              <a:gd name="T67" fmla="*/ 198 h 553"/>
              <a:gd name="T68" fmla="*/ 240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16" y="552"/>
                </a:moveTo>
                <a:lnTo>
                  <a:pt x="516" y="552"/>
                </a:lnTo>
                <a:cubicBezTo>
                  <a:pt x="403" y="552"/>
                  <a:pt x="403" y="552"/>
                  <a:pt x="403" y="552"/>
                </a:cubicBezTo>
                <a:cubicBezTo>
                  <a:pt x="389" y="552"/>
                  <a:pt x="374" y="537"/>
                  <a:pt x="374" y="523"/>
                </a:cubicBezTo>
                <a:cubicBezTo>
                  <a:pt x="374" y="502"/>
                  <a:pt x="389" y="495"/>
                  <a:pt x="403" y="495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304" y="354"/>
                  <a:pt x="304" y="354"/>
                  <a:pt x="304" y="354"/>
                </a:cubicBezTo>
                <a:lnTo>
                  <a:pt x="304" y="354"/>
                </a:lnTo>
                <a:cubicBezTo>
                  <a:pt x="304" y="347"/>
                  <a:pt x="297" y="339"/>
                  <a:pt x="297" y="332"/>
                </a:cubicBezTo>
                <a:cubicBezTo>
                  <a:pt x="297" y="318"/>
                  <a:pt x="311" y="304"/>
                  <a:pt x="325" y="304"/>
                </a:cubicBezTo>
                <a:cubicBezTo>
                  <a:pt x="332" y="304"/>
                  <a:pt x="339" y="304"/>
                  <a:pt x="346" y="311"/>
                </a:cubicBezTo>
                <a:lnTo>
                  <a:pt x="346" y="311"/>
                </a:lnTo>
                <a:cubicBezTo>
                  <a:pt x="487" y="452"/>
                  <a:pt x="487" y="452"/>
                  <a:pt x="487" y="452"/>
                </a:cubicBezTo>
                <a:cubicBezTo>
                  <a:pt x="487" y="410"/>
                  <a:pt x="487" y="410"/>
                  <a:pt x="487" y="410"/>
                </a:cubicBezTo>
                <a:cubicBezTo>
                  <a:pt x="487" y="389"/>
                  <a:pt x="502" y="382"/>
                  <a:pt x="516" y="382"/>
                </a:cubicBezTo>
                <a:cubicBezTo>
                  <a:pt x="530" y="382"/>
                  <a:pt x="544" y="389"/>
                  <a:pt x="544" y="410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2"/>
                  <a:pt x="516" y="552"/>
                </a:cubicBezTo>
                <a:close/>
                <a:moveTo>
                  <a:pt x="516" y="170"/>
                </a:moveTo>
                <a:lnTo>
                  <a:pt x="516" y="170"/>
                </a:lnTo>
                <a:cubicBezTo>
                  <a:pt x="502" y="170"/>
                  <a:pt x="487" y="163"/>
                  <a:pt x="487" y="141"/>
                </a:cubicBezTo>
                <a:cubicBezTo>
                  <a:pt x="487" y="99"/>
                  <a:pt x="487" y="99"/>
                  <a:pt x="487" y="99"/>
                </a:cubicBezTo>
                <a:cubicBezTo>
                  <a:pt x="346" y="241"/>
                  <a:pt x="346" y="241"/>
                  <a:pt x="346" y="241"/>
                </a:cubicBezTo>
                <a:lnTo>
                  <a:pt x="346" y="241"/>
                </a:lnTo>
                <a:cubicBezTo>
                  <a:pt x="339" y="248"/>
                  <a:pt x="332" y="248"/>
                  <a:pt x="325" y="248"/>
                </a:cubicBezTo>
                <a:cubicBezTo>
                  <a:pt x="311" y="248"/>
                  <a:pt x="297" y="234"/>
                  <a:pt x="297" y="219"/>
                </a:cubicBezTo>
                <a:cubicBezTo>
                  <a:pt x="297" y="212"/>
                  <a:pt x="304" y="205"/>
                  <a:pt x="304" y="198"/>
                </a:cubicBezTo>
                <a:lnTo>
                  <a:pt x="304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3" y="57"/>
                  <a:pt x="403" y="57"/>
                  <a:pt x="403" y="57"/>
                </a:cubicBezTo>
                <a:cubicBezTo>
                  <a:pt x="389" y="57"/>
                  <a:pt x="374" y="50"/>
                  <a:pt x="374" y="28"/>
                </a:cubicBezTo>
                <a:cubicBezTo>
                  <a:pt x="374" y="14"/>
                  <a:pt x="389" y="0"/>
                  <a:pt x="40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14"/>
                  <a:pt x="544" y="28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163"/>
                  <a:pt x="530" y="170"/>
                  <a:pt x="516" y="170"/>
                </a:cubicBezTo>
                <a:close/>
                <a:moveTo>
                  <a:pt x="233" y="354"/>
                </a:moveTo>
                <a:lnTo>
                  <a:pt x="233" y="354"/>
                </a:lnTo>
                <a:cubicBezTo>
                  <a:pt x="92" y="495"/>
                  <a:pt x="92" y="495"/>
                  <a:pt x="92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55" y="495"/>
                  <a:pt x="169" y="502"/>
                  <a:pt x="169" y="523"/>
                </a:cubicBezTo>
                <a:cubicBezTo>
                  <a:pt x="169" y="537"/>
                  <a:pt x="155" y="552"/>
                  <a:pt x="141" y="552"/>
                </a:cubicBezTo>
                <a:cubicBezTo>
                  <a:pt x="28" y="552"/>
                  <a:pt x="28" y="552"/>
                  <a:pt x="28" y="552"/>
                </a:cubicBezTo>
                <a:cubicBezTo>
                  <a:pt x="7" y="552"/>
                  <a:pt x="0" y="537"/>
                  <a:pt x="0" y="523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7" y="382"/>
                  <a:pt x="28" y="382"/>
                </a:cubicBezTo>
                <a:cubicBezTo>
                  <a:pt x="42" y="382"/>
                  <a:pt x="56" y="389"/>
                  <a:pt x="56" y="41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98" y="311"/>
                  <a:pt x="198" y="311"/>
                  <a:pt x="198" y="311"/>
                </a:cubicBezTo>
                <a:lnTo>
                  <a:pt x="198" y="311"/>
                </a:lnTo>
                <a:cubicBezTo>
                  <a:pt x="198" y="304"/>
                  <a:pt x="205" y="304"/>
                  <a:pt x="212" y="304"/>
                </a:cubicBezTo>
                <a:cubicBezTo>
                  <a:pt x="233" y="304"/>
                  <a:pt x="240" y="318"/>
                  <a:pt x="240" y="332"/>
                </a:cubicBezTo>
                <a:cubicBezTo>
                  <a:pt x="240" y="339"/>
                  <a:pt x="240" y="347"/>
                  <a:pt x="233" y="354"/>
                </a:cubicBezTo>
                <a:close/>
                <a:moveTo>
                  <a:pt x="212" y="248"/>
                </a:moveTo>
                <a:lnTo>
                  <a:pt x="212" y="248"/>
                </a:lnTo>
                <a:cubicBezTo>
                  <a:pt x="205" y="248"/>
                  <a:pt x="198" y="248"/>
                  <a:pt x="198" y="241"/>
                </a:cubicBezTo>
                <a:lnTo>
                  <a:pt x="198" y="241"/>
                </a:lnTo>
                <a:cubicBezTo>
                  <a:pt x="56" y="99"/>
                  <a:pt x="56" y="99"/>
                  <a:pt x="56" y="99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50"/>
                  <a:pt x="155" y="57"/>
                  <a:pt x="141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233" y="198"/>
                  <a:pt x="233" y="198"/>
                  <a:pt x="233" y="198"/>
                </a:cubicBezTo>
                <a:lnTo>
                  <a:pt x="233" y="198"/>
                </a:lnTo>
                <a:cubicBezTo>
                  <a:pt x="240" y="205"/>
                  <a:pt x="240" y="212"/>
                  <a:pt x="240" y="219"/>
                </a:cubicBezTo>
                <a:cubicBezTo>
                  <a:pt x="240" y="234"/>
                  <a:pt x="233" y="248"/>
                  <a:pt x="212" y="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54697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84388"/>
            <a:ext cx="11652250" cy="1795462"/>
          </a:xfrm>
        </p:spPr>
        <p:txBody>
          <a:bodyPr>
            <a:normAutofit/>
          </a:bodyPr>
          <a:lstStyle/>
          <a:p>
            <a:r>
              <a:rPr lang="fr-FR" sz="8000" dirty="0"/>
              <a:t>Le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9457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24BDD87-A383-4472-A74B-F88C547B9641}"/>
              </a:ext>
            </a:extLst>
          </p:cNvPr>
          <p:cNvSpPr/>
          <p:nvPr/>
        </p:nvSpPr>
        <p:spPr>
          <a:xfrm>
            <a:off x="0" y="1365082"/>
            <a:ext cx="12192000" cy="48928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reeform 81"/>
          <p:cNvSpPr>
            <a:spLocks noChangeArrowheads="1"/>
          </p:cNvSpPr>
          <p:nvPr/>
        </p:nvSpPr>
        <p:spPr bwMode="auto">
          <a:xfrm>
            <a:off x="1705386" y="2857367"/>
            <a:ext cx="10078609" cy="97448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0" name="TextBox 39"/>
          <p:cNvSpPr txBox="1"/>
          <p:nvPr/>
        </p:nvSpPr>
        <p:spPr>
          <a:xfrm>
            <a:off x="4847377" y="241509"/>
            <a:ext cx="2497269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L’objectif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3" name="Freeform 50"/>
          <p:cNvSpPr>
            <a:spLocks noChangeArrowheads="1"/>
          </p:cNvSpPr>
          <p:nvPr/>
        </p:nvSpPr>
        <p:spPr bwMode="auto">
          <a:xfrm>
            <a:off x="-3355" y="4974029"/>
            <a:ext cx="1235098" cy="114444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5" name="Freeform 52"/>
          <p:cNvSpPr>
            <a:spLocks noChangeArrowheads="1"/>
          </p:cNvSpPr>
          <p:nvPr/>
        </p:nvSpPr>
        <p:spPr bwMode="auto">
          <a:xfrm>
            <a:off x="1229477" y="4790644"/>
            <a:ext cx="475910" cy="1316682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67" name="Freeform 54"/>
          <p:cNvSpPr>
            <a:spLocks noChangeArrowheads="1"/>
          </p:cNvSpPr>
          <p:nvPr/>
        </p:nvSpPr>
        <p:spPr bwMode="auto">
          <a:xfrm>
            <a:off x="1705385" y="4790645"/>
            <a:ext cx="7888983" cy="97448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62"/>
          <p:cNvSpPr>
            <a:spLocks noChangeArrowheads="1"/>
          </p:cNvSpPr>
          <p:nvPr/>
        </p:nvSpPr>
        <p:spPr bwMode="auto">
          <a:xfrm>
            <a:off x="-3355" y="3829580"/>
            <a:ext cx="1235098" cy="1144449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0" name="Freeform 64"/>
          <p:cNvSpPr>
            <a:spLocks noChangeArrowheads="1"/>
          </p:cNvSpPr>
          <p:nvPr/>
        </p:nvSpPr>
        <p:spPr bwMode="auto">
          <a:xfrm>
            <a:off x="1705386" y="3829580"/>
            <a:ext cx="8421245" cy="972215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66"/>
          <p:cNvSpPr>
            <a:spLocks noChangeArrowheads="1"/>
          </p:cNvSpPr>
          <p:nvPr/>
        </p:nvSpPr>
        <p:spPr bwMode="auto">
          <a:xfrm>
            <a:off x="1229477" y="3829580"/>
            <a:ext cx="475910" cy="1146715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7" name="Freeform 77"/>
          <p:cNvSpPr>
            <a:spLocks noChangeArrowheads="1"/>
          </p:cNvSpPr>
          <p:nvPr/>
        </p:nvSpPr>
        <p:spPr bwMode="auto">
          <a:xfrm>
            <a:off x="-3355" y="2685133"/>
            <a:ext cx="1235098" cy="114444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23" name="Freeform 91"/>
          <p:cNvSpPr>
            <a:spLocks noChangeArrowheads="1"/>
          </p:cNvSpPr>
          <p:nvPr/>
        </p:nvSpPr>
        <p:spPr bwMode="auto">
          <a:xfrm>
            <a:off x="-3355" y="1540683"/>
            <a:ext cx="1235098" cy="1144449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25" name="Freeform 93"/>
          <p:cNvSpPr>
            <a:spLocks noChangeArrowheads="1"/>
          </p:cNvSpPr>
          <p:nvPr/>
        </p:nvSpPr>
        <p:spPr bwMode="auto">
          <a:xfrm>
            <a:off x="1229477" y="1551834"/>
            <a:ext cx="475910" cy="1316683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27" name="Freeform 95"/>
          <p:cNvSpPr>
            <a:spLocks noChangeArrowheads="1"/>
          </p:cNvSpPr>
          <p:nvPr/>
        </p:nvSpPr>
        <p:spPr bwMode="auto">
          <a:xfrm>
            <a:off x="1705386" y="1882886"/>
            <a:ext cx="8994451" cy="97448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36" name="Freeform 79"/>
          <p:cNvSpPr>
            <a:spLocks noChangeArrowheads="1"/>
          </p:cNvSpPr>
          <p:nvPr/>
        </p:nvSpPr>
        <p:spPr bwMode="auto">
          <a:xfrm>
            <a:off x="1229477" y="2685133"/>
            <a:ext cx="475910" cy="1144448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69414" y="3948437"/>
            <a:ext cx="0" cy="735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40684" y="4910337"/>
            <a:ext cx="0" cy="735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304844" y="2993283"/>
            <a:ext cx="0" cy="735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/>
          </p:cNvSpPr>
          <p:nvPr/>
        </p:nvSpPr>
        <p:spPr bwMode="auto">
          <a:xfrm>
            <a:off x="1906782" y="2057221"/>
            <a:ext cx="595432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Mise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conformité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du poste (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Prérequis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80" y="2815910"/>
            <a:ext cx="801866" cy="801866"/>
            <a:chOff x="221902" y="3272125"/>
            <a:chExt cx="1879692" cy="1879692"/>
          </a:xfrm>
        </p:grpSpPr>
        <p:sp>
          <p:nvSpPr>
            <p:cNvPr id="2" name="Oval 1"/>
            <p:cNvSpPr/>
            <p:nvPr/>
          </p:nvSpPr>
          <p:spPr>
            <a:xfrm>
              <a:off x="221902" y="3272125"/>
              <a:ext cx="1879692" cy="1879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Oval 34"/>
            <p:cNvSpPr/>
            <p:nvPr/>
          </p:nvSpPr>
          <p:spPr>
            <a:xfrm>
              <a:off x="488126" y="3555564"/>
              <a:ext cx="1347244" cy="13472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8" name="Rectangle 37"/>
          <p:cNvSpPr>
            <a:spLocks/>
          </p:cNvSpPr>
          <p:nvPr/>
        </p:nvSpPr>
        <p:spPr bwMode="auto">
          <a:xfrm>
            <a:off x="407996" y="2953821"/>
            <a:ext cx="36869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sz="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92680" y="3988777"/>
            <a:ext cx="801866" cy="801866"/>
            <a:chOff x="221902" y="3272125"/>
            <a:chExt cx="1879692" cy="1879692"/>
          </a:xfrm>
        </p:grpSpPr>
        <p:sp>
          <p:nvSpPr>
            <p:cNvPr id="43" name="Oval 42"/>
            <p:cNvSpPr/>
            <p:nvPr/>
          </p:nvSpPr>
          <p:spPr>
            <a:xfrm>
              <a:off x="221902" y="3272125"/>
              <a:ext cx="1879692" cy="1879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Oval 43"/>
            <p:cNvSpPr/>
            <p:nvPr/>
          </p:nvSpPr>
          <p:spPr>
            <a:xfrm>
              <a:off x="488126" y="3555564"/>
              <a:ext cx="1347244" cy="13472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5" name="Rectangle 44"/>
          <p:cNvSpPr>
            <a:spLocks/>
          </p:cNvSpPr>
          <p:nvPr/>
        </p:nvSpPr>
        <p:spPr bwMode="auto">
          <a:xfrm>
            <a:off x="407996" y="4126688"/>
            <a:ext cx="36869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sz="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92680" y="5157414"/>
            <a:ext cx="801866" cy="801866"/>
            <a:chOff x="221902" y="3272125"/>
            <a:chExt cx="1879692" cy="1879692"/>
          </a:xfrm>
        </p:grpSpPr>
        <p:sp>
          <p:nvSpPr>
            <p:cNvPr id="47" name="Oval 46"/>
            <p:cNvSpPr/>
            <p:nvPr/>
          </p:nvSpPr>
          <p:spPr>
            <a:xfrm>
              <a:off x="221902" y="3272125"/>
              <a:ext cx="1879692" cy="1879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Oval 47"/>
            <p:cNvSpPr/>
            <p:nvPr/>
          </p:nvSpPr>
          <p:spPr>
            <a:xfrm>
              <a:off x="488126" y="3555564"/>
              <a:ext cx="1347244" cy="13472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9" name="Rectangle 48"/>
          <p:cNvSpPr>
            <a:spLocks/>
          </p:cNvSpPr>
          <p:nvPr/>
        </p:nvSpPr>
        <p:spPr bwMode="auto">
          <a:xfrm>
            <a:off x="407996" y="5295324"/>
            <a:ext cx="36869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sz="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2680" y="1716204"/>
            <a:ext cx="801866" cy="801866"/>
            <a:chOff x="221902" y="3272125"/>
            <a:chExt cx="1879692" cy="1879692"/>
          </a:xfrm>
        </p:grpSpPr>
        <p:sp>
          <p:nvSpPr>
            <p:cNvPr id="51" name="Oval 50"/>
            <p:cNvSpPr/>
            <p:nvPr/>
          </p:nvSpPr>
          <p:spPr>
            <a:xfrm>
              <a:off x="221902" y="3272125"/>
              <a:ext cx="1879692" cy="1879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Oval 51"/>
            <p:cNvSpPr/>
            <p:nvPr/>
          </p:nvSpPr>
          <p:spPr>
            <a:xfrm>
              <a:off x="488126" y="3555564"/>
              <a:ext cx="1347244" cy="13472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53" name="Rectangle 52"/>
          <p:cNvSpPr>
            <a:spLocks/>
          </p:cNvSpPr>
          <p:nvPr/>
        </p:nvSpPr>
        <p:spPr bwMode="auto">
          <a:xfrm>
            <a:off x="407996" y="1854114"/>
            <a:ext cx="36869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sz="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79FA7C-DE4F-4355-8DE2-2A8A0B2F1033}"/>
              </a:ext>
            </a:extLst>
          </p:cNvPr>
          <p:cNvSpPr>
            <a:spLocks/>
          </p:cNvSpPr>
          <p:nvPr/>
        </p:nvSpPr>
        <p:spPr bwMode="auto">
          <a:xfrm>
            <a:off x="2014408" y="3007287"/>
            <a:ext cx="712959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Connexion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à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l’ensemble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des consoles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dans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la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même</a:t>
            </a: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fenêtre</a:t>
            </a:r>
            <a:endParaRPr lang="en-US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AD35A4-EFC9-4FF8-ADDC-E4CFD47C8F97}"/>
              </a:ext>
            </a:extLst>
          </p:cNvPr>
          <p:cNvSpPr>
            <a:spLocks/>
          </p:cNvSpPr>
          <p:nvPr/>
        </p:nvSpPr>
        <p:spPr bwMode="auto">
          <a:xfrm>
            <a:off x="1906783" y="3977507"/>
            <a:ext cx="5437862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2286000">
              <a:lnSpc>
                <a:spcPts val="3870"/>
              </a:lnSpc>
            </a:pP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Eviter</a:t>
            </a:r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saisir</a:t>
            </a:r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ses</a:t>
            </a:r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identifiants</a:t>
            </a:r>
            <a:endParaRPr lang="en-US" sz="16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5581E-C321-450F-B456-A8B95FB8A1FC}"/>
              </a:ext>
            </a:extLst>
          </p:cNvPr>
          <p:cNvSpPr>
            <a:spLocks/>
          </p:cNvSpPr>
          <p:nvPr/>
        </p:nvSpPr>
        <p:spPr bwMode="auto">
          <a:xfrm>
            <a:off x="2110454" y="5180039"/>
            <a:ext cx="50682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2286000"/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Savoir </a:t>
            </a: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si</a:t>
            </a:r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j’utilise</a:t>
            </a:r>
            <a:r>
              <a:rPr lang="en-US" sz="16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la bonne console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072CB74-B3BE-4F1F-8A3C-FB895D089799}"/>
              </a:ext>
            </a:extLst>
          </p:cNvPr>
          <p:cNvCxnSpPr/>
          <p:nvPr/>
        </p:nvCxnSpPr>
        <p:spPr>
          <a:xfrm>
            <a:off x="7970173" y="2002136"/>
            <a:ext cx="0" cy="735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2">
            <a:extLst>
              <a:ext uri="{FF2B5EF4-FFF2-40B4-BE49-F238E27FC236}">
                <a16:creationId xmlns:a16="http://schemas.microsoft.com/office/drawing/2014/main" id="{FBF21580-9ADB-43B4-AE51-32F682D0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745" y="2118263"/>
            <a:ext cx="461099" cy="471975"/>
          </a:xfrm>
          <a:custGeom>
            <a:avLst/>
            <a:gdLst>
              <a:gd name="T0" fmla="*/ 2147483646 w 587"/>
              <a:gd name="T1" fmla="*/ 2147483646 h 524"/>
              <a:gd name="T2" fmla="*/ 2147483646 w 587"/>
              <a:gd name="T3" fmla="*/ 2147483646 h 524"/>
              <a:gd name="T4" fmla="*/ 2147483646 w 587"/>
              <a:gd name="T5" fmla="*/ 2147483646 h 524"/>
              <a:gd name="T6" fmla="*/ 2147483646 w 587"/>
              <a:gd name="T7" fmla="*/ 2147483646 h 524"/>
              <a:gd name="T8" fmla="*/ 2147483646 w 587"/>
              <a:gd name="T9" fmla="*/ 2147483646 h 524"/>
              <a:gd name="T10" fmla="*/ 2147483646 w 587"/>
              <a:gd name="T11" fmla="*/ 2147483646 h 524"/>
              <a:gd name="T12" fmla="*/ 2147483646 w 587"/>
              <a:gd name="T13" fmla="*/ 2147483646 h 524"/>
              <a:gd name="T14" fmla="*/ 2147483646 w 587"/>
              <a:gd name="T15" fmla="*/ 2147483646 h 524"/>
              <a:gd name="T16" fmla="*/ 2147483646 w 587"/>
              <a:gd name="T17" fmla="*/ 2147483646 h 524"/>
              <a:gd name="T18" fmla="*/ 2147483646 w 587"/>
              <a:gd name="T19" fmla="*/ 2147483646 h 524"/>
              <a:gd name="T20" fmla="*/ 2147483646 w 587"/>
              <a:gd name="T21" fmla="*/ 2147483646 h 524"/>
              <a:gd name="T22" fmla="*/ 2147483646 w 587"/>
              <a:gd name="T23" fmla="*/ 2147483646 h 524"/>
              <a:gd name="T24" fmla="*/ 2147483646 w 587"/>
              <a:gd name="T25" fmla="*/ 2147483646 h 524"/>
              <a:gd name="T26" fmla="*/ 0 w 587"/>
              <a:gd name="T27" fmla="*/ 2147483646 h 524"/>
              <a:gd name="T28" fmla="*/ 0 w 587"/>
              <a:gd name="T29" fmla="*/ 2147483646 h 524"/>
              <a:gd name="T30" fmla="*/ 2147483646 w 587"/>
              <a:gd name="T31" fmla="*/ 0 h 524"/>
              <a:gd name="T32" fmla="*/ 2147483646 w 587"/>
              <a:gd name="T33" fmla="*/ 0 h 524"/>
              <a:gd name="T34" fmla="*/ 2147483646 w 587"/>
              <a:gd name="T35" fmla="*/ 2147483646 h 524"/>
              <a:gd name="T36" fmla="*/ 2147483646 w 587"/>
              <a:gd name="T37" fmla="*/ 2147483646 h 524"/>
              <a:gd name="T38" fmla="*/ 2147483646 w 587"/>
              <a:gd name="T39" fmla="*/ 2147483646 h 524"/>
              <a:gd name="T40" fmla="*/ 2147483646 w 587"/>
              <a:gd name="T41" fmla="*/ 2147483646 h 524"/>
              <a:gd name="T42" fmla="*/ 2147483646 w 587"/>
              <a:gd name="T43" fmla="*/ 2147483646 h 524"/>
              <a:gd name="T44" fmla="*/ 2147483646 w 587"/>
              <a:gd name="T45" fmla="*/ 2147483646 h 524"/>
              <a:gd name="T46" fmla="*/ 2147483646 w 587"/>
              <a:gd name="T47" fmla="*/ 2147483646 h 524"/>
              <a:gd name="T48" fmla="*/ 2147483646 w 587"/>
              <a:gd name="T49" fmla="*/ 2147483646 h 524"/>
              <a:gd name="T50" fmla="*/ 2147483646 w 587"/>
              <a:gd name="T51" fmla="*/ 2147483646 h 524"/>
              <a:gd name="T52" fmla="*/ 2147483646 w 587"/>
              <a:gd name="T53" fmla="*/ 2147483646 h 524"/>
              <a:gd name="T54" fmla="*/ 2147483646 w 587"/>
              <a:gd name="T55" fmla="*/ 2147483646 h 524"/>
              <a:gd name="T56" fmla="*/ 2147483646 w 587"/>
              <a:gd name="T57" fmla="*/ 2147483646 h 524"/>
              <a:gd name="T58" fmla="*/ 2147483646 w 587"/>
              <a:gd name="T59" fmla="*/ 2147483646 h 524"/>
              <a:gd name="T60" fmla="*/ 2147483646 w 587"/>
              <a:gd name="T61" fmla="*/ 2147483646 h 524"/>
              <a:gd name="T62" fmla="*/ 2147483646 w 587"/>
              <a:gd name="T63" fmla="*/ 2147483646 h 524"/>
              <a:gd name="T64" fmla="*/ 2147483646 w 587"/>
              <a:gd name="T65" fmla="*/ 2147483646 h 524"/>
              <a:gd name="T66" fmla="*/ 2147483646 w 587"/>
              <a:gd name="T67" fmla="*/ 2147483646 h 524"/>
              <a:gd name="T68" fmla="*/ 2147483646 w 587"/>
              <a:gd name="T69" fmla="*/ 2147483646 h 524"/>
              <a:gd name="T70" fmla="*/ 2147483646 w 587"/>
              <a:gd name="T71" fmla="*/ 2147483646 h 524"/>
              <a:gd name="T72" fmla="*/ 2147483646 w 587"/>
              <a:gd name="T73" fmla="*/ 2147483646 h 524"/>
              <a:gd name="T74" fmla="*/ 2147483646 w 587"/>
              <a:gd name="T75" fmla="*/ 2147483646 h 524"/>
              <a:gd name="T76" fmla="*/ 2147483646 w 587"/>
              <a:gd name="T77" fmla="*/ 2147483646 h 524"/>
              <a:gd name="T78" fmla="*/ 2147483646 w 587"/>
              <a:gd name="T79" fmla="*/ 2147483646 h 524"/>
              <a:gd name="T80" fmla="*/ 2147483646 w 587"/>
              <a:gd name="T81" fmla="*/ 2147483646 h 524"/>
              <a:gd name="T82" fmla="*/ 2147483646 w 587"/>
              <a:gd name="T83" fmla="*/ 2147483646 h 524"/>
              <a:gd name="T84" fmla="*/ 2147483646 w 587"/>
              <a:gd name="T85" fmla="*/ 2147483646 h 524"/>
              <a:gd name="T86" fmla="*/ 2147483646 w 587"/>
              <a:gd name="T87" fmla="*/ 2147483646 h 524"/>
              <a:gd name="T88" fmla="*/ 2147483646 w 587"/>
              <a:gd name="T89" fmla="*/ 2147483646 h 524"/>
              <a:gd name="T90" fmla="*/ 2147483646 w 587"/>
              <a:gd name="T91" fmla="*/ 2147483646 h 5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1" y="431"/>
                  <a:pt x="381" y="431"/>
                  <a:pt x="381" y="431"/>
                </a:cubicBezTo>
                <a:cubicBezTo>
                  <a:pt x="381" y="480"/>
                  <a:pt x="381" y="480"/>
                  <a:pt x="381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51" y="35"/>
                </a:moveTo>
                <a:lnTo>
                  <a:pt x="551" y="35"/>
                </a:lnTo>
                <a:cubicBezTo>
                  <a:pt x="42" y="35"/>
                  <a:pt x="42" y="35"/>
                  <a:pt x="42" y="35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551" y="353"/>
                  <a:pt x="551" y="353"/>
                  <a:pt x="551" y="353"/>
                </a:cubicBezTo>
                <a:lnTo>
                  <a:pt x="551" y="35"/>
                </a:lnTo>
                <a:close/>
                <a:moveTo>
                  <a:pt x="240" y="169"/>
                </a:moveTo>
                <a:lnTo>
                  <a:pt x="240" y="169"/>
                </a:lnTo>
                <a:cubicBezTo>
                  <a:pt x="247" y="169"/>
                  <a:pt x="254" y="169"/>
                  <a:pt x="254" y="176"/>
                </a:cubicBezTo>
                <a:cubicBezTo>
                  <a:pt x="275" y="191"/>
                  <a:pt x="275" y="191"/>
                  <a:pt x="275" y="191"/>
                </a:cubicBezTo>
                <a:cubicBezTo>
                  <a:pt x="332" y="141"/>
                  <a:pt x="332" y="141"/>
                  <a:pt x="332" y="141"/>
                </a:cubicBezTo>
                <a:cubicBezTo>
                  <a:pt x="339" y="134"/>
                  <a:pt x="346" y="127"/>
                  <a:pt x="353" y="127"/>
                </a:cubicBezTo>
                <a:cubicBezTo>
                  <a:pt x="367" y="127"/>
                  <a:pt x="381" y="141"/>
                  <a:pt x="381" y="155"/>
                </a:cubicBezTo>
                <a:cubicBezTo>
                  <a:pt x="381" y="162"/>
                  <a:pt x="374" y="169"/>
                  <a:pt x="367" y="176"/>
                </a:cubicBezTo>
                <a:cubicBezTo>
                  <a:pt x="297" y="254"/>
                  <a:pt x="297" y="254"/>
                  <a:pt x="297" y="254"/>
                </a:cubicBezTo>
                <a:cubicBezTo>
                  <a:pt x="290" y="261"/>
                  <a:pt x="282" y="261"/>
                  <a:pt x="275" y="261"/>
                </a:cubicBezTo>
                <a:cubicBezTo>
                  <a:pt x="268" y="261"/>
                  <a:pt x="261" y="261"/>
                  <a:pt x="254" y="254"/>
                </a:cubicBezTo>
                <a:cubicBezTo>
                  <a:pt x="219" y="212"/>
                  <a:pt x="219" y="212"/>
                  <a:pt x="219" y="212"/>
                </a:cubicBezTo>
                <a:cubicBezTo>
                  <a:pt x="212" y="212"/>
                  <a:pt x="212" y="205"/>
                  <a:pt x="212" y="198"/>
                </a:cubicBezTo>
                <a:cubicBezTo>
                  <a:pt x="212" y="176"/>
                  <a:pt x="219" y="169"/>
                  <a:pt x="240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2" name="Freeform 93">
            <a:extLst>
              <a:ext uri="{FF2B5EF4-FFF2-40B4-BE49-F238E27FC236}">
                <a16:creationId xmlns:a16="http://schemas.microsoft.com/office/drawing/2014/main" id="{9D03C77C-34D9-4843-BD6E-15AE5CE7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525" y="4023352"/>
            <a:ext cx="532263" cy="505708"/>
          </a:xfrm>
          <a:custGeom>
            <a:avLst/>
            <a:gdLst>
              <a:gd name="T0" fmla="*/ 2147483646 w 602"/>
              <a:gd name="T1" fmla="*/ 2147483646 h 580"/>
              <a:gd name="T2" fmla="*/ 2147483646 w 602"/>
              <a:gd name="T3" fmla="*/ 2147483646 h 580"/>
              <a:gd name="T4" fmla="*/ 2147483646 w 602"/>
              <a:gd name="T5" fmla="*/ 2147483646 h 580"/>
              <a:gd name="T6" fmla="*/ 2147483646 w 602"/>
              <a:gd name="T7" fmla="*/ 2147483646 h 580"/>
              <a:gd name="T8" fmla="*/ 2147483646 w 602"/>
              <a:gd name="T9" fmla="*/ 2147483646 h 580"/>
              <a:gd name="T10" fmla="*/ 2147483646 w 602"/>
              <a:gd name="T11" fmla="*/ 2147483646 h 580"/>
              <a:gd name="T12" fmla="*/ 2147483646 w 602"/>
              <a:gd name="T13" fmla="*/ 2147483646 h 580"/>
              <a:gd name="T14" fmla="*/ 2147483646 w 602"/>
              <a:gd name="T15" fmla="*/ 2147483646 h 580"/>
              <a:gd name="T16" fmla="*/ 2147483646 w 602"/>
              <a:gd name="T17" fmla="*/ 2147483646 h 580"/>
              <a:gd name="T18" fmla="*/ 2147483646 w 602"/>
              <a:gd name="T19" fmla="*/ 2147483646 h 580"/>
              <a:gd name="T20" fmla="*/ 2147483646 w 602"/>
              <a:gd name="T21" fmla="*/ 2147483646 h 580"/>
              <a:gd name="T22" fmla="*/ 2147483646 w 602"/>
              <a:gd name="T23" fmla="*/ 2147483646 h 580"/>
              <a:gd name="T24" fmla="*/ 2147483646 w 602"/>
              <a:gd name="T25" fmla="*/ 2147483646 h 580"/>
              <a:gd name="T26" fmla="*/ 2147483646 w 602"/>
              <a:gd name="T27" fmla="*/ 2147483646 h 580"/>
              <a:gd name="T28" fmla="*/ 2147483646 w 602"/>
              <a:gd name="T29" fmla="*/ 2147483646 h 580"/>
              <a:gd name="T30" fmla="*/ 2147483646 w 602"/>
              <a:gd name="T31" fmla="*/ 2147483646 h 580"/>
              <a:gd name="T32" fmla="*/ 2147483646 w 602"/>
              <a:gd name="T33" fmla="*/ 2147483646 h 580"/>
              <a:gd name="T34" fmla="*/ 2147483646 w 602"/>
              <a:gd name="T35" fmla="*/ 2147483646 h 580"/>
              <a:gd name="T36" fmla="*/ 2147483646 w 602"/>
              <a:gd name="T37" fmla="*/ 2147483646 h 580"/>
              <a:gd name="T38" fmla="*/ 2147483646 w 602"/>
              <a:gd name="T39" fmla="*/ 2147483646 h 580"/>
              <a:gd name="T40" fmla="*/ 2147483646 w 602"/>
              <a:gd name="T41" fmla="*/ 2147483646 h 580"/>
              <a:gd name="T42" fmla="*/ 2147483646 w 602"/>
              <a:gd name="T43" fmla="*/ 2147483646 h 580"/>
              <a:gd name="T44" fmla="*/ 2147483646 w 602"/>
              <a:gd name="T45" fmla="*/ 2147483646 h 580"/>
              <a:gd name="T46" fmla="*/ 0 w 602"/>
              <a:gd name="T47" fmla="*/ 2147483646 h 580"/>
              <a:gd name="T48" fmla="*/ 0 w 602"/>
              <a:gd name="T49" fmla="*/ 2147483646 h 580"/>
              <a:gd name="T50" fmla="*/ 0 w 602"/>
              <a:gd name="T51" fmla="*/ 2147483646 h 580"/>
              <a:gd name="T52" fmla="*/ 2147483646 w 602"/>
              <a:gd name="T53" fmla="*/ 2147483646 h 580"/>
              <a:gd name="T54" fmla="*/ 2147483646 w 602"/>
              <a:gd name="T55" fmla="*/ 2147483646 h 580"/>
              <a:gd name="T56" fmla="*/ 2147483646 w 602"/>
              <a:gd name="T57" fmla="*/ 2147483646 h 580"/>
              <a:gd name="T58" fmla="*/ 2147483646 w 602"/>
              <a:gd name="T59" fmla="*/ 2147483646 h 580"/>
              <a:gd name="T60" fmla="*/ 2147483646 w 602"/>
              <a:gd name="T61" fmla="*/ 2147483646 h 580"/>
              <a:gd name="T62" fmla="*/ 2147483646 w 602"/>
              <a:gd name="T63" fmla="*/ 2147483646 h 580"/>
              <a:gd name="T64" fmla="*/ 2147483646 w 602"/>
              <a:gd name="T65" fmla="*/ 2147483646 h 580"/>
              <a:gd name="T66" fmla="*/ 2147483646 w 602"/>
              <a:gd name="T67" fmla="*/ 2147483646 h 580"/>
              <a:gd name="T68" fmla="*/ 2147483646 w 602"/>
              <a:gd name="T69" fmla="*/ 0 h 580"/>
              <a:gd name="T70" fmla="*/ 2147483646 w 602"/>
              <a:gd name="T71" fmla="*/ 2147483646 h 580"/>
              <a:gd name="T72" fmla="*/ 2147483646 w 602"/>
              <a:gd name="T73" fmla="*/ 2147483646 h 580"/>
              <a:gd name="T74" fmla="*/ 2147483646 w 602"/>
              <a:gd name="T75" fmla="*/ 2147483646 h 580"/>
              <a:gd name="T76" fmla="*/ 2147483646 w 602"/>
              <a:gd name="T77" fmla="*/ 2147483646 h 580"/>
              <a:gd name="T78" fmla="*/ 2147483646 w 602"/>
              <a:gd name="T79" fmla="*/ 2147483646 h 580"/>
              <a:gd name="T80" fmla="*/ 2147483646 w 602"/>
              <a:gd name="T81" fmla="*/ 2147483646 h 580"/>
              <a:gd name="T82" fmla="*/ 2147483646 w 602"/>
              <a:gd name="T83" fmla="*/ 2147483646 h 580"/>
              <a:gd name="T84" fmla="*/ 2147483646 w 602"/>
              <a:gd name="T85" fmla="*/ 2147483646 h 580"/>
              <a:gd name="T86" fmla="*/ 2147483646 w 602"/>
              <a:gd name="T87" fmla="*/ 2147483646 h 580"/>
              <a:gd name="T88" fmla="*/ 2147483646 w 602"/>
              <a:gd name="T89" fmla="*/ 2147483646 h 580"/>
              <a:gd name="T90" fmla="*/ 2147483646 w 602"/>
              <a:gd name="T91" fmla="*/ 2147483646 h 580"/>
              <a:gd name="T92" fmla="*/ 2147483646 w 602"/>
              <a:gd name="T93" fmla="*/ 2147483646 h 580"/>
              <a:gd name="T94" fmla="*/ 2147483646 w 602"/>
              <a:gd name="T95" fmla="*/ 2147483646 h 580"/>
              <a:gd name="T96" fmla="*/ 2147483646 w 602"/>
              <a:gd name="T97" fmla="*/ 2147483646 h 580"/>
              <a:gd name="T98" fmla="*/ 2147483646 w 602"/>
              <a:gd name="T99" fmla="*/ 2147483646 h 580"/>
              <a:gd name="T100" fmla="*/ 2147483646 w 602"/>
              <a:gd name="T101" fmla="*/ 2147483646 h 580"/>
              <a:gd name="T102" fmla="*/ 2147483646 w 602"/>
              <a:gd name="T103" fmla="*/ 2147483646 h 580"/>
              <a:gd name="T104" fmla="*/ 2147483646 w 602"/>
              <a:gd name="T105" fmla="*/ 2147483646 h 580"/>
              <a:gd name="T106" fmla="*/ 2147483646 w 602"/>
              <a:gd name="T107" fmla="*/ 2147483646 h 580"/>
              <a:gd name="T108" fmla="*/ 2147483646 w 602"/>
              <a:gd name="T109" fmla="*/ 2147483646 h 5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602" h="580">
                <a:moveTo>
                  <a:pt x="516" y="551"/>
                </a:moveTo>
                <a:lnTo>
                  <a:pt x="516" y="551"/>
                </a:lnTo>
                <a:cubicBezTo>
                  <a:pt x="516" y="558"/>
                  <a:pt x="509" y="565"/>
                  <a:pt x="502" y="565"/>
                </a:cubicBezTo>
                <a:cubicBezTo>
                  <a:pt x="495" y="565"/>
                  <a:pt x="488" y="558"/>
                  <a:pt x="481" y="551"/>
                </a:cubicBezTo>
                <a:cubicBezTo>
                  <a:pt x="446" y="516"/>
                  <a:pt x="446" y="516"/>
                  <a:pt x="446" y="516"/>
                </a:cubicBezTo>
                <a:cubicBezTo>
                  <a:pt x="439" y="509"/>
                  <a:pt x="431" y="502"/>
                  <a:pt x="431" y="494"/>
                </a:cubicBezTo>
                <a:cubicBezTo>
                  <a:pt x="431" y="480"/>
                  <a:pt x="446" y="466"/>
                  <a:pt x="460" y="466"/>
                </a:cubicBezTo>
                <a:cubicBezTo>
                  <a:pt x="467" y="466"/>
                  <a:pt x="474" y="473"/>
                  <a:pt x="481" y="480"/>
                </a:cubicBezTo>
                <a:cubicBezTo>
                  <a:pt x="502" y="494"/>
                  <a:pt x="502" y="494"/>
                  <a:pt x="502" y="494"/>
                </a:cubicBezTo>
                <a:cubicBezTo>
                  <a:pt x="559" y="438"/>
                  <a:pt x="559" y="438"/>
                  <a:pt x="559" y="438"/>
                </a:cubicBezTo>
                <a:cubicBezTo>
                  <a:pt x="559" y="431"/>
                  <a:pt x="566" y="431"/>
                  <a:pt x="573" y="431"/>
                </a:cubicBezTo>
                <a:cubicBezTo>
                  <a:pt x="594" y="431"/>
                  <a:pt x="601" y="445"/>
                  <a:pt x="601" y="459"/>
                </a:cubicBezTo>
                <a:cubicBezTo>
                  <a:pt x="601" y="466"/>
                  <a:pt x="601" y="473"/>
                  <a:pt x="594" y="480"/>
                </a:cubicBezTo>
                <a:lnTo>
                  <a:pt x="516" y="551"/>
                </a:lnTo>
                <a:close/>
                <a:moveTo>
                  <a:pt x="502" y="452"/>
                </a:moveTo>
                <a:lnTo>
                  <a:pt x="502" y="452"/>
                </a:lnTo>
                <a:cubicBezTo>
                  <a:pt x="488" y="445"/>
                  <a:pt x="474" y="438"/>
                  <a:pt x="460" y="438"/>
                </a:cubicBezTo>
                <a:cubicBezTo>
                  <a:pt x="431" y="438"/>
                  <a:pt x="403" y="466"/>
                  <a:pt x="403" y="494"/>
                </a:cubicBezTo>
                <a:cubicBezTo>
                  <a:pt x="403" y="516"/>
                  <a:pt x="410" y="530"/>
                  <a:pt x="424" y="537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579"/>
                  <a:pt x="467" y="579"/>
                  <a:pt x="467" y="579"/>
                </a:cubicBezTo>
                <a:cubicBezTo>
                  <a:pt x="29" y="579"/>
                  <a:pt x="29" y="579"/>
                  <a:pt x="29" y="579"/>
                </a:cubicBezTo>
                <a:cubicBezTo>
                  <a:pt x="15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1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9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530" y="417"/>
                  <a:pt x="530" y="417"/>
                  <a:pt x="537" y="417"/>
                </a:cubicBezTo>
                <a:lnTo>
                  <a:pt x="502" y="452"/>
                </a:lnTo>
                <a:close/>
                <a:moveTo>
                  <a:pt x="601" y="516"/>
                </a:moveTo>
                <a:lnTo>
                  <a:pt x="601" y="516"/>
                </a:lnTo>
                <a:cubicBezTo>
                  <a:pt x="601" y="537"/>
                  <a:pt x="601" y="551"/>
                  <a:pt x="601" y="551"/>
                </a:cubicBezTo>
                <a:cubicBezTo>
                  <a:pt x="601" y="572"/>
                  <a:pt x="594" y="579"/>
                  <a:pt x="573" y="579"/>
                </a:cubicBezTo>
                <a:cubicBezTo>
                  <a:pt x="530" y="579"/>
                  <a:pt x="530" y="579"/>
                  <a:pt x="530" y="579"/>
                </a:cubicBezTo>
                <a:cubicBezTo>
                  <a:pt x="537" y="579"/>
                  <a:pt x="537" y="579"/>
                  <a:pt x="537" y="572"/>
                </a:cubicBezTo>
                <a:lnTo>
                  <a:pt x="601" y="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6" name="Group 9699">
            <a:extLst>
              <a:ext uri="{FF2B5EF4-FFF2-40B4-BE49-F238E27FC236}">
                <a16:creationId xmlns:a16="http://schemas.microsoft.com/office/drawing/2014/main" id="{C903F8DB-7F67-4676-B8FA-93D528A06C69}"/>
              </a:ext>
            </a:extLst>
          </p:cNvPr>
          <p:cNvGrpSpPr>
            <a:grpSpLocks/>
          </p:cNvGrpSpPr>
          <p:nvPr/>
        </p:nvGrpSpPr>
        <p:grpSpPr bwMode="auto">
          <a:xfrm>
            <a:off x="8049663" y="4946116"/>
            <a:ext cx="674688" cy="674688"/>
            <a:chOff x="3480450" y="3311724"/>
            <a:chExt cx="674025" cy="675084"/>
          </a:xfrm>
        </p:grpSpPr>
        <p:sp>
          <p:nvSpPr>
            <p:cNvPr id="68" name="Freeform 236">
              <a:extLst>
                <a:ext uri="{FF2B5EF4-FFF2-40B4-BE49-F238E27FC236}">
                  <a16:creationId xmlns:a16="http://schemas.microsoft.com/office/drawing/2014/main" id="{5369974E-97D1-441B-8E03-FBEE2141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450" y="3311724"/>
              <a:ext cx="674025" cy="675084"/>
            </a:xfrm>
            <a:custGeom>
              <a:avLst/>
              <a:gdLst>
                <a:gd name="T0" fmla="*/ 90898280 w 4997"/>
                <a:gd name="T1" fmla="*/ 45591904 h 5006"/>
                <a:gd name="T2" fmla="*/ 90898280 w 4997"/>
                <a:gd name="T3" fmla="*/ 45591904 h 5006"/>
                <a:gd name="T4" fmla="*/ 45449140 w 4997"/>
                <a:gd name="T5" fmla="*/ 91020230 h 5006"/>
                <a:gd name="T6" fmla="*/ 0 w 4997"/>
                <a:gd name="T7" fmla="*/ 45591904 h 5006"/>
                <a:gd name="T8" fmla="*/ 45449140 w 4997"/>
                <a:gd name="T9" fmla="*/ 0 h 5006"/>
                <a:gd name="T10" fmla="*/ 90898280 w 4997"/>
                <a:gd name="T11" fmla="*/ 45591904 h 50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97" h="5006">
                  <a:moveTo>
                    <a:pt x="4996" y="2507"/>
                  </a:moveTo>
                  <a:lnTo>
                    <a:pt x="4996" y="2507"/>
                  </a:lnTo>
                  <a:cubicBezTo>
                    <a:pt x="4996" y="3886"/>
                    <a:pt x="3876" y="5005"/>
                    <a:pt x="2498" y="5005"/>
                  </a:cubicBezTo>
                  <a:cubicBezTo>
                    <a:pt x="1110" y="5005"/>
                    <a:pt x="0" y="3886"/>
                    <a:pt x="0" y="2507"/>
                  </a:cubicBezTo>
                  <a:cubicBezTo>
                    <a:pt x="0" y="1121"/>
                    <a:pt x="1110" y="0"/>
                    <a:pt x="2498" y="0"/>
                  </a:cubicBezTo>
                  <a:cubicBezTo>
                    <a:pt x="3876" y="0"/>
                    <a:pt x="4996" y="1121"/>
                    <a:pt x="4996" y="2507"/>
                  </a:cubicBezTo>
                </a:path>
              </a:pathLst>
            </a:custGeom>
            <a:solidFill>
              <a:srgbClr val="FEF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69" name="Freeform 237">
              <a:extLst>
                <a:ext uri="{FF2B5EF4-FFF2-40B4-BE49-F238E27FC236}">
                  <a16:creationId xmlns:a16="http://schemas.microsoft.com/office/drawing/2014/main" id="{132E090C-075A-4F10-94C2-631B7F32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044" y="3449918"/>
              <a:ext cx="388556" cy="138193"/>
            </a:xfrm>
            <a:custGeom>
              <a:avLst/>
              <a:gdLst>
                <a:gd name="T0" fmla="*/ 0 w 2888"/>
                <a:gd name="T1" fmla="*/ 1334657 h 1029"/>
                <a:gd name="T2" fmla="*/ 27966749 w 2888"/>
                <a:gd name="T3" fmla="*/ 0 h 1029"/>
                <a:gd name="T4" fmla="*/ 52258764 w 2888"/>
                <a:gd name="T5" fmla="*/ 14356628 h 1029"/>
                <a:gd name="T6" fmla="*/ 51896847 w 2888"/>
                <a:gd name="T7" fmla="*/ 17188308 h 1029"/>
                <a:gd name="T8" fmla="*/ 48566136 w 2888"/>
                <a:gd name="T9" fmla="*/ 17513042 h 1029"/>
                <a:gd name="T10" fmla="*/ 45706052 w 2888"/>
                <a:gd name="T11" fmla="*/ 18541096 h 1029"/>
                <a:gd name="T12" fmla="*/ 37506148 w 2888"/>
                <a:gd name="T13" fmla="*/ 17855637 h 1029"/>
                <a:gd name="T14" fmla="*/ 31804277 w 2888"/>
                <a:gd name="T15" fmla="*/ 15348690 h 1029"/>
                <a:gd name="T16" fmla="*/ 21775954 w 2888"/>
                <a:gd name="T17" fmla="*/ 14681361 h 1029"/>
                <a:gd name="T18" fmla="*/ 13576050 w 2888"/>
                <a:gd name="T19" fmla="*/ 10172294 h 1029"/>
                <a:gd name="T20" fmla="*/ 4706398 w 2888"/>
                <a:gd name="T21" fmla="*/ 7845709 h 1029"/>
                <a:gd name="T22" fmla="*/ 1520454 w 2888"/>
                <a:gd name="T23" fmla="*/ 4003971 h 1029"/>
                <a:gd name="T24" fmla="*/ 0 w 2888"/>
                <a:gd name="T25" fmla="*/ 1334657 h 10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88" h="1029">
                  <a:moveTo>
                    <a:pt x="0" y="74"/>
                  </a:moveTo>
                  <a:lnTo>
                    <a:pt x="1545" y="0"/>
                  </a:lnTo>
                  <a:lnTo>
                    <a:pt x="2887" y="796"/>
                  </a:lnTo>
                  <a:lnTo>
                    <a:pt x="2867" y="953"/>
                  </a:lnTo>
                  <a:lnTo>
                    <a:pt x="2683" y="971"/>
                  </a:lnTo>
                  <a:lnTo>
                    <a:pt x="2525" y="1028"/>
                  </a:lnTo>
                  <a:lnTo>
                    <a:pt x="2072" y="990"/>
                  </a:lnTo>
                  <a:lnTo>
                    <a:pt x="1757" y="851"/>
                  </a:lnTo>
                  <a:lnTo>
                    <a:pt x="1203" y="814"/>
                  </a:lnTo>
                  <a:lnTo>
                    <a:pt x="750" y="564"/>
                  </a:lnTo>
                  <a:lnTo>
                    <a:pt x="260" y="435"/>
                  </a:lnTo>
                  <a:lnTo>
                    <a:pt x="84" y="222"/>
                  </a:lnTo>
                  <a:lnTo>
                    <a:pt x="0" y="74"/>
                  </a:lnTo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0" name="Freeform 238">
              <a:extLst>
                <a:ext uri="{FF2B5EF4-FFF2-40B4-BE49-F238E27FC236}">
                  <a16:creationId xmlns:a16="http://schemas.microsoft.com/office/drawing/2014/main" id="{61A1AE5E-AD4F-4E90-8388-928D834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459" y="3449918"/>
              <a:ext cx="390141" cy="138193"/>
            </a:xfrm>
            <a:custGeom>
              <a:avLst/>
              <a:gdLst>
                <a:gd name="T0" fmla="*/ 163221 w 2897"/>
                <a:gd name="T1" fmla="*/ 1311635 h 1038"/>
                <a:gd name="T2" fmla="*/ 163221 w 2897"/>
                <a:gd name="T3" fmla="*/ 1311635 h 1038"/>
                <a:gd name="T4" fmla="*/ 28020393 w 2897"/>
                <a:gd name="T5" fmla="*/ 0 h 1038"/>
                <a:gd name="T6" fmla="*/ 52522379 w 2897"/>
                <a:gd name="T7" fmla="*/ 14108866 h 1038"/>
                <a:gd name="T8" fmla="*/ 52159710 w 2897"/>
                <a:gd name="T9" fmla="*/ 16891631 h 1038"/>
                <a:gd name="T10" fmla="*/ 48822705 w 2897"/>
                <a:gd name="T11" fmla="*/ 17210620 h 1038"/>
                <a:gd name="T12" fmla="*/ 45957182 w 2897"/>
                <a:gd name="T13" fmla="*/ 18220973 h 1038"/>
                <a:gd name="T14" fmla="*/ 37741462 w 2897"/>
                <a:gd name="T15" fmla="*/ 17547449 h 1038"/>
                <a:gd name="T16" fmla="*/ 32028462 w 2897"/>
                <a:gd name="T17" fmla="*/ 14924178 h 1038"/>
                <a:gd name="T18" fmla="*/ 21981085 w 2897"/>
                <a:gd name="T19" fmla="*/ 14427855 h 1038"/>
                <a:gd name="T20" fmla="*/ 13765365 w 2897"/>
                <a:gd name="T21" fmla="*/ 9996759 h 1038"/>
                <a:gd name="T22" fmla="*/ 4878581 w 2897"/>
                <a:gd name="T23" fmla="*/ 7710184 h 1038"/>
                <a:gd name="T24" fmla="*/ 1686616 w 2897"/>
                <a:gd name="T25" fmla="*/ 3934906 h 1038"/>
                <a:gd name="T26" fmla="*/ 163221 w 2897"/>
                <a:gd name="T27" fmla="*/ 1311635 h 1038"/>
                <a:gd name="T28" fmla="*/ 163221 w 2897"/>
                <a:gd name="T29" fmla="*/ 1311635 h 1038"/>
                <a:gd name="T30" fmla="*/ 163221 w 2897"/>
                <a:gd name="T31" fmla="*/ 1311635 h 1038"/>
                <a:gd name="T32" fmla="*/ 163221 w 2897"/>
                <a:gd name="T33" fmla="*/ 1311635 h 1038"/>
                <a:gd name="T34" fmla="*/ 163221 w 2897"/>
                <a:gd name="T35" fmla="*/ 1311635 h 1038"/>
                <a:gd name="T36" fmla="*/ 1523395 w 2897"/>
                <a:gd name="T37" fmla="*/ 3934906 h 1038"/>
                <a:gd name="T38" fmla="*/ 4697314 w 2897"/>
                <a:gd name="T39" fmla="*/ 7710184 h 1038"/>
                <a:gd name="T40" fmla="*/ 13765365 w 2897"/>
                <a:gd name="T41" fmla="*/ 9996759 h 1038"/>
                <a:gd name="T42" fmla="*/ 21981085 w 2897"/>
                <a:gd name="T43" fmla="*/ 14427855 h 1038"/>
                <a:gd name="T44" fmla="*/ 32028462 w 2897"/>
                <a:gd name="T45" fmla="*/ 15083673 h 1038"/>
                <a:gd name="T46" fmla="*/ 37741462 w 2897"/>
                <a:gd name="T47" fmla="*/ 17547449 h 1038"/>
                <a:gd name="T48" fmla="*/ 45957182 w 2897"/>
                <a:gd name="T49" fmla="*/ 18380468 h 1038"/>
                <a:gd name="T50" fmla="*/ 48822705 w 2897"/>
                <a:gd name="T51" fmla="*/ 17210620 h 1038"/>
                <a:gd name="T52" fmla="*/ 52159710 w 2897"/>
                <a:gd name="T53" fmla="*/ 17051126 h 1038"/>
                <a:gd name="T54" fmla="*/ 52522379 w 2897"/>
                <a:gd name="T55" fmla="*/ 14108866 h 1038"/>
                <a:gd name="T56" fmla="*/ 28183613 w 2897"/>
                <a:gd name="T57" fmla="*/ 0 h 1038"/>
                <a:gd name="T58" fmla="*/ 0 w 2897"/>
                <a:gd name="T59" fmla="*/ 1311635 h 1038"/>
                <a:gd name="T60" fmla="*/ 163221 w 2897"/>
                <a:gd name="T61" fmla="*/ 1311635 h 10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897" h="1038">
                  <a:moveTo>
                    <a:pt x="9" y="74"/>
                  </a:moveTo>
                  <a:lnTo>
                    <a:pt x="9" y="74"/>
                  </a:lnTo>
                  <a:lnTo>
                    <a:pt x="1545" y="0"/>
                  </a:lnTo>
                  <a:lnTo>
                    <a:pt x="2896" y="796"/>
                  </a:lnTo>
                  <a:lnTo>
                    <a:pt x="2876" y="953"/>
                  </a:lnTo>
                  <a:lnTo>
                    <a:pt x="2692" y="971"/>
                  </a:lnTo>
                  <a:lnTo>
                    <a:pt x="2534" y="1028"/>
                  </a:lnTo>
                  <a:lnTo>
                    <a:pt x="2081" y="990"/>
                  </a:lnTo>
                  <a:lnTo>
                    <a:pt x="1766" y="842"/>
                  </a:lnTo>
                  <a:lnTo>
                    <a:pt x="1212" y="814"/>
                  </a:lnTo>
                  <a:lnTo>
                    <a:pt x="759" y="564"/>
                  </a:lnTo>
                  <a:lnTo>
                    <a:pt x="269" y="435"/>
                  </a:lnTo>
                  <a:lnTo>
                    <a:pt x="93" y="222"/>
                  </a:lnTo>
                  <a:lnTo>
                    <a:pt x="9" y="74"/>
                  </a:lnTo>
                  <a:lnTo>
                    <a:pt x="84" y="222"/>
                  </a:lnTo>
                  <a:lnTo>
                    <a:pt x="259" y="435"/>
                  </a:lnTo>
                  <a:lnTo>
                    <a:pt x="759" y="564"/>
                  </a:lnTo>
                  <a:lnTo>
                    <a:pt x="1212" y="814"/>
                  </a:lnTo>
                  <a:lnTo>
                    <a:pt x="1766" y="851"/>
                  </a:lnTo>
                  <a:lnTo>
                    <a:pt x="2081" y="990"/>
                  </a:lnTo>
                  <a:lnTo>
                    <a:pt x="2534" y="1037"/>
                  </a:lnTo>
                  <a:lnTo>
                    <a:pt x="2692" y="971"/>
                  </a:lnTo>
                  <a:lnTo>
                    <a:pt x="2876" y="962"/>
                  </a:lnTo>
                  <a:lnTo>
                    <a:pt x="2896" y="796"/>
                  </a:lnTo>
                  <a:lnTo>
                    <a:pt x="1554" y="0"/>
                  </a:lnTo>
                  <a:lnTo>
                    <a:pt x="0" y="74"/>
                  </a:lnTo>
                  <a:lnTo>
                    <a:pt x="9" y="74"/>
                  </a:ln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1" name="Freeform 239">
              <a:extLst>
                <a:ext uri="{FF2B5EF4-FFF2-40B4-BE49-F238E27FC236}">
                  <a16:creationId xmlns:a16="http://schemas.microsoft.com/office/drawing/2014/main" id="{013825C6-C7DF-46F2-B9CE-EFE2792F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013" y="3457860"/>
              <a:ext cx="118946" cy="77834"/>
            </a:xfrm>
            <a:custGeom>
              <a:avLst/>
              <a:gdLst>
                <a:gd name="T0" fmla="*/ 2643541 w 890"/>
                <a:gd name="T1" fmla="*/ 0 h 585"/>
                <a:gd name="T2" fmla="*/ 2643541 w 890"/>
                <a:gd name="T3" fmla="*/ 0 h 585"/>
                <a:gd name="T4" fmla="*/ 1500323 w 890"/>
                <a:gd name="T5" fmla="*/ 3628927 h 585"/>
                <a:gd name="T6" fmla="*/ 3983087 w 890"/>
                <a:gd name="T7" fmla="*/ 2796968 h 585"/>
                <a:gd name="T8" fmla="*/ 7126736 w 890"/>
                <a:gd name="T9" fmla="*/ 8514774 h 585"/>
                <a:gd name="T10" fmla="*/ 15878890 w 890"/>
                <a:gd name="T11" fmla="*/ 8851123 h 585"/>
                <a:gd name="T12" fmla="*/ 2643541 w 890"/>
                <a:gd name="T13" fmla="*/ 0 h 5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0" h="585">
                  <a:moveTo>
                    <a:pt x="148" y="0"/>
                  </a:moveTo>
                  <a:lnTo>
                    <a:pt x="148" y="0"/>
                  </a:lnTo>
                  <a:cubicBezTo>
                    <a:pt x="148" y="0"/>
                    <a:pt x="0" y="103"/>
                    <a:pt x="84" y="205"/>
                  </a:cubicBezTo>
                  <a:cubicBezTo>
                    <a:pt x="84" y="205"/>
                    <a:pt x="166" y="269"/>
                    <a:pt x="223" y="158"/>
                  </a:cubicBezTo>
                  <a:cubicBezTo>
                    <a:pt x="223" y="158"/>
                    <a:pt x="157" y="353"/>
                    <a:pt x="399" y="481"/>
                  </a:cubicBezTo>
                  <a:cubicBezTo>
                    <a:pt x="399" y="481"/>
                    <a:pt x="611" y="584"/>
                    <a:pt x="889" y="500"/>
                  </a:cubicBezTo>
                  <a:cubicBezTo>
                    <a:pt x="889" y="500"/>
                    <a:pt x="176" y="278"/>
                    <a:pt x="148" y="0"/>
                  </a:cubicBezTo>
                </a:path>
              </a:pathLst>
            </a:custGeom>
            <a:solidFill>
              <a:srgbClr val="F16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2" name="Freeform 240">
              <a:extLst>
                <a:ext uri="{FF2B5EF4-FFF2-40B4-BE49-F238E27FC236}">
                  <a16:creationId xmlns:a16="http://schemas.microsoft.com/office/drawing/2014/main" id="{8F8AD44E-BAA8-44F0-AE6F-3E7BBA0A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013" y="3457860"/>
              <a:ext cx="30133" cy="34945"/>
            </a:xfrm>
            <a:custGeom>
              <a:avLst/>
              <a:gdLst>
                <a:gd name="T0" fmla="*/ 4035401 w 224"/>
                <a:gd name="T1" fmla="*/ 2495850 h 270"/>
                <a:gd name="T2" fmla="*/ 4035401 w 224"/>
                <a:gd name="T3" fmla="*/ 2495850 h 270"/>
                <a:gd name="T4" fmla="*/ 2678205 w 224"/>
                <a:gd name="T5" fmla="*/ 0 h 270"/>
                <a:gd name="T6" fmla="*/ 1520102 w 224"/>
                <a:gd name="T7" fmla="*/ 3433929 h 270"/>
                <a:gd name="T8" fmla="*/ 4035401 w 224"/>
                <a:gd name="T9" fmla="*/ 2646631 h 270"/>
                <a:gd name="T10" fmla="*/ 4035401 w 224"/>
                <a:gd name="T11" fmla="*/ 249585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270">
                  <a:moveTo>
                    <a:pt x="223" y="149"/>
                  </a:moveTo>
                  <a:lnTo>
                    <a:pt x="223" y="149"/>
                  </a:lnTo>
                  <a:cubicBezTo>
                    <a:pt x="205" y="112"/>
                    <a:pt x="157" y="66"/>
                    <a:pt x="148" y="0"/>
                  </a:cubicBezTo>
                  <a:cubicBezTo>
                    <a:pt x="148" y="0"/>
                    <a:pt x="0" y="103"/>
                    <a:pt x="84" y="205"/>
                  </a:cubicBezTo>
                  <a:cubicBezTo>
                    <a:pt x="84" y="205"/>
                    <a:pt x="166" y="269"/>
                    <a:pt x="223" y="158"/>
                  </a:cubicBezTo>
                  <a:lnTo>
                    <a:pt x="223" y="149"/>
                  </a:ln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3" name="Freeform 241">
              <a:extLst>
                <a:ext uri="{FF2B5EF4-FFF2-40B4-BE49-F238E27FC236}">
                  <a16:creationId xmlns:a16="http://schemas.microsoft.com/office/drawing/2014/main" id="{8574789C-0D88-4064-B1BA-594081B2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943" y="3456272"/>
              <a:ext cx="22203" cy="31769"/>
            </a:xfrm>
            <a:custGeom>
              <a:avLst/>
              <a:gdLst>
                <a:gd name="T0" fmla="*/ 2641779 w 176"/>
                <a:gd name="T1" fmla="*/ 2937337 h 233"/>
                <a:gd name="T2" fmla="*/ 2641779 w 176"/>
                <a:gd name="T3" fmla="*/ 2937337 h 233"/>
                <a:gd name="T4" fmla="*/ 2785089 w 176"/>
                <a:gd name="T5" fmla="*/ 2751359 h 233"/>
                <a:gd name="T6" fmla="*/ 1448241 w 176"/>
                <a:gd name="T7" fmla="*/ 167299 h 233"/>
                <a:gd name="T8" fmla="*/ 1448241 w 176"/>
                <a:gd name="T9" fmla="*/ 0 h 233"/>
                <a:gd name="T10" fmla="*/ 1448241 w 176"/>
                <a:gd name="T11" fmla="*/ 0 h 233"/>
                <a:gd name="T12" fmla="*/ 716173 w 176"/>
                <a:gd name="T13" fmla="*/ 892395 h 233"/>
                <a:gd name="T14" fmla="*/ 0 w 176"/>
                <a:gd name="T15" fmla="*/ 2584060 h 233"/>
                <a:gd name="T16" fmla="*/ 429679 w 176"/>
                <a:gd name="T17" fmla="*/ 3978351 h 233"/>
                <a:gd name="T18" fmla="*/ 429679 w 176"/>
                <a:gd name="T19" fmla="*/ 3978351 h 233"/>
                <a:gd name="T20" fmla="*/ 429679 w 176"/>
                <a:gd name="T21" fmla="*/ 3978351 h 233"/>
                <a:gd name="T22" fmla="*/ 1305057 w 176"/>
                <a:gd name="T23" fmla="*/ 4313085 h 233"/>
                <a:gd name="T24" fmla="*/ 2641779 w 176"/>
                <a:gd name="T25" fmla="*/ 3104636 h 233"/>
                <a:gd name="T26" fmla="*/ 2785089 w 176"/>
                <a:gd name="T27" fmla="*/ 2937337 h 233"/>
                <a:gd name="T28" fmla="*/ 2785089 w 176"/>
                <a:gd name="T29" fmla="*/ 2751359 h 233"/>
                <a:gd name="T30" fmla="*/ 2641779 w 176"/>
                <a:gd name="T31" fmla="*/ 2937337 h 233"/>
                <a:gd name="T32" fmla="*/ 2641779 w 176"/>
                <a:gd name="T33" fmla="*/ 2937337 h 233"/>
                <a:gd name="T34" fmla="*/ 2498594 w 176"/>
                <a:gd name="T35" fmla="*/ 3104636 h 233"/>
                <a:gd name="T36" fmla="*/ 1305057 w 176"/>
                <a:gd name="T37" fmla="*/ 4313085 h 233"/>
                <a:gd name="T38" fmla="*/ 716173 w 176"/>
                <a:gd name="T39" fmla="*/ 4145786 h 233"/>
                <a:gd name="T40" fmla="*/ 572989 w 176"/>
                <a:gd name="T41" fmla="*/ 3978351 h 233"/>
                <a:gd name="T42" fmla="*/ 572989 w 176"/>
                <a:gd name="T43" fmla="*/ 3978351 h 233"/>
                <a:gd name="T44" fmla="*/ 572989 w 176"/>
                <a:gd name="T45" fmla="*/ 3978351 h 233"/>
                <a:gd name="T46" fmla="*/ 429679 w 176"/>
                <a:gd name="T47" fmla="*/ 3978351 h 233"/>
                <a:gd name="T48" fmla="*/ 572989 w 176"/>
                <a:gd name="T49" fmla="*/ 3978351 h 233"/>
                <a:gd name="T50" fmla="*/ 143184 w 176"/>
                <a:gd name="T51" fmla="*/ 2584060 h 233"/>
                <a:gd name="T52" fmla="*/ 875252 w 176"/>
                <a:gd name="T53" fmla="*/ 892395 h 233"/>
                <a:gd name="T54" fmla="*/ 1305057 w 176"/>
                <a:gd name="T55" fmla="*/ 353277 h 233"/>
                <a:gd name="T56" fmla="*/ 1448241 w 176"/>
                <a:gd name="T57" fmla="*/ 167299 h 233"/>
                <a:gd name="T58" fmla="*/ 1448241 w 176"/>
                <a:gd name="T59" fmla="*/ 167299 h 233"/>
                <a:gd name="T60" fmla="*/ 1448241 w 176"/>
                <a:gd name="T61" fmla="*/ 167299 h 233"/>
                <a:gd name="T62" fmla="*/ 1448241 w 176"/>
                <a:gd name="T63" fmla="*/ 167299 h 233"/>
                <a:gd name="T64" fmla="*/ 2641779 w 176"/>
                <a:gd name="T65" fmla="*/ 2937337 h 2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6" h="233">
                  <a:moveTo>
                    <a:pt x="166" y="158"/>
                  </a:moveTo>
                  <a:lnTo>
                    <a:pt x="166" y="158"/>
                  </a:lnTo>
                  <a:cubicBezTo>
                    <a:pt x="175" y="148"/>
                    <a:pt x="175" y="148"/>
                    <a:pt x="175" y="148"/>
                  </a:cubicBezTo>
                  <a:cubicBezTo>
                    <a:pt x="148" y="112"/>
                    <a:pt x="100" y="75"/>
                    <a:pt x="91" y="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73" y="19"/>
                    <a:pt x="45" y="48"/>
                  </a:cubicBezTo>
                  <a:cubicBezTo>
                    <a:pt x="27" y="66"/>
                    <a:pt x="0" y="103"/>
                    <a:pt x="0" y="139"/>
                  </a:cubicBezTo>
                  <a:cubicBezTo>
                    <a:pt x="0" y="167"/>
                    <a:pt x="9" y="185"/>
                    <a:pt x="27" y="214"/>
                  </a:cubicBezTo>
                  <a:cubicBezTo>
                    <a:pt x="27" y="214"/>
                    <a:pt x="55" y="232"/>
                    <a:pt x="82" y="232"/>
                  </a:cubicBezTo>
                  <a:cubicBezTo>
                    <a:pt x="109" y="232"/>
                    <a:pt x="137" y="223"/>
                    <a:pt x="166" y="167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37" y="214"/>
                    <a:pt x="109" y="232"/>
                    <a:pt x="82" y="232"/>
                  </a:cubicBezTo>
                  <a:cubicBezTo>
                    <a:pt x="73" y="232"/>
                    <a:pt x="55" y="223"/>
                    <a:pt x="45" y="223"/>
                  </a:cubicBezTo>
                  <a:cubicBezTo>
                    <a:pt x="45" y="214"/>
                    <a:pt x="36" y="214"/>
                    <a:pt x="36" y="214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18" y="185"/>
                    <a:pt x="9" y="167"/>
                    <a:pt x="9" y="139"/>
                  </a:cubicBezTo>
                  <a:cubicBezTo>
                    <a:pt x="9" y="103"/>
                    <a:pt x="27" y="75"/>
                    <a:pt x="55" y="48"/>
                  </a:cubicBezTo>
                  <a:cubicBezTo>
                    <a:pt x="64" y="37"/>
                    <a:pt x="73" y="28"/>
                    <a:pt x="82" y="19"/>
                  </a:cubicBezTo>
                  <a:lnTo>
                    <a:pt x="91" y="9"/>
                  </a:lnTo>
                  <a:cubicBezTo>
                    <a:pt x="100" y="75"/>
                    <a:pt x="137" y="121"/>
                    <a:pt x="166" y="158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4" name="Freeform 242">
              <a:extLst>
                <a:ext uri="{FF2B5EF4-FFF2-40B4-BE49-F238E27FC236}">
                  <a16:creationId xmlns:a16="http://schemas.microsoft.com/office/drawing/2014/main" id="{F1FE5B82-8980-4A41-8199-1AE48F718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544" y="3526163"/>
              <a:ext cx="134805" cy="77833"/>
            </a:xfrm>
            <a:custGeom>
              <a:avLst/>
              <a:gdLst>
                <a:gd name="T0" fmla="*/ 0 w 1008"/>
                <a:gd name="T1" fmla="*/ 0 h 593"/>
                <a:gd name="T2" fmla="*/ 0 w 1008"/>
                <a:gd name="T3" fmla="*/ 0 h 593"/>
                <a:gd name="T4" fmla="*/ 18010242 w 1008"/>
                <a:gd name="T5" fmla="*/ 4944299 h 593"/>
                <a:gd name="T6" fmla="*/ 0 w 1008"/>
                <a:gd name="T7" fmla="*/ 0 h 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59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01" y="241"/>
                    <a:pt x="1007" y="287"/>
                  </a:cubicBezTo>
                  <a:cubicBezTo>
                    <a:pt x="1007" y="287"/>
                    <a:pt x="351" y="592"/>
                    <a:pt x="0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5" name="Freeform 243">
              <a:extLst>
                <a:ext uri="{FF2B5EF4-FFF2-40B4-BE49-F238E27FC236}">
                  <a16:creationId xmlns:a16="http://schemas.microsoft.com/office/drawing/2014/main" id="{C30FC0EC-1E80-4EF4-8EE2-E6C85A7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544" y="3526163"/>
              <a:ext cx="136391" cy="47653"/>
            </a:xfrm>
            <a:custGeom>
              <a:avLst/>
              <a:gdLst>
                <a:gd name="T0" fmla="*/ 0 w 1019"/>
                <a:gd name="T1" fmla="*/ 0 h 363"/>
                <a:gd name="T2" fmla="*/ 0 w 1019"/>
                <a:gd name="T3" fmla="*/ 0 h 363"/>
                <a:gd name="T4" fmla="*/ 18040688 w 1019"/>
                <a:gd name="T5" fmla="*/ 4945935 h 363"/>
                <a:gd name="T6" fmla="*/ 18040688 w 1019"/>
                <a:gd name="T7" fmla="*/ 4945935 h 363"/>
                <a:gd name="T8" fmla="*/ 18040688 w 1019"/>
                <a:gd name="T9" fmla="*/ 4790899 h 363"/>
                <a:gd name="T10" fmla="*/ 17879401 w 1019"/>
                <a:gd name="T11" fmla="*/ 4945935 h 363"/>
                <a:gd name="T12" fmla="*/ 11107501 w 1019"/>
                <a:gd name="T13" fmla="*/ 6238473 h 363"/>
                <a:gd name="T14" fmla="*/ 0 w 1019"/>
                <a:gd name="T15" fmla="*/ 0 h 363"/>
                <a:gd name="T16" fmla="*/ 0 w 1019"/>
                <a:gd name="T17" fmla="*/ 0 h 363"/>
                <a:gd name="T18" fmla="*/ 11107501 w 1019"/>
                <a:gd name="T19" fmla="*/ 6238473 h 363"/>
                <a:gd name="T20" fmla="*/ 18040688 w 1019"/>
                <a:gd name="T21" fmla="*/ 4945935 h 363"/>
                <a:gd name="T22" fmla="*/ 18237712 w 1019"/>
                <a:gd name="T23" fmla="*/ 4790899 h 363"/>
                <a:gd name="T24" fmla="*/ 18040688 w 1019"/>
                <a:gd name="T25" fmla="*/ 4790899 h 363"/>
                <a:gd name="T26" fmla="*/ 6288308 w 1019"/>
                <a:gd name="T27" fmla="*/ 2067983 h 363"/>
                <a:gd name="T28" fmla="*/ 1827291 w 1019"/>
                <a:gd name="T29" fmla="*/ 654802 h 363"/>
                <a:gd name="T30" fmla="*/ 483726 w 1019"/>
                <a:gd name="T31" fmla="*/ 155036 h 363"/>
                <a:gd name="T32" fmla="*/ 0 w 1019"/>
                <a:gd name="T33" fmla="*/ 0 h 3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19" h="36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01" y="250"/>
                    <a:pt x="1007" y="287"/>
                  </a:cubicBezTo>
                  <a:cubicBezTo>
                    <a:pt x="1007" y="278"/>
                    <a:pt x="1007" y="278"/>
                    <a:pt x="1007" y="278"/>
                  </a:cubicBezTo>
                  <a:cubicBezTo>
                    <a:pt x="1007" y="278"/>
                    <a:pt x="1007" y="278"/>
                    <a:pt x="998" y="287"/>
                  </a:cubicBezTo>
                  <a:cubicBezTo>
                    <a:pt x="962" y="296"/>
                    <a:pt x="813" y="362"/>
                    <a:pt x="620" y="362"/>
                  </a:cubicBezTo>
                  <a:cubicBezTo>
                    <a:pt x="417" y="362"/>
                    <a:pt x="175" y="287"/>
                    <a:pt x="0" y="0"/>
                  </a:cubicBezTo>
                  <a:cubicBezTo>
                    <a:pt x="166" y="287"/>
                    <a:pt x="417" y="362"/>
                    <a:pt x="620" y="362"/>
                  </a:cubicBezTo>
                  <a:cubicBezTo>
                    <a:pt x="841" y="362"/>
                    <a:pt x="1007" y="287"/>
                    <a:pt x="1007" y="287"/>
                  </a:cubicBezTo>
                  <a:cubicBezTo>
                    <a:pt x="1018" y="278"/>
                    <a:pt x="1018" y="278"/>
                    <a:pt x="1018" y="278"/>
                  </a:cubicBezTo>
                  <a:cubicBezTo>
                    <a:pt x="1007" y="278"/>
                    <a:pt x="1007" y="278"/>
                    <a:pt x="1007" y="278"/>
                  </a:cubicBezTo>
                  <a:cubicBezTo>
                    <a:pt x="804" y="259"/>
                    <a:pt x="554" y="195"/>
                    <a:pt x="351" y="120"/>
                  </a:cubicBezTo>
                  <a:cubicBezTo>
                    <a:pt x="250" y="93"/>
                    <a:pt x="166" y="56"/>
                    <a:pt x="102" y="38"/>
                  </a:cubicBezTo>
                  <a:cubicBezTo>
                    <a:pt x="73" y="29"/>
                    <a:pt x="45" y="20"/>
                    <a:pt x="27" y="9"/>
                  </a:cubicBezTo>
                  <a:cubicBezTo>
                    <a:pt x="9" y="0"/>
                    <a:pt x="0" y="0"/>
                    <a:pt x="0" y="0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7" name="Freeform 244">
              <a:extLst>
                <a:ext uri="{FF2B5EF4-FFF2-40B4-BE49-F238E27FC236}">
                  <a16:creationId xmlns:a16="http://schemas.microsoft.com/office/drawing/2014/main" id="{2E4DF269-16BE-404E-AB1C-775A9B7E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350" y="3564285"/>
              <a:ext cx="161766" cy="41299"/>
            </a:xfrm>
            <a:custGeom>
              <a:avLst/>
              <a:gdLst>
                <a:gd name="T0" fmla="*/ 21220044 w 1195"/>
                <a:gd name="T1" fmla="*/ 0 h 315"/>
                <a:gd name="T2" fmla="*/ 21220044 w 1195"/>
                <a:gd name="T3" fmla="*/ 0 h 315"/>
                <a:gd name="T4" fmla="*/ 19002835 w 1195"/>
                <a:gd name="T5" fmla="*/ 4142617 h 315"/>
                <a:gd name="T6" fmla="*/ 16968780 w 1195"/>
                <a:gd name="T7" fmla="*/ 2389311 h 315"/>
                <a:gd name="T8" fmla="*/ 8649269 w 1195"/>
                <a:gd name="T9" fmla="*/ 4606740 h 315"/>
                <a:gd name="T10" fmla="*/ 0 w 1195"/>
                <a:gd name="T11" fmla="*/ 0 h 315"/>
                <a:gd name="T12" fmla="*/ 21220044 w 1195"/>
                <a:gd name="T13" fmla="*/ 0 h 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5" h="315">
                  <a:moveTo>
                    <a:pt x="1158" y="0"/>
                  </a:moveTo>
                  <a:lnTo>
                    <a:pt x="1158" y="0"/>
                  </a:lnTo>
                  <a:cubicBezTo>
                    <a:pt x="1158" y="0"/>
                    <a:pt x="1194" y="195"/>
                    <a:pt x="1037" y="241"/>
                  </a:cubicBezTo>
                  <a:cubicBezTo>
                    <a:pt x="1037" y="241"/>
                    <a:pt x="898" y="259"/>
                    <a:pt x="926" y="139"/>
                  </a:cubicBezTo>
                  <a:cubicBezTo>
                    <a:pt x="926" y="139"/>
                    <a:pt x="768" y="314"/>
                    <a:pt x="472" y="268"/>
                  </a:cubicBezTo>
                  <a:cubicBezTo>
                    <a:pt x="472" y="268"/>
                    <a:pt x="103" y="223"/>
                    <a:pt x="0" y="0"/>
                  </a:cubicBezTo>
                  <a:cubicBezTo>
                    <a:pt x="0" y="0"/>
                    <a:pt x="732" y="305"/>
                    <a:pt x="1158" y="0"/>
                  </a:cubicBezTo>
                </a:path>
              </a:pathLst>
            </a:custGeom>
            <a:solidFill>
              <a:srgbClr val="F16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8" name="Freeform 245">
              <a:extLst>
                <a:ext uri="{FF2B5EF4-FFF2-40B4-BE49-F238E27FC236}">
                  <a16:creationId xmlns:a16="http://schemas.microsoft.com/office/drawing/2014/main" id="{749021CD-AD68-4EBF-9999-00B7120D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959" y="3507102"/>
              <a:ext cx="95156" cy="301802"/>
            </a:xfrm>
            <a:custGeom>
              <a:avLst/>
              <a:gdLst>
                <a:gd name="T0" fmla="*/ 1143075 w 712"/>
                <a:gd name="T1" fmla="*/ 40136298 h 2240"/>
                <a:gd name="T2" fmla="*/ 1143075 w 712"/>
                <a:gd name="T3" fmla="*/ 40136298 h 2240"/>
                <a:gd name="T4" fmla="*/ 12538674 w 712"/>
                <a:gd name="T5" fmla="*/ 835075 h 2240"/>
                <a:gd name="T6" fmla="*/ 12538674 w 712"/>
                <a:gd name="T7" fmla="*/ 671644 h 2240"/>
                <a:gd name="T8" fmla="*/ 11717018 w 712"/>
                <a:gd name="T9" fmla="*/ 508348 h 2240"/>
                <a:gd name="T10" fmla="*/ 160776 w 712"/>
                <a:gd name="T11" fmla="*/ 39809570 h 2240"/>
                <a:gd name="T12" fmla="*/ 160776 w 712"/>
                <a:gd name="T13" fmla="*/ 39809570 h 2240"/>
                <a:gd name="T14" fmla="*/ 1143075 w 712"/>
                <a:gd name="T15" fmla="*/ 40136298 h 2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2" h="2240">
                  <a:moveTo>
                    <a:pt x="64" y="2211"/>
                  </a:moveTo>
                  <a:lnTo>
                    <a:pt x="64" y="2211"/>
                  </a:lnTo>
                  <a:cubicBezTo>
                    <a:pt x="277" y="1489"/>
                    <a:pt x="490" y="767"/>
                    <a:pt x="702" y="46"/>
                  </a:cubicBezTo>
                  <a:cubicBezTo>
                    <a:pt x="702" y="37"/>
                    <a:pt x="702" y="37"/>
                    <a:pt x="702" y="37"/>
                  </a:cubicBezTo>
                  <a:cubicBezTo>
                    <a:pt x="711" y="9"/>
                    <a:pt x="665" y="0"/>
                    <a:pt x="656" y="28"/>
                  </a:cubicBezTo>
                  <a:cubicBezTo>
                    <a:pt x="444" y="748"/>
                    <a:pt x="221" y="1471"/>
                    <a:pt x="9" y="2193"/>
                  </a:cubicBezTo>
                  <a:cubicBezTo>
                    <a:pt x="0" y="2229"/>
                    <a:pt x="54" y="2239"/>
                    <a:pt x="64" y="2211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79" name="Freeform 246">
              <a:extLst>
                <a:ext uri="{FF2B5EF4-FFF2-40B4-BE49-F238E27FC236}">
                  <a16:creationId xmlns:a16="http://schemas.microsoft.com/office/drawing/2014/main" id="{32715043-40FB-4B75-9A5A-DBB40FD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927" y="3470567"/>
              <a:ext cx="104672" cy="69891"/>
            </a:xfrm>
            <a:custGeom>
              <a:avLst/>
              <a:gdLst>
                <a:gd name="T0" fmla="*/ 13901599 w 778"/>
                <a:gd name="T1" fmla="*/ 8756479 h 518"/>
                <a:gd name="T2" fmla="*/ 13901599 w 778"/>
                <a:gd name="T3" fmla="*/ 8756479 h 518"/>
                <a:gd name="T4" fmla="*/ 488783 w 778"/>
                <a:gd name="T5" fmla="*/ 163799 h 518"/>
                <a:gd name="T6" fmla="*/ 162928 w 778"/>
                <a:gd name="T7" fmla="*/ 491531 h 518"/>
                <a:gd name="T8" fmla="*/ 13557580 w 778"/>
                <a:gd name="T9" fmla="*/ 9248010 h 518"/>
                <a:gd name="T10" fmla="*/ 13901599 w 778"/>
                <a:gd name="T11" fmla="*/ 8756479 h 5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8" h="518">
                  <a:moveTo>
                    <a:pt x="768" y="481"/>
                  </a:moveTo>
                  <a:lnTo>
                    <a:pt x="768" y="481"/>
                  </a:lnTo>
                  <a:cubicBezTo>
                    <a:pt x="517" y="323"/>
                    <a:pt x="268" y="166"/>
                    <a:pt x="27" y="9"/>
                  </a:cubicBezTo>
                  <a:cubicBezTo>
                    <a:pt x="9" y="0"/>
                    <a:pt x="0" y="18"/>
                    <a:pt x="9" y="27"/>
                  </a:cubicBezTo>
                  <a:cubicBezTo>
                    <a:pt x="259" y="184"/>
                    <a:pt x="508" y="342"/>
                    <a:pt x="749" y="508"/>
                  </a:cubicBezTo>
                  <a:cubicBezTo>
                    <a:pt x="768" y="517"/>
                    <a:pt x="777" y="490"/>
                    <a:pt x="768" y="481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1" name="Freeform 247">
              <a:extLst>
                <a:ext uri="{FF2B5EF4-FFF2-40B4-BE49-F238E27FC236}">
                  <a16:creationId xmlns:a16="http://schemas.microsoft.com/office/drawing/2014/main" id="{6B8DDB09-D455-445E-9839-DD936DCD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646" y="3465802"/>
              <a:ext cx="72953" cy="74656"/>
            </a:xfrm>
            <a:custGeom>
              <a:avLst/>
              <a:gdLst>
                <a:gd name="T0" fmla="*/ 194896 w 548"/>
                <a:gd name="T1" fmla="*/ 523549 h 546"/>
                <a:gd name="T2" fmla="*/ 194896 w 548"/>
                <a:gd name="T3" fmla="*/ 523549 h 546"/>
                <a:gd name="T4" fmla="*/ 9197936 w 548"/>
                <a:gd name="T5" fmla="*/ 9852678 h 546"/>
                <a:gd name="T6" fmla="*/ 9534744 w 548"/>
                <a:gd name="T7" fmla="*/ 9684360 h 546"/>
                <a:gd name="T8" fmla="*/ 513999 w 548"/>
                <a:gd name="T9" fmla="*/ 168318 h 546"/>
                <a:gd name="T10" fmla="*/ 194896 w 548"/>
                <a:gd name="T11" fmla="*/ 523549 h 5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8" h="546">
                  <a:moveTo>
                    <a:pt x="11" y="28"/>
                  </a:moveTo>
                  <a:lnTo>
                    <a:pt x="11" y="28"/>
                  </a:lnTo>
                  <a:cubicBezTo>
                    <a:pt x="186" y="194"/>
                    <a:pt x="353" y="360"/>
                    <a:pt x="519" y="527"/>
                  </a:cubicBezTo>
                  <a:cubicBezTo>
                    <a:pt x="528" y="545"/>
                    <a:pt x="547" y="527"/>
                    <a:pt x="538" y="518"/>
                  </a:cubicBezTo>
                  <a:cubicBezTo>
                    <a:pt x="371" y="342"/>
                    <a:pt x="196" y="176"/>
                    <a:pt x="29" y="9"/>
                  </a:cubicBezTo>
                  <a:cubicBezTo>
                    <a:pt x="20" y="0"/>
                    <a:pt x="0" y="18"/>
                    <a:pt x="11" y="28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2" name="Freeform 248">
              <a:extLst>
                <a:ext uri="{FF2B5EF4-FFF2-40B4-BE49-F238E27FC236}">
                  <a16:creationId xmlns:a16="http://schemas.microsoft.com/office/drawing/2014/main" id="{06E1E6D5-DC53-4F79-806D-C0D095EE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326" y="3497571"/>
              <a:ext cx="14274" cy="42887"/>
            </a:xfrm>
            <a:custGeom>
              <a:avLst/>
              <a:gdLst>
                <a:gd name="T0" fmla="*/ 188444 w 104"/>
                <a:gd name="T1" fmla="*/ 500484 h 315"/>
                <a:gd name="T2" fmla="*/ 188444 w 104"/>
                <a:gd name="T3" fmla="*/ 500484 h 315"/>
                <a:gd name="T4" fmla="*/ 1412852 w 104"/>
                <a:gd name="T5" fmla="*/ 5486813 h 315"/>
                <a:gd name="T6" fmla="*/ 1770800 w 104"/>
                <a:gd name="T7" fmla="*/ 5320030 h 315"/>
                <a:gd name="T8" fmla="*/ 527452 w 104"/>
                <a:gd name="T9" fmla="*/ 333702 h 315"/>
                <a:gd name="T10" fmla="*/ 188444 w 104"/>
                <a:gd name="T11" fmla="*/ 500484 h 3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315">
                  <a:moveTo>
                    <a:pt x="10" y="27"/>
                  </a:moveTo>
                  <a:lnTo>
                    <a:pt x="10" y="27"/>
                  </a:lnTo>
                  <a:cubicBezTo>
                    <a:pt x="28" y="111"/>
                    <a:pt x="48" y="203"/>
                    <a:pt x="75" y="296"/>
                  </a:cubicBezTo>
                  <a:cubicBezTo>
                    <a:pt x="75" y="314"/>
                    <a:pt x="103" y="305"/>
                    <a:pt x="94" y="287"/>
                  </a:cubicBezTo>
                  <a:cubicBezTo>
                    <a:pt x="75" y="194"/>
                    <a:pt x="57" y="111"/>
                    <a:pt x="28" y="18"/>
                  </a:cubicBezTo>
                  <a:cubicBezTo>
                    <a:pt x="28" y="0"/>
                    <a:pt x="0" y="9"/>
                    <a:pt x="10" y="27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3" name="Freeform 249">
              <a:extLst>
                <a:ext uri="{FF2B5EF4-FFF2-40B4-BE49-F238E27FC236}">
                  <a16:creationId xmlns:a16="http://schemas.microsoft.com/office/drawing/2014/main" id="{4D5EC697-23B2-4D12-A8D9-2BEC24B15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599" y="3513455"/>
              <a:ext cx="36476" cy="22238"/>
            </a:xfrm>
            <a:custGeom>
              <a:avLst/>
              <a:gdLst>
                <a:gd name="T0" fmla="*/ 464872 w 278"/>
                <a:gd name="T1" fmla="*/ 2778117 h 177"/>
                <a:gd name="T2" fmla="*/ 464872 w 278"/>
                <a:gd name="T3" fmla="*/ 2778117 h 177"/>
                <a:gd name="T4" fmla="*/ 4458863 w 278"/>
                <a:gd name="T5" fmla="*/ 584093 h 177"/>
                <a:gd name="T6" fmla="*/ 4303906 w 278"/>
                <a:gd name="T7" fmla="*/ 142097 h 177"/>
                <a:gd name="T8" fmla="*/ 309915 w 278"/>
                <a:gd name="T9" fmla="*/ 2336121 h 177"/>
                <a:gd name="T10" fmla="*/ 464872 w 278"/>
                <a:gd name="T11" fmla="*/ 2778117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" h="177">
                  <a:moveTo>
                    <a:pt x="27" y="176"/>
                  </a:moveTo>
                  <a:lnTo>
                    <a:pt x="27" y="176"/>
                  </a:lnTo>
                  <a:cubicBezTo>
                    <a:pt x="102" y="130"/>
                    <a:pt x="184" y="83"/>
                    <a:pt x="259" y="37"/>
                  </a:cubicBezTo>
                  <a:cubicBezTo>
                    <a:pt x="277" y="28"/>
                    <a:pt x="268" y="0"/>
                    <a:pt x="250" y="9"/>
                  </a:cubicBezTo>
                  <a:cubicBezTo>
                    <a:pt x="175" y="55"/>
                    <a:pt x="91" y="101"/>
                    <a:pt x="18" y="148"/>
                  </a:cubicBezTo>
                  <a:cubicBezTo>
                    <a:pt x="0" y="157"/>
                    <a:pt x="9" y="176"/>
                    <a:pt x="27" y="176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4" name="Freeform 250">
              <a:extLst>
                <a:ext uri="{FF2B5EF4-FFF2-40B4-BE49-F238E27FC236}">
                  <a16:creationId xmlns:a16="http://schemas.microsoft.com/office/drawing/2014/main" id="{645EA722-8515-435C-9986-D3C82A09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599" y="3519809"/>
              <a:ext cx="103086" cy="19061"/>
            </a:xfrm>
            <a:custGeom>
              <a:avLst/>
              <a:gdLst>
                <a:gd name="T0" fmla="*/ 316016 w 778"/>
                <a:gd name="T1" fmla="*/ 2576639 h 140"/>
                <a:gd name="T2" fmla="*/ 316016 w 778"/>
                <a:gd name="T3" fmla="*/ 2576639 h 140"/>
                <a:gd name="T4" fmla="*/ 13483463 w 778"/>
                <a:gd name="T5" fmla="*/ 519004 h 140"/>
                <a:gd name="T6" fmla="*/ 13307899 w 778"/>
                <a:gd name="T7" fmla="*/ 166784 h 140"/>
                <a:gd name="T8" fmla="*/ 158074 w 778"/>
                <a:gd name="T9" fmla="*/ 2076151 h 140"/>
                <a:gd name="T10" fmla="*/ 316016 w 778"/>
                <a:gd name="T11" fmla="*/ 2576639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8" h="140">
                  <a:moveTo>
                    <a:pt x="18" y="139"/>
                  </a:moveTo>
                  <a:lnTo>
                    <a:pt x="18" y="139"/>
                  </a:lnTo>
                  <a:cubicBezTo>
                    <a:pt x="268" y="102"/>
                    <a:pt x="517" y="66"/>
                    <a:pt x="768" y="28"/>
                  </a:cubicBezTo>
                  <a:cubicBezTo>
                    <a:pt x="777" y="28"/>
                    <a:pt x="777" y="0"/>
                    <a:pt x="758" y="9"/>
                  </a:cubicBezTo>
                  <a:cubicBezTo>
                    <a:pt x="508" y="37"/>
                    <a:pt x="259" y="75"/>
                    <a:pt x="9" y="112"/>
                  </a:cubicBezTo>
                  <a:cubicBezTo>
                    <a:pt x="0" y="112"/>
                    <a:pt x="0" y="139"/>
                    <a:pt x="18" y="139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6" name="Freeform 251">
              <a:extLst>
                <a:ext uri="{FF2B5EF4-FFF2-40B4-BE49-F238E27FC236}">
                  <a16:creationId xmlns:a16="http://schemas.microsoft.com/office/drawing/2014/main" id="{1F0886F7-136E-4FA8-920F-6EBDC5A1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599" y="3537281"/>
              <a:ext cx="126875" cy="4766"/>
            </a:xfrm>
            <a:custGeom>
              <a:avLst/>
              <a:gdLst>
                <a:gd name="T0" fmla="*/ 318985 w 953"/>
                <a:gd name="T1" fmla="*/ 289794 h 46"/>
                <a:gd name="T2" fmla="*/ 318985 w 953"/>
                <a:gd name="T3" fmla="*/ 289794 h 46"/>
                <a:gd name="T4" fmla="*/ 16713951 w 953"/>
                <a:gd name="T5" fmla="*/ 483024 h 46"/>
                <a:gd name="T6" fmla="*/ 16713951 w 953"/>
                <a:gd name="T7" fmla="*/ 193230 h 46"/>
                <a:gd name="T8" fmla="*/ 318985 w 953"/>
                <a:gd name="T9" fmla="*/ 0 h 46"/>
                <a:gd name="T10" fmla="*/ 318985 w 953"/>
                <a:gd name="T11" fmla="*/ 289794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3" h="46">
                  <a:moveTo>
                    <a:pt x="18" y="27"/>
                  </a:moveTo>
                  <a:lnTo>
                    <a:pt x="18" y="27"/>
                  </a:lnTo>
                  <a:cubicBezTo>
                    <a:pt x="323" y="36"/>
                    <a:pt x="629" y="36"/>
                    <a:pt x="943" y="45"/>
                  </a:cubicBezTo>
                  <a:cubicBezTo>
                    <a:pt x="952" y="45"/>
                    <a:pt x="952" y="18"/>
                    <a:pt x="943" y="18"/>
                  </a:cubicBezTo>
                  <a:cubicBezTo>
                    <a:pt x="629" y="18"/>
                    <a:pt x="323" y="9"/>
                    <a:pt x="18" y="0"/>
                  </a:cubicBezTo>
                  <a:cubicBezTo>
                    <a:pt x="0" y="0"/>
                    <a:pt x="0" y="27"/>
                    <a:pt x="18" y="27"/>
                  </a:cubicBezTo>
                </a:path>
              </a:pathLst>
            </a:custGeom>
            <a:solidFill>
              <a:srgbClr val="857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7" name="Freeform 252">
              <a:extLst>
                <a:ext uri="{FF2B5EF4-FFF2-40B4-BE49-F238E27FC236}">
                  <a16:creationId xmlns:a16="http://schemas.microsoft.com/office/drawing/2014/main" id="{C02F38AC-4986-4643-A3C5-6494301B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287" y="3434034"/>
              <a:ext cx="222032" cy="36533"/>
            </a:xfrm>
            <a:custGeom>
              <a:avLst/>
              <a:gdLst>
                <a:gd name="T0" fmla="*/ 29913925 w 1647"/>
                <a:gd name="T1" fmla="*/ 0 h 279"/>
                <a:gd name="T2" fmla="*/ 29913925 w 1647"/>
                <a:gd name="T3" fmla="*/ 0 h 279"/>
                <a:gd name="T4" fmla="*/ 1344864 w 1647"/>
                <a:gd name="T5" fmla="*/ 1440238 h 279"/>
                <a:gd name="T6" fmla="*/ 1871836 w 1647"/>
                <a:gd name="T7" fmla="*/ 4286539 h 279"/>
                <a:gd name="T8" fmla="*/ 4361641 w 1647"/>
                <a:gd name="T9" fmla="*/ 3000551 h 279"/>
                <a:gd name="T10" fmla="*/ 29913925 w 1647"/>
                <a:gd name="T11" fmla="*/ 0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7" h="279">
                  <a:moveTo>
                    <a:pt x="1646" y="0"/>
                  </a:moveTo>
                  <a:lnTo>
                    <a:pt x="1646" y="0"/>
                  </a:lnTo>
                  <a:cubicBezTo>
                    <a:pt x="74" y="84"/>
                    <a:pt x="74" y="84"/>
                    <a:pt x="74" y="84"/>
                  </a:cubicBezTo>
                  <a:cubicBezTo>
                    <a:pt x="74" y="84"/>
                    <a:pt x="0" y="203"/>
                    <a:pt x="103" y="250"/>
                  </a:cubicBezTo>
                  <a:cubicBezTo>
                    <a:pt x="103" y="250"/>
                    <a:pt x="213" y="278"/>
                    <a:pt x="240" y="175"/>
                  </a:cubicBezTo>
                  <a:lnTo>
                    <a:pt x="1646" y="0"/>
                  </a:lnTo>
                </a:path>
              </a:pathLst>
            </a:custGeom>
            <a:solidFill>
              <a:srgbClr val="F16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8" name="Freeform 253">
              <a:extLst>
                <a:ext uri="{FF2B5EF4-FFF2-40B4-BE49-F238E27FC236}">
                  <a16:creationId xmlns:a16="http://schemas.microsoft.com/office/drawing/2014/main" id="{8D3E077E-2E22-41EF-B31C-153B41CA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005" y="3434034"/>
              <a:ext cx="190313" cy="65125"/>
            </a:xfrm>
            <a:custGeom>
              <a:avLst/>
              <a:gdLst>
                <a:gd name="T0" fmla="*/ 25723771 w 1407"/>
                <a:gd name="T1" fmla="*/ 0 h 491"/>
                <a:gd name="T2" fmla="*/ 25723771 w 1407"/>
                <a:gd name="T3" fmla="*/ 0 h 491"/>
                <a:gd name="T4" fmla="*/ 14215718 w 1407"/>
                <a:gd name="T5" fmla="*/ 4890742 h 491"/>
                <a:gd name="T6" fmla="*/ 0 w 1407"/>
                <a:gd name="T7" fmla="*/ 3078781 h 491"/>
                <a:gd name="T8" fmla="*/ 25723771 w 1407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7" h="491">
                  <a:moveTo>
                    <a:pt x="1406" y="0"/>
                  </a:moveTo>
                  <a:lnTo>
                    <a:pt x="1406" y="0"/>
                  </a:lnTo>
                  <a:cubicBezTo>
                    <a:pt x="777" y="278"/>
                    <a:pt x="777" y="278"/>
                    <a:pt x="777" y="278"/>
                  </a:cubicBezTo>
                  <a:cubicBezTo>
                    <a:pt x="777" y="278"/>
                    <a:pt x="223" y="490"/>
                    <a:pt x="0" y="175"/>
                  </a:cubicBezTo>
                  <a:lnTo>
                    <a:pt x="1406" y="0"/>
                  </a:ln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89" name="Freeform 254">
              <a:extLst>
                <a:ext uri="{FF2B5EF4-FFF2-40B4-BE49-F238E27FC236}">
                  <a16:creationId xmlns:a16="http://schemas.microsoft.com/office/drawing/2014/main" id="{876B3D64-78AA-49A6-9059-D781CA95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419" y="3432445"/>
              <a:ext cx="193485" cy="49242"/>
            </a:xfrm>
            <a:custGeom>
              <a:avLst/>
              <a:gdLst>
                <a:gd name="T0" fmla="*/ 25688637 w 1436"/>
                <a:gd name="T1" fmla="*/ 167505 h 361"/>
                <a:gd name="T2" fmla="*/ 25688637 w 1436"/>
                <a:gd name="T3" fmla="*/ 167505 h 361"/>
                <a:gd name="T4" fmla="*/ 25688637 w 1436"/>
                <a:gd name="T5" fmla="*/ 167505 h 361"/>
                <a:gd name="T6" fmla="*/ 14269519 w 1436"/>
                <a:gd name="T7" fmla="*/ 5172456 h 361"/>
                <a:gd name="T8" fmla="*/ 14269519 w 1436"/>
                <a:gd name="T9" fmla="*/ 5339961 h 361"/>
                <a:gd name="T10" fmla="*/ 14269519 w 1436"/>
                <a:gd name="T11" fmla="*/ 5172456 h 361"/>
                <a:gd name="T12" fmla="*/ 14106081 w 1436"/>
                <a:gd name="T13" fmla="*/ 5339961 h 361"/>
                <a:gd name="T14" fmla="*/ 7225506 w 1436"/>
                <a:gd name="T15" fmla="*/ 6530771 h 361"/>
                <a:gd name="T16" fmla="*/ 163438 w 1436"/>
                <a:gd name="T17" fmla="*/ 3423478 h 361"/>
                <a:gd name="T18" fmla="*/ 163438 w 1436"/>
                <a:gd name="T19" fmla="*/ 3423478 h 361"/>
                <a:gd name="T20" fmla="*/ 163438 w 1436"/>
                <a:gd name="T21" fmla="*/ 3423478 h 361"/>
                <a:gd name="T22" fmla="*/ 25688637 w 1436"/>
                <a:gd name="T23" fmla="*/ 167505 h 361"/>
                <a:gd name="T24" fmla="*/ 25688637 w 1436"/>
                <a:gd name="T25" fmla="*/ 167505 h 361"/>
                <a:gd name="T26" fmla="*/ 25688637 w 1436"/>
                <a:gd name="T27" fmla="*/ 167505 h 361"/>
                <a:gd name="T28" fmla="*/ 25688637 w 1436"/>
                <a:gd name="T29" fmla="*/ 167505 h 361"/>
                <a:gd name="T30" fmla="*/ 25688637 w 1436"/>
                <a:gd name="T31" fmla="*/ 167505 h 361"/>
                <a:gd name="T32" fmla="*/ 0 w 1436"/>
                <a:gd name="T33" fmla="*/ 3423478 h 361"/>
                <a:gd name="T34" fmla="*/ 163438 w 1436"/>
                <a:gd name="T35" fmla="*/ 3423478 h 361"/>
                <a:gd name="T36" fmla="*/ 7225506 w 1436"/>
                <a:gd name="T37" fmla="*/ 6698276 h 361"/>
                <a:gd name="T38" fmla="*/ 14269519 w 1436"/>
                <a:gd name="T39" fmla="*/ 5339961 h 361"/>
                <a:gd name="T40" fmla="*/ 14269519 w 1436"/>
                <a:gd name="T41" fmla="*/ 5339961 h 361"/>
                <a:gd name="T42" fmla="*/ 26051758 w 1436"/>
                <a:gd name="T43" fmla="*/ 0 h 361"/>
                <a:gd name="T44" fmla="*/ 25688637 w 1436"/>
                <a:gd name="T45" fmla="*/ 167505 h 3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36" h="361">
                  <a:moveTo>
                    <a:pt x="1415" y="9"/>
                  </a:moveTo>
                  <a:lnTo>
                    <a:pt x="1415" y="9"/>
                  </a:lnTo>
                  <a:cubicBezTo>
                    <a:pt x="786" y="278"/>
                    <a:pt x="786" y="278"/>
                    <a:pt x="786" y="278"/>
                  </a:cubicBezTo>
                  <a:cubicBezTo>
                    <a:pt x="786" y="287"/>
                    <a:pt x="786" y="287"/>
                    <a:pt x="786" y="287"/>
                  </a:cubicBezTo>
                  <a:cubicBezTo>
                    <a:pt x="786" y="278"/>
                    <a:pt x="786" y="278"/>
                    <a:pt x="786" y="278"/>
                  </a:cubicBezTo>
                  <a:cubicBezTo>
                    <a:pt x="786" y="278"/>
                    <a:pt x="777" y="278"/>
                    <a:pt x="777" y="287"/>
                  </a:cubicBezTo>
                  <a:cubicBezTo>
                    <a:pt x="740" y="296"/>
                    <a:pt x="574" y="351"/>
                    <a:pt x="398" y="351"/>
                  </a:cubicBezTo>
                  <a:cubicBezTo>
                    <a:pt x="250" y="351"/>
                    <a:pt x="102" y="314"/>
                    <a:pt x="9" y="184"/>
                  </a:cubicBezTo>
                  <a:cubicBezTo>
                    <a:pt x="1415" y="9"/>
                    <a:pt x="1415" y="9"/>
                    <a:pt x="1415" y="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102" y="323"/>
                    <a:pt x="250" y="360"/>
                    <a:pt x="398" y="360"/>
                  </a:cubicBezTo>
                  <a:cubicBezTo>
                    <a:pt x="601" y="360"/>
                    <a:pt x="786" y="287"/>
                    <a:pt x="786" y="287"/>
                  </a:cubicBezTo>
                  <a:cubicBezTo>
                    <a:pt x="1435" y="0"/>
                    <a:pt x="1435" y="0"/>
                    <a:pt x="1435" y="0"/>
                  </a:cubicBezTo>
                  <a:cubicBezTo>
                    <a:pt x="1415" y="9"/>
                    <a:pt x="1415" y="9"/>
                    <a:pt x="1415" y="9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0" name="Freeform 255">
              <a:extLst>
                <a:ext uri="{FF2B5EF4-FFF2-40B4-BE49-F238E27FC236}">
                  <a16:creationId xmlns:a16="http://schemas.microsoft.com/office/drawing/2014/main" id="{DF6270DE-A851-49E1-90DA-376C39894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091" y="3434034"/>
              <a:ext cx="147493" cy="108013"/>
            </a:xfrm>
            <a:custGeom>
              <a:avLst/>
              <a:gdLst>
                <a:gd name="T0" fmla="*/ 19884971 w 1093"/>
                <a:gd name="T1" fmla="*/ 10569126 h 796"/>
                <a:gd name="T2" fmla="*/ 19884971 w 1093"/>
                <a:gd name="T3" fmla="*/ 10569126 h 796"/>
                <a:gd name="T4" fmla="*/ 0 w 1093"/>
                <a:gd name="T5" fmla="*/ 5118812 h 796"/>
                <a:gd name="T6" fmla="*/ 11617806 w 1093"/>
                <a:gd name="T7" fmla="*/ 0 h 796"/>
                <a:gd name="T8" fmla="*/ 19884971 w 1093"/>
                <a:gd name="T9" fmla="*/ 10569126 h 7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3" h="796">
                  <a:moveTo>
                    <a:pt x="1092" y="574"/>
                  </a:moveTo>
                  <a:lnTo>
                    <a:pt x="1092" y="574"/>
                  </a:lnTo>
                  <a:cubicBezTo>
                    <a:pt x="1092" y="574"/>
                    <a:pt x="426" y="795"/>
                    <a:pt x="0" y="278"/>
                  </a:cubicBezTo>
                  <a:cubicBezTo>
                    <a:pt x="638" y="0"/>
                    <a:pt x="638" y="0"/>
                    <a:pt x="638" y="0"/>
                  </a:cubicBezTo>
                  <a:lnTo>
                    <a:pt x="1092" y="574"/>
                  </a:lnTo>
                </a:path>
              </a:pathLst>
            </a:custGeom>
            <a:solidFill>
              <a:srgbClr val="F16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1" name="Freeform 256">
              <a:extLst>
                <a:ext uri="{FF2B5EF4-FFF2-40B4-BE49-F238E27FC236}">
                  <a16:creationId xmlns:a16="http://schemas.microsoft.com/office/drawing/2014/main" id="{032D8855-D2D3-490C-B7EE-CF55E692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318" y="3434034"/>
              <a:ext cx="166523" cy="136605"/>
            </a:xfrm>
            <a:custGeom>
              <a:avLst/>
              <a:gdLst>
                <a:gd name="T0" fmla="*/ 22326830 w 1241"/>
                <a:gd name="T1" fmla="*/ 16079761 h 1010"/>
                <a:gd name="T2" fmla="*/ 22326830 w 1241"/>
                <a:gd name="T3" fmla="*/ 16079761 h 1010"/>
                <a:gd name="T4" fmla="*/ 0 w 1241"/>
                <a:gd name="T5" fmla="*/ 0 h 1010"/>
                <a:gd name="T6" fmla="*/ 8174521 w 1241"/>
                <a:gd name="T7" fmla="*/ 10500326 h 1010"/>
                <a:gd name="T8" fmla="*/ 22326830 w 1241"/>
                <a:gd name="T9" fmla="*/ 16079761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1" h="1010">
                  <a:moveTo>
                    <a:pt x="1240" y="879"/>
                  </a:moveTo>
                  <a:lnTo>
                    <a:pt x="1240" y="879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54" y="574"/>
                    <a:pt x="454" y="574"/>
                    <a:pt x="454" y="574"/>
                  </a:cubicBezTo>
                  <a:cubicBezTo>
                    <a:pt x="454" y="574"/>
                    <a:pt x="741" y="1009"/>
                    <a:pt x="1240" y="879"/>
                  </a:cubicBez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2" name="Freeform 257">
              <a:extLst>
                <a:ext uri="{FF2B5EF4-FFF2-40B4-BE49-F238E27FC236}">
                  <a16:creationId xmlns:a16="http://schemas.microsoft.com/office/drawing/2014/main" id="{AD57E879-9F1D-4186-8761-3EF0CB96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146" y="3432445"/>
              <a:ext cx="169695" cy="123898"/>
            </a:xfrm>
            <a:custGeom>
              <a:avLst/>
              <a:gdLst>
                <a:gd name="T0" fmla="*/ 22854237 w 1259"/>
                <a:gd name="T1" fmla="*/ 16210776 h 917"/>
                <a:gd name="T2" fmla="*/ 22854237 w 1259"/>
                <a:gd name="T3" fmla="*/ 16210776 h 917"/>
                <a:gd name="T4" fmla="*/ 0 w 1259"/>
                <a:gd name="T5" fmla="*/ 0 h 917"/>
                <a:gd name="T6" fmla="*/ 8411427 w 1259"/>
                <a:gd name="T7" fmla="*/ 10642798 h 917"/>
                <a:gd name="T8" fmla="*/ 8574922 w 1259"/>
                <a:gd name="T9" fmla="*/ 10642798 h 917"/>
                <a:gd name="T10" fmla="*/ 8411427 w 1259"/>
                <a:gd name="T11" fmla="*/ 10642798 h 917"/>
                <a:gd name="T12" fmla="*/ 19493359 w 1259"/>
                <a:gd name="T13" fmla="*/ 16721906 h 917"/>
                <a:gd name="T14" fmla="*/ 22854237 w 1259"/>
                <a:gd name="T15" fmla="*/ 16210776 h 917"/>
                <a:gd name="T16" fmla="*/ 22690742 w 1259"/>
                <a:gd name="T17" fmla="*/ 16210776 h 917"/>
                <a:gd name="T18" fmla="*/ 19493359 w 1259"/>
                <a:gd name="T19" fmla="*/ 16557610 h 917"/>
                <a:gd name="T20" fmla="*/ 11427118 w 1259"/>
                <a:gd name="T21" fmla="*/ 13673232 h 917"/>
                <a:gd name="T22" fmla="*/ 9265293 w 1259"/>
                <a:gd name="T23" fmla="*/ 11482656 h 917"/>
                <a:gd name="T24" fmla="*/ 8738416 w 1259"/>
                <a:gd name="T25" fmla="*/ 10807094 h 917"/>
                <a:gd name="T26" fmla="*/ 8574922 w 1259"/>
                <a:gd name="T27" fmla="*/ 10642798 h 917"/>
                <a:gd name="T28" fmla="*/ 8574922 w 1259"/>
                <a:gd name="T29" fmla="*/ 10642798 h 917"/>
                <a:gd name="T30" fmla="*/ 526877 w 1259"/>
                <a:gd name="T31" fmla="*/ 328593 h 917"/>
                <a:gd name="T32" fmla="*/ 22690742 w 1259"/>
                <a:gd name="T33" fmla="*/ 16210776 h 917"/>
                <a:gd name="T34" fmla="*/ 22854237 w 1259"/>
                <a:gd name="T35" fmla="*/ 16210776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59" h="917">
                  <a:moveTo>
                    <a:pt x="1258" y="888"/>
                  </a:moveTo>
                  <a:lnTo>
                    <a:pt x="1258" y="888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63" y="583"/>
                    <a:pt x="463" y="583"/>
                    <a:pt x="463" y="583"/>
                  </a:cubicBezTo>
                  <a:cubicBezTo>
                    <a:pt x="472" y="583"/>
                    <a:pt x="472" y="583"/>
                    <a:pt x="472" y="583"/>
                  </a:cubicBezTo>
                  <a:cubicBezTo>
                    <a:pt x="463" y="583"/>
                    <a:pt x="463" y="583"/>
                    <a:pt x="463" y="583"/>
                  </a:cubicBezTo>
                  <a:cubicBezTo>
                    <a:pt x="463" y="583"/>
                    <a:pt x="686" y="916"/>
                    <a:pt x="1073" y="916"/>
                  </a:cubicBezTo>
                  <a:cubicBezTo>
                    <a:pt x="1130" y="916"/>
                    <a:pt x="1194" y="907"/>
                    <a:pt x="1258" y="888"/>
                  </a:cubicBezTo>
                  <a:cubicBezTo>
                    <a:pt x="1249" y="888"/>
                    <a:pt x="1249" y="888"/>
                    <a:pt x="1249" y="888"/>
                  </a:cubicBezTo>
                  <a:cubicBezTo>
                    <a:pt x="1194" y="907"/>
                    <a:pt x="1130" y="907"/>
                    <a:pt x="1073" y="907"/>
                  </a:cubicBezTo>
                  <a:cubicBezTo>
                    <a:pt x="879" y="907"/>
                    <a:pt x="731" y="832"/>
                    <a:pt x="629" y="749"/>
                  </a:cubicBezTo>
                  <a:cubicBezTo>
                    <a:pt x="574" y="704"/>
                    <a:pt x="537" y="665"/>
                    <a:pt x="510" y="629"/>
                  </a:cubicBezTo>
                  <a:cubicBezTo>
                    <a:pt x="499" y="620"/>
                    <a:pt x="490" y="601"/>
                    <a:pt x="481" y="592"/>
                  </a:cubicBezTo>
                  <a:cubicBezTo>
                    <a:pt x="472" y="583"/>
                    <a:pt x="472" y="583"/>
                    <a:pt x="472" y="58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249" y="888"/>
                    <a:pt x="1249" y="888"/>
                    <a:pt x="1249" y="888"/>
                  </a:cubicBezTo>
                  <a:lnTo>
                    <a:pt x="1258" y="888"/>
                  </a:lnTo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3" name="Freeform 258">
              <a:extLst>
                <a:ext uri="{FF2B5EF4-FFF2-40B4-BE49-F238E27FC236}">
                  <a16:creationId xmlns:a16="http://schemas.microsoft.com/office/drawing/2014/main" id="{55A0A41C-F529-4637-8F87-24E9F16A9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318" y="3434034"/>
              <a:ext cx="185554" cy="139782"/>
            </a:xfrm>
            <a:custGeom>
              <a:avLst/>
              <a:gdLst>
                <a:gd name="T0" fmla="*/ 0 w 1380"/>
                <a:gd name="T1" fmla="*/ 0 h 1038"/>
                <a:gd name="T2" fmla="*/ 0 w 1380"/>
                <a:gd name="T3" fmla="*/ 0 h 1038"/>
                <a:gd name="T4" fmla="*/ 24443244 w 1380"/>
                <a:gd name="T5" fmla="*/ 16611300 h 1038"/>
                <a:gd name="T6" fmla="*/ 22942676 w 1380"/>
                <a:gd name="T7" fmla="*/ 18624268 h 1038"/>
                <a:gd name="T8" fmla="*/ 22418419 w 1380"/>
                <a:gd name="T9" fmla="*/ 15940265 h 1038"/>
                <a:gd name="T10" fmla="*/ 0 w 1380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0" h="1038">
                  <a:moveTo>
                    <a:pt x="0" y="0"/>
                  </a:moveTo>
                  <a:lnTo>
                    <a:pt x="0" y="0"/>
                  </a:lnTo>
                  <a:cubicBezTo>
                    <a:pt x="1352" y="916"/>
                    <a:pt x="1352" y="916"/>
                    <a:pt x="1352" y="916"/>
                  </a:cubicBezTo>
                  <a:cubicBezTo>
                    <a:pt x="1352" y="916"/>
                    <a:pt x="1379" y="1037"/>
                    <a:pt x="1269" y="1027"/>
                  </a:cubicBezTo>
                  <a:cubicBezTo>
                    <a:pt x="1269" y="1027"/>
                    <a:pt x="1213" y="980"/>
                    <a:pt x="1240" y="879"/>
                  </a:cubicBezTo>
                  <a:lnTo>
                    <a:pt x="0" y="0"/>
                  </a:lnTo>
                </a:path>
              </a:pathLst>
            </a:custGeom>
            <a:solidFill>
              <a:srgbClr val="F16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4" name="Freeform 259">
              <a:extLst>
                <a:ext uri="{FF2B5EF4-FFF2-40B4-BE49-F238E27FC236}">
                  <a16:creationId xmlns:a16="http://schemas.microsoft.com/office/drawing/2014/main" id="{26975507-6858-4C2C-A8E1-0165FDFC8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450" y="3608761"/>
              <a:ext cx="183969" cy="228734"/>
            </a:xfrm>
            <a:custGeom>
              <a:avLst/>
              <a:gdLst>
                <a:gd name="T0" fmla="*/ 685251 w 1370"/>
                <a:gd name="T1" fmla="*/ 1695521 h 1694"/>
                <a:gd name="T2" fmla="*/ 685251 w 1370"/>
                <a:gd name="T3" fmla="*/ 1695521 h 1694"/>
                <a:gd name="T4" fmla="*/ 20700944 w 1370"/>
                <a:gd name="T5" fmla="*/ 27329797 h 1694"/>
                <a:gd name="T6" fmla="*/ 22684452 w 1370"/>
                <a:gd name="T7" fmla="*/ 30028156 h 1694"/>
                <a:gd name="T8" fmla="*/ 24036826 w 1370"/>
                <a:gd name="T9" fmla="*/ 29189510 h 1694"/>
                <a:gd name="T10" fmla="*/ 4021133 w 1370"/>
                <a:gd name="T11" fmla="*/ 3391177 h 1694"/>
                <a:gd name="T12" fmla="*/ 2001636 w 1370"/>
                <a:gd name="T13" fmla="*/ 856875 h 1694"/>
                <a:gd name="T14" fmla="*/ 685251 w 1370"/>
                <a:gd name="T15" fmla="*/ 1695521 h 16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70" h="1694">
                  <a:moveTo>
                    <a:pt x="38" y="93"/>
                  </a:moveTo>
                  <a:lnTo>
                    <a:pt x="38" y="93"/>
                  </a:lnTo>
                  <a:cubicBezTo>
                    <a:pt x="408" y="565"/>
                    <a:pt x="777" y="1036"/>
                    <a:pt x="1148" y="1499"/>
                  </a:cubicBezTo>
                  <a:cubicBezTo>
                    <a:pt x="1185" y="1554"/>
                    <a:pt x="1221" y="1601"/>
                    <a:pt x="1258" y="1647"/>
                  </a:cubicBezTo>
                  <a:cubicBezTo>
                    <a:pt x="1296" y="1693"/>
                    <a:pt x="1369" y="1638"/>
                    <a:pt x="1333" y="1601"/>
                  </a:cubicBezTo>
                  <a:cubicBezTo>
                    <a:pt x="962" y="1129"/>
                    <a:pt x="592" y="658"/>
                    <a:pt x="223" y="186"/>
                  </a:cubicBezTo>
                  <a:cubicBezTo>
                    <a:pt x="186" y="139"/>
                    <a:pt x="148" y="93"/>
                    <a:pt x="111" y="47"/>
                  </a:cubicBezTo>
                  <a:cubicBezTo>
                    <a:pt x="75" y="0"/>
                    <a:pt x="0" y="47"/>
                    <a:pt x="38" y="93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5" name="Freeform 260">
              <a:extLst>
                <a:ext uri="{FF2B5EF4-FFF2-40B4-BE49-F238E27FC236}">
                  <a16:creationId xmlns:a16="http://schemas.microsoft.com/office/drawing/2014/main" id="{E59900C5-5484-49D5-B1D9-9EF4FBF3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997" y="3670710"/>
              <a:ext cx="52337" cy="128663"/>
            </a:xfrm>
            <a:custGeom>
              <a:avLst/>
              <a:gdLst>
                <a:gd name="T0" fmla="*/ 5021789 w 388"/>
                <a:gd name="T1" fmla="*/ 1036722 h 954"/>
                <a:gd name="T2" fmla="*/ 5021789 w 388"/>
                <a:gd name="T3" fmla="*/ 1036722 h 954"/>
                <a:gd name="T4" fmla="*/ 327511 w 388"/>
                <a:gd name="T5" fmla="*/ 16006405 h 954"/>
                <a:gd name="T6" fmla="*/ 2001486 w 388"/>
                <a:gd name="T7" fmla="*/ 16333727 h 954"/>
                <a:gd name="T8" fmla="*/ 6713974 w 388"/>
                <a:gd name="T9" fmla="*/ 1364178 h 954"/>
                <a:gd name="T10" fmla="*/ 5021789 w 388"/>
                <a:gd name="T11" fmla="*/ 1036722 h 9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8" h="954">
                  <a:moveTo>
                    <a:pt x="276" y="57"/>
                  </a:moveTo>
                  <a:lnTo>
                    <a:pt x="276" y="57"/>
                  </a:lnTo>
                  <a:cubicBezTo>
                    <a:pt x="194" y="333"/>
                    <a:pt x="110" y="602"/>
                    <a:pt x="18" y="880"/>
                  </a:cubicBezTo>
                  <a:cubicBezTo>
                    <a:pt x="0" y="935"/>
                    <a:pt x="91" y="953"/>
                    <a:pt x="110" y="898"/>
                  </a:cubicBezTo>
                  <a:cubicBezTo>
                    <a:pt x="194" y="629"/>
                    <a:pt x="276" y="353"/>
                    <a:pt x="369" y="75"/>
                  </a:cubicBezTo>
                  <a:cubicBezTo>
                    <a:pt x="387" y="20"/>
                    <a:pt x="296" y="0"/>
                    <a:pt x="276" y="57"/>
                  </a:cubicBez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6" name="Freeform 261">
              <a:extLst>
                <a:ext uri="{FF2B5EF4-FFF2-40B4-BE49-F238E27FC236}">
                  <a16:creationId xmlns:a16="http://schemas.microsoft.com/office/drawing/2014/main" id="{83911798-D083-4D29-8B94-80FAC341B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060" y="3670710"/>
              <a:ext cx="14274" cy="20650"/>
            </a:xfrm>
            <a:custGeom>
              <a:avLst/>
              <a:gdLst>
                <a:gd name="T0" fmla="*/ 0 w 112"/>
                <a:gd name="T1" fmla="*/ 1267688 h 149"/>
                <a:gd name="T2" fmla="*/ 0 w 112"/>
                <a:gd name="T3" fmla="*/ 1267688 h 149"/>
                <a:gd name="T4" fmla="*/ 0 w 112"/>
                <a:gd name="T5" fmla="*/ 1267688 h 149"/>
                <a:gd name="T6" fmla="*/ 1071952 w 112"/>
                <a:gd name="T7" fmla="*/ 2842632 h 149"/>
                <a:gd name="T8" fmla="*/ 1510623 w 112"/>
                <a:gd name="T9" fmla="*/ 1613472 h 149"/>
                <a:gd name="T10" fmla="*/ 0 w 112"/>
                <a:gd name="T11" fmla="*/ 1267688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49">
                  <a:moveTo>
                    <a:pt x="0" y="66"/>
                  </a:moveTo>
                  <a:lnTo>
                    <a:pt x="0" y="66"/>
                  </a:lnTo>
                  <a:cubicBezTo>
                    <a:pt x="0" y="66"/>
                    <a:pt x="0" y="57"/>
                    <a:pt x="0" y="66"/>
                  </a:cubicBezTo>
                  <a:cubicBezTo>
                    <a:pt x="29" y="20"/>
                    <a:pt x="102" y="48"/>
                    <a:pt x="66" y="148"/>
                  </a:cubicBezTo>
                  <a:cubicBezTo>
                    <a:pt x="75" y="139"/>
                    <a:pt x="84" y="84"/>
                    <a:pt x="93" y="84"/>
                  </a:cubicBezTo>
                  <a:cubicBezTo>
                    <a:pt x="111" y="20"/>
                    <a:pt x="20" y="0"/>
                    <a:pt x="0" y="66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7" name="Freeform 262">
              <a:extLst>
                <a:ext uri="{FF2B5EF4-FFF2-40B4-BE49-F238E27FC236}">
                  <a16:creationId xmlns:a16="http://schemas.microsoft.com/office/drawing/2014/main" id="{CC75D885-7AE1-406A-B93B-2DF3AC3F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5" y="3732659"/>
              <a:ext cx="20617" cy="15884"/>
            </a:xfrm>
            <a:custGeom>
              <a:avLst/>
              <a:gdLst>
                <a:gd name="T0" fmla="*/ 2213457 w 158"/>
                <a:gd name="T1" fmla="*/ 465231 h 121"/>
                <a:gd name="T2" fmla="*/ 2213457 w 158"/>
                <a:gd name="T3" fmla="*/ 465231 h 121"/>
                <a:gd name="T4" fmla="*/ 1277080 w 158"/>
                <a:gd name="T5" fmla="*/ 310197 h 121"/>
                <a:gd name="T6" fmla="*/ 0 w 158"/>
                <a:gd name="T7" fmla="*/ 809953 h 121"/>
                <a:gd name="T8" fmla="*/ 800279 w 158"/>
                <a:gd name="T9" fmla="*/ 2067939 h 121"/>
                <a:gd name="T10" fmla="*/ 2043171 w 158"/>
                <a:gd name="T11" fmla="*/ 1602577 h 121"/>
                <a:gd name="T12" fmla="*/ 2213457 w 158"/>
                <a:gd name="T13" fmla="*/ 465231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21">
                  <a:moveTo>
                    <a:pt x="130" y="27"/>
                  </a:moveTo>
                  <a:lnTo>
                    <a:pt x="130" y="27"/>
                  </a:lnTo>
                  <a:cubicBezTo>
                    <a:pt x="130" y="27"/>
                    <a:pt x="111" y="0"/>
                    <a:pt x="75" y="1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93"/>
                    <a:pt x="157" y="65"/>
                    <a:pt x="130" y="27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8" name="Freeform 263">
              <a:extLst>
                <a:ext uri="{FF2B5EF4-FFF2-40B4-BE49-F238E27FC236}">
                  <a16:creationId xmlns:a16="http://schemas.microsoft.com/office/drawing/2014/main" id="{1EC2D1CA-9809-48DC-95C2-D413D9BA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622" y="3613526"/>
              <a:ext cx="176040" cy="219204"/>
            </a:xfrm>
            <a:custGeom>
              <a:avLst/>
              <a:gdLst>
                <a:gd name="T0" fmla="*/ 689344 w 1307"/>
                <a:gd name="T1" fmla="*/ 0 h 1637"/>
                <a:gd name="T2" fmla="*/ 689344 w 1307"/>
                <a:gd name="T3" fmla="*/ 0 h 1637"/>
                <a:gd name="T4" fmla="*/ 199611 w 1307"/>
                <a:gd name="T5" fmla="*/ 986217 h 1637"/>
                <a:gd name="T6" fmla="*/ 19647115 w 1307"/>
                <a:gd name="T7" fmla="*/ 25372093 h 1637"/>
                <a:gd name="T8" fmla="*/ 22495407 w 1307"/>
                <a:gd name="T9" fmla="*/ 29012058 h 1637"/>
                <a:gd name="T10" fmla="*/ 23692667 w 1307"/>
                <a:gd name="T11" fmla="*/ 29173414 h 1637"/>
                <a:gd name="T12" fmla="*/ 689344 w 1307"/>
                <a:gd name="T13" fmla="*/ 0 h 16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7" h="1637">
                  <a:moveTo>
                    <a:pt x="38" y="0"/>
                  </a:moveTo>
                  <a:lnTo>
                    <a:pt x="38" y="0"/>
                  </a:lnTo>
                  <a:cubicBezTo>
                    <a:pt x="11" y="9"/>
                    <a:pt x="0" y="36"/>
                    <a:pt x="11" y="55"/>
                  </a:cubicBezTo>
                  <a:cubicBezTo>
                    <a:pt x="353" y="526"/>
                    <a:pt x="732" y="961"/>
                    <a:pt x="1083" y="1415"/>
                  </a:cubicBezTo>
                  <a:cubicBezTo>
                    <a:pt x="1139" y="1488"/>
                    <a:pt x="1194" y="1554"/>
                    <a:pt x="1240" y="1618"/>
                  </a:cubicBezTo>
                  <a:cubicBezTo>
                    <a:pt x="1258" y="1636"/>
                    <a:pt x="1287" y="1636"/>
                    <a:pt x="1306" y="1627"/>
                  </a:cubicBezTo>
                  <a:lnTo>
                    <a:pt x="38" y="0"/>
                  </a:ln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99" name="Freeform 264">
              <a:extLst>
                <a:ext uri="{FF2B5EF4-FFF2-40B4-BE49-F238E27FC236}">
                  <a16:creationId xmlns:a16="http://schemas.microsoft.com/office/drawing/2014/main" id="{359B3947-5FD4-49E9-84C1-D828B263B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153" y="3623057"/>
              <a:ext cx="103087" cy="30181"/>
            </a:xfrm>
            <a:custGeom>
              <a:avLst/>
              <a:gdLst>
                <a:gd name="T0" fmla="*/ 1156133 w 767"/>
                <a:gd name="T1" fmla="*/ 3884995 h 224"/>
                <a:gd name="T2" fmla="*/ 1156133 w 767"/>
                <a:gd name="T3" fmla="*/ 3884995 h 224"/>
                <a:gd name="T4" fmla="*/ 12843538 w 767"/>
                <a:gd name="T5" fmla="*/ 1851685 h 224"/>
                <a:gd name="T6" fmla="*/ 12681045 w 767"/>
                <a:gd name="T7" fmla="*/ 163436 h 224"/>
                <a:gd name="T8" fmla="*/ 993506 w 767"/>
                <a:gd name="T9" fmla="*/ 2360046 h 224"/>
                <a:gd name="T10" fmla="*/ 1156133 w 767"/>
                <a:gd name="T11" fmla="*/ 3884995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7" h="224">
                  <a:moveTo>
                    <a:pt x="64" y="214"/>
                  </a:moveTo>
                  <a:lnTo>
                    <a:pt x="64" y="214"/>
                  </a:lnTo>
                  <a:cubicBezTo>
                    <a:pt x="276" y="176"/>
                    <a:pt x="490" y="139"/>
                    <a:pt x="711" y="102"/>
                  </a:cubicBezTo>
                  <a:cubicBezTo>
                    <a:pt x="766" y="93"/>
                    <a:pt x="757" y="0"/>
                    <a:pt x="702" y="9"/>
                  </a:cubicBezTo>
                  <a:cubicBezTo>
                    <a:pt x="490" y="46"/>
                    <a:pt x="267" y="84"/>
                    <a:pt x="55" y="130"/>
                  </a:cubicBezTo>
                  <a:cubicBezTo>
                    <a:pt x="0" y="139"/>
                    <a:pt x="0" y="223"/>
                    <a:pt x="64" y="214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0" name="Freeform 265">
              <a:extLst>
                <a:ext uri="{FF2B5EF4-FFF2-40B4-BE49-F238E27FC236}">
                  <a16:creationId xmlns:a16="http://schemas.microsoft.com/office/drawing/2014/main" id="{7895399F-6C0F-412E-9B31-2C4DFCEC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740" y="3630999"/>
              <a:ext cx="98328" cy="23826"/>
            </a:xfrm>
            <a:custGeom>
              <a:avLst/>
              <a:gdLst>
                <a:gd name="T0" fmla="*/ 0 w 731"/>
                <a:gd name="T1" fmla="*/ 2490486 h 178"/>
                <a:gd name="T2" fmla="*/ 0 w 731"/>
                <a:gd name="T3" fmla="*/ 2490486 h 178"/>
                <a:gd name="T4" fmla="*/ 832358 w 731"/>
                <a:gd name="T5" fmla="*/ 3171267 h 178"/>
                <a:gd name="T6" fmla="*/ 12538770 w 731"/>
                <a:gd name="T7" fmla="*/ 842075 h 178"/>
                <a:gd name="T8" fmla="*/ 13208100 w 731"/>
                <a:gd name="T9" fmla="*/ 0 h 178"/>
                <a:gd name="T10" fmla="*/ 0 w 731"/>
                <a:gd name="T11" fmla="*/ 2490486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1" h="178">
                  <a:moveTo>
                    <a:pt x="0" y="139"/>
                  </a:moveTo>
                  <a:lnTo>
                    <a:pt x="0" y="139"/>
                  </a:lnTo>
                  <a:cubicBezTo>
                    <a:pt x="0" y="159"/>
                    <a:pt x="19" y="177"/>
                    <a:pt x="46" y="177"/>
                  </a:cubicBezTo>
                  <a:cubicBezTo>
                    <a:pt x="258" y="130"/>
                    <a:pt x="481" y="84"/>
                    <a:pt x="693" y="47"/>
                  </a:cubicBezTo>
                  <a:cubicBezTo>
                    <a:pt x="721" y="38"/>
                    <a:pt x="730" y="20"/>
                    <a:pt x="730" y="0"/>
                  </a:cubicBezTo>
                  <a:lnTo>
                    <a:pt x="0" y="139"/>
                  </a:ln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1" name="Freeform 266">
              <a:extLst>
                <a:ext uri="{FF2B5EF4-FFF2-40B4-BE49-F238E27FC236}">
                  <a16:creationId xmlns:a16="http://schemas.microsoft.com/office/drawing/2014/main" id="{720FEAA0-FFA2-4511-9723-A8F47643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888" y="3797784"/>
              <a:ext cx="101500" cy="46065"/>
            </a:xfrm>
            <a:custGeom>
              <a:avLst/>
              <a:gdLst>
                <a:gd name="T0" fmla="*/ 1323378 w 759"/>
                <a:gd name="T1" fmla="*/ 5792004 h 344"/>
                <a:gd name="T2" fmla="*/ 1323378 w 759"/>
                <a:gd name="T3" fmla="*/ 5792004 h 344"/>
                <a:gd name="T4" fmla="*/ 12411083 w 759"/>
                <a:gd name="T5" fmla="*/ 1829075 h 344"/>
                <a:gd name="T6" fmla="*/ 12911763 w 759"/>
                <a:gd name="T7" fmla="*/ 1667714 h 344"/>
                <a:gd name="T8" fmla="*/ 12089198 w 759"/>
                <a:gd name="T9" fmla="*/ 322723 h 344"/>
                <a:gd name="T10" fmla="*/ 1001493 w 759"/>
                <a:gd name="T11" fmla="*/ 4321540 h 344"/>
                <a:gd name="T12" fmla="*/ 1323378 w 759"/>
                <a:gd name="T13" fmla="*/ 5792004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9" h="344">
                  <a:moveTo>
                    <a:pt x="74" y="323"/>
                  </a:moveTo>
                  <a:lnTo>
                    <a:pt x="74" y="323"/>
                  </a:lnTo>
                  <a:cubicBezTo>
                    <a:pt x="278" y="250"/>
                    <a:pt x="481" y="175"/>
                    <a:pt x="694" y="102"/>
                  </a:cubicBezTo>
                  <a:cubicBezTo>
                    <a:pt x="704" y="102"/>
                    <a:pt x="713" y="93"/>
                    <a:pt x="722" y="93"/>
                  </a:cubicBezTo>
                  <a:cubicBezTo>
                    <a:pt x="758" y="74"/>
                    <a:pt x="713" y="0"/>
                    <a:pt x="676" y="18"/>
                  </a:cubicBezTo>
                  <a:cubicBezTo>
                    <a:pt x="462" y="93"/>
                    <a:pt x="259" y="166"/>
                    <a:pt x="56" y="241"/>
                  </a:cubicBezTo>
                  <a:cubicBezTo>
                    <a:pt x="0" y="259"/>
                    <a:pt x="27" y="343"/>
                    <a:pt x="74" y="323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2" name="Freeform 267">
              <a:extLst>
                <a:ext uri="{FF2B5EF4-FFF2-40B4-BE49-F238E27FC236}">
                  <a16:creationId xmlns:a16="http://schemas.microsoft.com/office/drawing/2014/main" id="{A9293C2D-B337-4862-BBFF-787475D7C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646" y="3805727"/>
              <a:ext cx="93570" cy="38122"/>
            </a:xfrm>
            <a:custGeom>
              <a:avLst/>
              <a:gdLst>
                <a:gd name="T0" fmla="*/ 0 w 696"/>
                <a:gd name="T1" fmla="*/ 4250667 h 297"/>
                <a:gd name="T2" fmla="*/ 0 w 696"/>
                <a:gd name="T3" fmla="*/ 4250667 h 297"/>
                <a:gd name="T4" fmla="*/ 849524 w 696"/>
                <a:gd name="T5" fmla="*/ 4728412 h 297"/>
                <a:gd name="T6" fmla="*/ 12055338 w 696"/>
                <a:gd name="T7" fmla="*/ 757819 h 297"/>
                <a:gd name="T8" fmla="*/ 12561504 w 696"/>
                <a:gd name="T9" fmla="*/ 609567 h 297"/>
                <a:gd name="T10" fmla="*/ 12236160 w 696"/>
                <a:gd name="T11" fmla="*/ 0 h 297"/>
                <a:gd name="T12" fmla="*/ 0 w 696"/>
                <a:gd name="T13" fmla="*/ 4250667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6" h="297">
                  <a:moveTo>
                    <a:pt x="0" y="258"/>
                  </a:moveTo>
                  <a:lnTo>
                    <a:pt x="0" y="258"/>
                  </a:lnTo>
                  <a:cubicBezTo>
                    <a:pt x="20" y="278"/>
                    <a:pt x="29" y="296"/>
                    <a:pt x="47" y="287"/>
                  </a:cubicBezTo>
                  <a:cubicBezTo>
                    <a:pt x="251" y="203"/>
                    <a:pt x="463" y="130"/>
                    <a:pt x="667" y="46"/>
                  </a:cubicBezTo>
                  <a:cubicBezTo>
                    <a:pt x="677" y="46"/>
                    <a:pt x="695" y="37"/>
                    <a:pt x="695" y="37"/>
                  </a:cubicBezTo>
                  <a:cubicBezTo>
                    <a:pt x="695" y="28"/>
                    <a:pt x="686" y="18"/>
                    <a:pt x="677" y="0"/>
                  </a:cubicBezTo>
                  <a:lnTo>
                    <a:pt x="0" y="258"/>
                  </a:ln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3" name="Freeform 268">
              <a:extLst>
                <a:ext uri="{FF2B5EF4-FFF2-40B4-BE49-F238E27FC236}">
                  <a16:creationId xmlns:a16="http://schemas.microsoft.com/office/drawing/2014/main" id="{0681EC26-1BAA-4A36-8FAC-109ED750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841" y="3626233"/>
              <a:ext cx="193485" cy="155666"/>
            </a:xfrm>
            <a:custGeom>
              <a:avLst/>
              <a:gdLst>
                <a:gd name="T0" fmla="*/ 8468019 w 1443"/>
                <a:gd name="T1" fmla="*/ 0 h 1150"/>
                <a:gd name="T2" fmla="*/ 8468019 w 1443"/>
                <a:gd name="T3" fmla="*/ 0 h 1150"/>
                <a:gd name="T4" fmla="*/ 13628021 w 1443"/>
                <a:gd name="T5" fmla="*/ 8318520 h 1150"/>
                <a:gd name="T6" fmla="*/ 25925515 w 1443"/>
                <a:gd name="T7" fmla="*/ 16289026 h 1150"/>
                <a:gd name="T8" fmla="*/ 17942884 w 1443"/>
                <a:gd name="T9" fmla="*/ 19165598 h 1150"/>
                <a:gd name="T10" fmla="*/ 4980194 w 1443"/>
                <a:gd name="T11" fmla="*/ 10022589 h 1150"/>
                <a:gd name="T12" fmla="*/ 0 w 1443"/>
                <a:gd name="T13" fmla="*/ 1887213 h 1150"/>
                <a:gd name="T14" fmla="*/ 8468019 w 1443"/>
                <a:gd name="T15" fmla="*/ 0 h 1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3" h="1150">
                  <a:moveTo>
                    <a:pt x="471" y="0"/>
                  </a:moveTo>
                  <a:lnTo>
                    <a:pt x="471" y="0"/>
                  </a:lnTo>
                  <a:cubicBezTo>
                    <a:pt x="471" y="0"/>
                    <a:pt x="647" y="66"/>
                    <a:pt x="758" y="454"/>
                  </a:cubicBezTo>
                  <a:cubicBezTo>
                    <a:pt x="758" y="454"/>
                    <a:pt x="943" y="898"/>
                    <a:pt x="1442" y="889"/>
                  </a:cubicBezTo>
                  <a:cubicBezTo>
                    <a:pt x="998" y="1046"/>
                    <a:pt x="998" y="1046"/>
                    <a:pt x="998" y="1046"/>
                  </a:cubicBezTo>
                  <a:cubicBezTo>
                    <a:pt x="998" y="1046"/>
                    <a:pt x="499" y="1149"/>
                    <a:pt x="277" y="547"/>
                  </a:cubicBezTo>
                  <a:cubicBezTo>
                    <a:pt x="277" y="547"/>
                    <a:pt x="212" y="232"/>
                    <a:pt x="0" y="103"/>
                  </a:cubicBezTo>
                  <a:lnTo>
                    <a:pt x="471" y="0"/>
                  </a:lnTo>
                </a:path>
              </a:pathLst>
            </a:custGeom>
            <a:solidFill>
              <a:srgbClr val="88D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4" name="Freeform 269">
              <a:extLst>
                <a:ext uri="{FF2B5EF4-FFF2-40B4-BE49-F238E27FC236}">
                  <a16:creationId xmlns:a16="http://schemas.microsoft.com/office/drawing/2014/main" id="{035A028A-9CFE-4CF9-984C-0D5F5462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506" y="3735836"/>
              <a:ext cx="74539" cy="36533"/>
            </a:xfrm>
            <a:custGeom>
              <a:avLst/>
              <a:gdLst>
                <a:gd name="T0" fmla="*/ 0 w 557"/>
                <a:gd name="T1" fmla="*/ 3405282 h 270"/>
                <a:gd name="T2" fmla="*/ 0 w 557"/>
                <a:gd name="T3" fmla="*/ 3405282 h 270"/>
                <a:gd name="T4" fmla="*/ 1665418 w 557"/>
                <a:gd name="T5" fmla="*/ 3753157 h 270"/>
                <a:gd name="T6" fmla="*/ 483500 w 557"/>
                <a:gd name="T7" fmla="*/ 4924919 h 270"/>
                <a:gd name="T8" fmla="*/ 9616869 w 557"/>
                <a:gd name="T9" fmla="*/ 1702708 h 270"/>
                <a:gd name="T10" fmla="*/ 9777991 w 557"/>
                <a:gd name="T11" fmla="*/ 860420 h 270"/>
                <a:gd name="T12" fmla="*/ 8452749 w 557"/>
                <a:gd name="T13" fmla="*/ 366142 h 270"/>
                <a:gd name="T14" fmla="*/ 0 w 557"/>
                <a:gd name="T15" fmla="*/ 3405282 h 2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7" h="270">
                  <a:moveTo>
                    <a:pt x="0" y="186"/>
                  </a:moveTo>
                  <a:lnTo>
                    <a:pt x="0" y="186"/>
                  </a:lnTo>
                  <a:cubicBezTo>
                    <a:pt x="0" y="186"/>
                    <a:pt x="75" y="148"/>
                    <a:pt x="93" y="205"/>
                  </a:cubicBezTo>
                  <a:cubicBezTo>
                    <a:pt x="93" y="205"/>
                    <a:pt x="93" y="251"/>
                    <a:pt x="27" y="269"/>
                  </a:cubicBezTo>
                  <a:cubicBezTo>
                    <a:pt x="537" y="93"/>
                    <a:pt x="537" y="93"/>
                    <a:pt x="537" y="93"/>
                  </a:cubicBezTo>
                  <a:cubicBezTo>
                    <a:pt x="537" y="93"/>
                    <a:pt x="556" y="66"/>
                    <a:pt x="546" y="47"/>
                  </a:cubicBezTo>
                  <a:cubicBezTo>
                    <a:pt x="546" y="47"/>
                    <a:pt x="537" y="0"/>
                    <a:pt x="472" y="20"/>
                  </a:cubicBezTo>
                  <a:lnTo>
                    <a:pt x="0" y="186"/>
                  </a:lnTo>
                </a:path>
              </a:pathLst>
            </a:custGeom>
            <a:solidFill>
              <a:srgbClr val="B1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5" name="Freeform 270">
              <a:extLst>
                <a:ext uri="{FF2B5EF4-FFF2-40B4-BE49-F238E27FC236}">
                  <a16:creationId xmlns:a16="http://schemas.microsoft.com/office/drawing/2014/main" id="{974E85D3-957B-4024-A1B4-0DC749D6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052" y="3629410"/>
              <a:ext cx="190313" cy="238265"/>
            </a:xfrm>
            <a:custGeom>
              <a:avLst/>
              <a:gdLst>
                <a:gd name="T0" fmla="*/ 480854 w 1426"/>
                <a:gd name="T1" fmla="*/ 1670133 h 1778"/>
                <a:gd name="T2" fmla="*/ 480854 w 1426"/>
                <a:gd name="T3" fmla="*/ 1670133 h 1778"/>
                <a:gd name="T4" fmla="*/ 20429687 w 1426"/>
                <a:gd name="T5" fmla="*/ 27242212 h 1778"/>
                <a:gd name="T6" fmla="*/ 23226060 w 1426"/>
                <a:gd name="T7" fmla="*/ 31085274 h 1778"/>
                <a:gd name="T8" fmla="*/ 24722273 w 1426"/>
                <a:gd name="T9" fmla="*/ 30241162 h 1778"/>
                <a:gd name="T10" fmla="*/ 4791323 w 1426"/>
                <a:gd name="T11" fmla="*/ 4651126 h 1778"/>
                <a:gd name="T12" fmla="*/ 1977066 w 1426"/>
                <a:gd name="T13" fmla="*/ 843978 h 1778"/>
                <a:gd name="T14" fmla="*/ 480854 w 1426"/>
                <a:gd name="T15" fmla="*/ 1670133 h 17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6" h="1778">
                  <a:moveTo>
                    <a:pt x="27" y="93"/>
                  </a:moveTo>
                  <a:lnTo>
                    <a:pt x="27" y="93"/>
                  </a:lnTo>
                  <a:cubicBezTo>
                    <a:pt x="408" y="574"/>
                    <a:pt x="777" y="1046"/>
                    <a:pt x="1147" y="1517"/>
                  </a:cubicBezTo>
                  <a:cubicBezTo>
                    <a:pt x="1203" y="1592"/>
                    <a:pt x="1258" y="1665"/>
                    <a:pt x="1304" y="1731"/>
                  </a:cubicBezTo>
                  <a:cubicBezTo>
                    <a:pt x="1342" y="1777"/>
                    <a:pt x="1425" y="1731"/>
                    <a:pt x="1388" y="1684"/>
                  </a:cubicBezTo>
                  <a:cubicBezTo>
                    <a:pt x="1017" y="1212"/>
                    <a:pt x="647" y="731"/>
                    <a:pt x="269" y="259"/>
                  </a:cubicBezTo>
                  <a:cubicBezTo>
                    <a:pt x="221" y="186"/>
                    <a:pt x="166" y="120"/>
                    <a:pt x="111" y="47"/>
                  </a:cubicBezTo>
                  <a:cubicBezTo>
                    <a:pt x="75" y="0"/>
                    <a:pt x="0" y="47"/>
                    <a:pt x="27" y="93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6" name="Freeform 271">
              <a:extLst>
                <a:ext uri="{FF2B5EF4-FFF2-40B4-BE49-F238E27FC236}">
                  <a16:creationId xmlns:a16="http://schemas.microsoft.com/office/drawing/2014/main" id="{4B0E3F03-638E-4C20-BEC0-780EC839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052" y="3634176"/>
              <a:ext cx="183969" cy="231911"/>
            </a:xfrm>
            <a:custGeom>
              <a:avLst/>
              <a:gdLst>
                <a:gd name="T0" fmla="*/ 510845 w 1362"/>
                <a:gd name="T1" fmla="*/ 0 h 1722"/>
                <a:gd name="T2" fmla="*/ 510845 w 1362"/>
                <a:gd name="T3" fmla="*/ 0 h 1722"/>
                <a:gd name="T4" fmla="*/ 328362 w 1362"/>
                <a:gd name="T5" fmla="*/ 1160767 h 1722"/>
                <a:gd name="T6" fmla="*/ 20762428 w 1362"/>
                <a:gd name="T7" fmla="*/ 26825315 h 1722"/>
                <a:gd name="T8" fmla="*/ 23791028 w 1362"/>
                <a:gd name="T9" fmla="*/ 30706659 h 1722"/>
                <a:gd name="T10" fmla="*/ 24830952 w 1362"/>
                <a:gd name="T11" fmla="*/ 30869886 h 1722"/>
                <a:gd name="T12" fmla="*/ 510845 w 1362"/>
                <a:gd name="T13" fmla="*/ 0 h 17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2" h="1722">
                  <a:moveTo>
                    <a:pt x="28" y="0"/>
                  </a:moveTo>
                  <a:lnTo>
                    <a:pt x="28" y="0"/>
                  </a:lnTo>
                  <a:cubicBezTo>
                    <a:pt x="9" y="18"/>
                    <a:pt x="0" y="36"/>
                    <a:pt x="18" y="64"/>
                  </a:cubicBezTo>
                  <a:cubicBezTo>
                    <a:pt x="388" y="536"/>
                    <a:pt x="759" y="1008"/>
                    <a:pt x="1138" y="1479"/>
                  </a:cubicBezTo>
                  <a:cubicBezTo>
                    <a:pt x="1194" y="1554"/>
                    <a:pt x="1249" y="1627"/>
                    <a:pt x="1304" y="1693"/>
                  </a:cubicBezTo>
                  <a:cubicBezTo>
                    <a:pt x="1313" y="1721"/>
                    <a:pt x="1342" y="1721"/>
                    <a:pt x="1361" y="1702"/>
                  </a:cubicBezTo>
                  <a:lnTo>
                    <a:pt x="28" y="0"/>
                  </a:ln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8" name="Freeform 272">
              <a:extLst>
                <a:ext uri="{FF2B5EF4-FFF2-40B4-BE49-F238E27FC236}">
                  <a16:creationId xmlns:a16="http://schemas.microsoft.com/office/drawing/2014/main" id="{F609E9D6-F46A-4205-B0CA-1B5E146EC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841" y="3700890"/>
              <a:ext cx="49165" cy="131839"/>
            </a:xfrm>
            <a:custGeom>
              <a:avLst/>
              <a:gdLst>
                <a:gd name="T0" fmla="*/ 1959956 w 370"/>
                <a:gd name="T1" fmla="*/ 16851927 h 972"/>
                <a:gd name="T2" fmla="*/ 1959956 w 370"/>
                <a:gd name="T3" fmla="*/ 16851927 h 972"/>
                <a:gd name="T4" fmla="*/ 6197448 w 370"/>
                <a:gd name="T5" fmla="*/ 1342940 h 972"/>
                <a:gd name="T6" fmla="*/ 4573142 w 370"/>
                <a:gd name="T7" fmla="*/ 1011851 h 972"/>
                <a:gd name="T8" fmla="*/ 317845 w 370"/>
                <a:gd name="T9" fmla="*/ 16520837 h 972"/>
                <a:gd name="T10" fmla="*/ 1959956 w 370"/>
                <a:gd name="T11" fmla="*/ 16851927 h 9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0" h="972">
                  <a:moveTo>
                    <a:pt x="111" y="916"/>
                  </a:moveTo>
                  <a:lnTo>
                    <a:pt x="111" y="916"/>
                  </a:lnTo>
                  <a:cubicBezTo>
                    <a:pt x="184" y="629"/>
                    <a:pt x="268" y="351"/>
                    <a:pt x="351" y="73"/>
                  </a:cubicBezTo>
                  <a:cubicBezTo>
                    <a:pt x="369" y="18"/>
                    <a:pt x="277" y="0"/>
                    <a:pt x="259" y="55"/>
                  </a:cubicBezTo>
                  <a:cubicBezTo>
                    <a:pt x="184" y="333"/>
                    <a:pt x="102" y="611"/>
                    <a:pt x="18" y="898"/>
                  </a:cubicBezTo>
                  <a:cubicBezTo>
                    <a:pt x="0" y="953"/>
                    <a:pt x="93" y="971"/>
                    <a:pt x="111" y="916"/>
                  </a:cubicBez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09" name="Freeform 273">
              <a:extLst>
                <a:ext uri="{FF2B5EF4-FFF2-40B4-BE49-F238E27FC236}">
                  <a16:creationId xmlns:a16="http://schemas.microsoft.com/office/drawing/2014/main" id="{5838BCDE-A641-4C40-A9B6-6DC12B50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981" y="3756485"/>
              <a:ext cx="182384" cy="81011"/>
            </a:xfrm>
            <a:custGeom>
              <a:avLst/>
              <a:gdLst>
                <a:gd name="T0" fmla="*/ 1528680 w 1352"/>
                <a:gd name="T1" fmla="*/ 10522563 h 603"/>
                <a:gd name="T2" fmla="*/ 1528680 w 1352"/>
                <a:gd name="T3" fmla="*/ 10522563 h 603"/>
                <a:gd name="T4" fmla="*/ 23584464 w 1352"/>
                <a:gd name="T5" fmla="*/ 2021513 h 603"/>
                <a:gd name="T6" fmla="*/ 23093025 w 1352"/>
                <a:gd name="T7" fmla="*/ 360989 h 603"/>
                <a:gd name="T8" fmla="*/ 1037242 w 1352"/>
                <a:gd name="T9" fmla="*/ 8880176 h 603"/>
                <a:gd name="T10" fmla="*/ 1528680 w 1352"/>
                <a:gd name="T11" fmla="*/ 10522563 h 6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2" h="603">
                  <a:moveTo>
                    <a:pt x="84" y="583"/>
                  </a:moveTo>
                  <a:lnTo>
                    <a:pt x="84" y="583"/>
                  </a:lnTo>
                  <a:cubicBezTo>
                    <a:pt x="492" y="426"/>
                    <a:pt x="889" y="269"/>
                    <a:pt x="1296" y="112"/>
                  </a:cubicBezTo>
                  <a:cubicBezTo>
                    <a:pt x="1351" y="84"/>
                    <a:pt x="1324" y="0"/>
                    <a:pt x="1269" y="20"/>
                  </a:cubicBezTo>
                  <a:cubicBezTo>
                    <a:pt x="861" y="177"/>
                    <a:pt x="463" y="333"/>
                    <a:pt x="57" y="492"/>
                  </a:cubicBezTo>
                  <a:cubicBezTo>
                    <a:pt x="0" y="519"/>
                    <a:pt x="29" y="602"/>
                    <a:pt x="84" y="583"/>
                  </a:cubicBezTo>
                </a:path>
              </a:pathLst>
            </a:custGeom>
            <a:solidFill>
              <a:srgbClr val="F5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  <p:sp>
          <p:nvSpPr>
            <p:cNvPr id="110" name="Freeform 274">
              <a:extLst>
                <a:ext uri="{FF2B5EF4-FFF2-40B4-BE49-F238E27FC236}">
                  <a16:creationId xmlns:a16="http://schemas.microsoft.com/office/drawing/2014/main" id="{AFDCA81D-302C-4BFE-BCDA-7109FBC0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153" y="3764428"/>
              <a:ext cx="174453" cy="71479"/>
            </a:xfrm>
            <a:custGeom>
              <a:avLst/>
              <a:gdLst>
                <a:gd name="T0" fmla="*/ 0 w 1296"/>
                <a:gd name="T1" fmla="*/ 8841167 h 537"/>
                <a:gd name="T2" fmla="*/ 0 w 1296"/>
                <a:gd name="T3" fmla="*/ 8841167 h 537"/>
                <a:gd name="T4" fmla="*/ 996509 w 1296"/>
                <a:gd name="T5" fmla="*/ 9319557 h 537"/>
                <a:gd name="T6" fmla="*/ 22957396 w 1296"/>
                <a:gd name="T7" fmla="*/ 974484 h 537"/>
                <a:gd name="T8" fmla="*/ 23464736 w 1296"/>
                <a:gd name="T9" fmla="*/ 0 h 537"/>
                <a:gd name="T10" fmla="*/ 0 w 1296"/>
                <a:gd name="T11" fmla="*/ 8841167 h 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6" h="537">
                  <a:moveTo>
                    <a:pt x="0" y="499"/>
                  </a:moveTo>
                  <a:lnTo>
                    <a:pt x="0" y="499"/>
                  </a:lnTo>
                  <a:cubicBezTo>
                    <a:pt x="9" y="517"/>
                    <a:pt x="28" y="536"/>
                    <a:pt x="55" y="526"/>
                  </a:cubicBezTo>
                  <a:cubicBezTo>
                    <a:pt x="463" y="369"/>
                    <a:pt x="860" y="212"/>
                    <a:pt x="1267" y="55"/>
                  </a:cubicBezTo>
                  <a:cubicBezTo>
                    <a:pt x="1295" y="46"/>
                    <a:pt x="1295" y="18"/>
                    <a:pt x="1295" y="0"/>
                  </a:cubicBezTo>
                  <a:lnTo>
                    <a:pt x="0" y="499"/>
                  </a:lnTo>
                </a:path>
              </a:pathLst>
            </a:custGeom>
            <a:solidFill>
              <a:srgbClr val="BD8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fr-FR"/>
            </a:p>
          </p:txBody>
        </p:sp>
      </p:grpSp>
      <p:sp>
        <p:nvSpPr>
          <p:cNvPr id="112" name="Freeform 165">
            <a:extLst>
              <a:ext uri="{FF2B5EF4-FFF2-40B4-BE49-F238E27FC236}">
                <a16:creationId xmlns:a16="http://schemas.microsoft.com/office/drawing/2014/main" id="{614F6E92-8A36-447C-9F5C-366A39DE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119" y="3125985"/>
            <a:ext cx="613718" cy="470576"/>
          </a:xfrm>
          <a:custGeom>
            <a:avLst/>
            <a:gdLst>
              <a:gd name="T0" fmla="*/ 573 w 602"/>
              <a:gd name="T1" fmla="*/ 530 h 531"/>
              <a:gd name="T2" fmla="*/ 573 w 602"/>
              <a:gd name="T3" fmla="*/ 530 h 531"/>
              <a:gd name="T4" fmla="*/ 29 w 602"/>
              <a:gd name="T5" fmla="*/ 530 h 531"/>
              <a:gd name="T6" fmla="*/ 0 w 602"/>
              <a:gd name="T7" fmla="*/ 502 h 531"/>
              <a:gd name="T8" fmla="*/ 0 w 602"/>
              <a:gd name="T9" fmla="*/ 28 h 531"/>
              <a:gd name="T10" fmla="*/ 29 w 602"/>
              <a:gd name="T11" fmla="*/ 0 h 531"/>
              <a:gd name="T12" fmla="*/ 573 w 602"/>
              <a:gd name="T13" fmla="*/ 0 h 531"/>
              <a:gd name="T14" fmla="*/ 601 w 602"/>
              <a:gd name="T15" fmla="*/ 28 h 531"/>
              <a:gd name="T16" fmla="*/ 601 w 602"/>
              <a:gd name="T17" fmla="*/ 502 h 531"/>
              <a:gd name="T18" fmla="*/ 573 w 602"/>
              <a:gd name="T19" fmla="*/ 530 h 531"/>
              <a:gd name="T20" fmla="*/ 460 w 602"/>
              <a:gd name="T21" fmla="*/ 502 h 531"/>
              <a:gd name="T22" fmla="*/ 460 w 602"/>
              <a:gd name="T23" fmla="*/ 502 h 531"/>
              <a:gd name="T24" fmla="*/ 573 w 602"/>
              <a:gd name="T25" fmla="*/ 502 h 531"/>
              <a:gd name="T26" fmla="*/ 573 w 602"/>
              <a:gd name="T27" fmla="*/ 255 h 531"/>
              <a:gd name="T28" fmla="*/ 566 w 602"/>
              <a:gd name="T29" fmla="*/ 255 h 531"/>
              <a:gd name="T30" fmla="*/ 566 w 602"/>
              <a:gd name="T31" fmla="*/ 255 h 531"/>
              <a:gd name="T32" fmla="*/ 460 w 602"/>
              <a:gd name="T33" fmla="*/ 255 h 531"/>
              <a:gd name="T34" fmla="*/ 460 w 602"/>
              <a:gd name="T35" fmla="*/ 502 h 531"/>
              <a:gd name="T36" fmla="*/ 170 w 602"/>
              <a:gd name="T37" fmla="*/ 502 h 531"/>
              <a:gd name="T38" fmla="*/ 170 w 602"/>
              <a:gd name="T39" fmla="*/ 502 h 531"/>
              <a:gd name="T40" fmla="*/ 431 w 602"/>
              <a:gd name="T41" fmla="*/ 502 h 531"/>
              <a:gd name="T42" fmla="*/ 431 w 602"/>
              <a:gd name="T43" fmla="*/ 255 h 531"/>
              <a:gd name="T44" fmla="*/ 170 w 602"/>
              <a:gd name="T45" fmla="*/ 255 h 531"/>
              <a:gd name="T46" fmla="*/ 170 w 602"/>
              <a:gd name="T47" fmla="*/ 502 h 531"/>
              <a:gd name="T48" fmla="*/ 29 w 602"/>
              <a:gd name="T49" fmla="*/ 502 h 531"/>
              <a:gd name="T50" fmla="*/ 29 w 602"/>
              <a:gd name="T51" fmla="*/ 502 h 531"/>
              <a:gd name="T52" fmla="*/ 142 w 602"/>
              <a:gd name="T53" fmla="*/ 502 h 531"/>
              <a:gd name="T54" fmla="*/ 142 w 602"/>
              <a:gd name="T55" fmla="*/ 255 h 531"/>
              <a:gd name="T56" fmla="*/ 29 w 602"/>
              <a:gd name="T57" fmla="*/ 255 h 531"/>
              <a:gd name="T58" fmla="*/ 29 w 602"/>
              <a:gd name="T59" fmla="*/ 502 h 531"/>
              <a:gd name="T60" fmla="*/ 57 w 602"/>
              <a:gd name="T61" fmla="*/ 28 h 531"/>
              <a:gd name="T62" fmla="*/ 57 w 602"/>
              <a:gd name="T63" fmla="*/ 28 h 531"/>
              <a:gd name="T64" fmla="*/ 29 w 602"/>
              <a:gd name="T65" fmla="*/ 57 h 531"/>
              <a:gd name="T66" fmla="*/ 57 w 602"/>
              <a:gd name="T67" fmla="*/ 85 h 531"/>
              <a:gd name="T68" fmla="*/ 85 w 602"/>
              <a:gd name="T69" fmla="*/ 57 h 531"/>
              <a:gd name="T70" fmla="*/ 57 w 602"/>
              <a:gd name="T71" fmla="*/ 28 h 531"/>
              <a:gd name="T72" fmla="*/ 142 w 602"/>
              <a:gd name="T73" fmla="*/ 28 h 531"/>
              <a:gd name="T74" fmla="*/ 142 w 602"/>
              <a:gd name="T75" fmla="*/ 28 h 531"/>
              <a:gd name="T76" fmla="*/ 113 w 602"/>
              <a:gd name="T77" fmla="*/ 57 h 531"/>
              <a:gd name="T78" fmla="*/ 142 w 602"/>
              <a:gd name="T79" fmla="*/ 85 h 531"/>
              <a:gd name="T80" fmla="*/ 170 w 602"/>
              <a:gd name="T81" fmla="*/ 57 h 531"/>
              <a:gd name="T82" fmla="*/ 142 w 602"/>
              <a:gd name="T83" fmla="*/ 28 h 531"/>
              <a:gd name="T84" fmla="*/ 226 w 602"/>
              <a:gd name="T85" fmla="*/ 28 h 531"/>
              <a:gd name="T86" fmla="*/ 226 w 602"/>
              <a:gd name="T87" fmla="*/ 28 h 531"/>
              <a:gd name="T88" fmla="*/ 198 w 602"/>
              <a:gd name="T89" fmla="*/ 57 h 531"/>
              <a:gd name="T90" fmla="*/ 226 w 602"/>
              <a:gd name="T91" fmla="*/ 85 h 531"/>
              <a:gd name="T92" fmla="*/ 255 w 602"/>
              <a:gd name="T93" fmla="*/ 57 h 531"/>
              <a:gd name="T94" fmla="*/ 226 w 602"/>
              <a:gd name="T95" fmla="*/ 28 h 531"/>
              <a:gd name="T96" fmla="*/ 544 w 602"/>
              <a:gd name="T97" fmla="*/ 113 h 531"/>
              <a:gd name="T98" fmla="*/ 544 w 602"/>
              <a:gd name="T99" fmla="*/ 113 h 531"/>
              <a:gd name="T100" fmla="*/ 57 w 602"/>
              <a:gd name="T101" fmla="*/ 113 h 531"/>
              <a:gd name="T102" fmla="*/ 29 w 602"/>
              <a:gd name="T103" fmla="*/ 113 h 531"/>
              <a:gd name="T104" fmla="*/ 29 w 602"/>
              <a:gd name="T105" fmla="*/ 226 h 531"/>
              <a:gd name="T106" fmla="*/ 142 w 602"/>
              <a:gd name="T107" fmla="*/ 226 h 531"/>
              <a:gd name="T108" fmla="*/ 170 w 602"/>
              <a:gd name="T109" fmla="*/ 226 h 531"/>
              <a:gd name="T110" fmla="*/ 431 w 602"/>
              <a:gd name="T111" fmla="*/ 226 h 531"/>
              <a:gd name="T112" fmla="*/ 460 w 602"/>
              <a:gd name="T113" fmla="*/ 226 h 531"/>
              <a:gd name="T114" fmla="*/ 566 w 602"/>
              <a:gd name="T115" fmla="*/ 226 h 531"/>
              <a:gd name="T116" fmla="*/ 566 w 602"/>
              <a:gd name="T117" fmla="*/ 226 h 531"/>
              <a:gd name="T118" fmla="*/ 573 w 602"/>
              <a:gd name="T119" fmla="*/ 226 h 531"/>
              <a:gd name="T120" fmla="*/ 573 w 602"/>
              <a:gd name="T121" fmla="*/ 113 h 531"/>
              <a:gd name="T122" fmla="*/ 544 w 602"/>
              <a:gd name="T123" fmla="*/ 11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2" h="531">
                <a:moveTo>
                  <a:pt x="573" y="530"/>
                </a:moveTo>
                <a:lnTo>
                  <a:pt x="573" y="530"/>
                </a:lnTo>
                <a:cubicBezTo>
                  <a:pt x="29" y="530"/>
                  <a:pt x="29" y="530"/>
                  <a:pt x="29" y="530"/>
                </a:cubicBezTo>
                <a:cubicBezTo>
                  <a:pt x="15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4" y="0"/>
                  <a:pt x="601" y="14"/>
                  <a:pt x="601" y="28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16"/>
                  <a:pt x="594" y="530"/>
                  <a:pt x="573" y="530"/>
                </a:cubicBezTo>
                <a:close/>
                <a:moveTo>
                  <a:pt x="460" y="502"/>
                </a:moveTo>
                <a:lnTo>
                  <a:pt x="460" y="502"/>
                </a:lnTo>
                <a:cubicBezTo>
                  <a:pt x="573" y="502"/>
                  <a:pt x="573" y="502"/>
                  <a:pt x="573" y="502"/>
                </a:cubicBezTo>
                <a:cubicBezTo>
                  <a:pt x="573" y="255"/>
                  <a:pt x="573" y="255"/>
                  <a:pt x="573" y="255"/>
                </a:cubicBezTo>
                <a:cubicBezTo>
                  <a:pt x="566" y="255"/>
                  <a:pt x="566" y="255"/>
                  <a:pt x="566" y="255"/>
                </a:cubicBezTo>
                <a:lnTo>
                  <a:pt x="566" y="255"/>
                </a:lnTo>
                <a:cubicBezTo>
                  <a:pt x="460" y="255"/>
                  <a:pt x="460" y="255"/>
                  <a:pt x="460" y="255"/>
                </a:cubicBezTo>
                <a:lnTo>
                  <a:pt x="460" y="502"/>
                </a:lnTo>
                <a:close/>
                <a:moveTo>
                  <a:pt x="170" y="502"/>
                </a:moveTo>
                <a:lnTo>
                  <a:pt x="170" y="502"/>
                </a:lnTo>
                <a:cubicBezTo>
                  <a:pt x="431" y="502"/>
                  <a:pt x="431" y="502"/>
                  <a:pt x="431" y="502"/>
                </a:cubicBezTo>
                <a:cubicBezTo>
                  <a:pt x="431" y="255"/>
                  <a:pt x="431" y="255"/>
                  <a:pt x="431" y="255"/>
                </a:cubicBezTo>
                <a:cubicBezTo>
                  <a:pt x="170" y="255"/>
                  <a:pt x="170" y="255"/>
                  <a:pt x="170" y="255"/>
                </a:cubicBezTo>
                <a:lnTo>
                  <a:pt x="170" y="502"/>
                </a:lnTo>
                <a:close/>
                <a:moveTo>
                  <a:pt x="29" y="502"/>
                </a:moveTo>
                <a:lnTo>
                  <a:pt x="29" y="502"/>
                </a:lnTo>
                <a:cubicBezTo>
                  <a:pt x="142" y="502"/>
                  <a:pt x="142" y="502"/>
                  <a:pt x="142" y="502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29" y="255"/>
                  <a:pt x="29" y="255"/>
                  <a:pt x="29" y="255"/>
                </a:cubicBezTo>
                <a:lnTo>
                  <a:pt x="29" y="502"/>
                </a:lnTo>
                <a:close/>
                <a:moveTo>
                  <a:pt x="57" y="28"/>
                </a:moveTo>
                <a:lnTo>
                  <a:pt x="57" y="28"/>
                </a:lnTo>
                <a:cubicBezTo>
                  <a:pt x="43" y="28"/>
                  <a:pt x="29" y="43"/>
                  <a:pt x="29" y="57"/>
                </a:cubicBezTo>
                <a:cubicBezTo>
                  <a:pt x="29" y="78"/>
                  <a:pt x="43" y="85"/>
                  <a:pt x="57" y="85"/>
                </a:cubicBezTo>
                <a:cubicBezTo>
                  <a:pt x="71" y="85"/>
                  <a:pt x="85" y="78"/>
                  <a:pt x="85" y="57"/>
                </a:cubicBezTo>
                <a:cubicBezTo>
                  <a:pt x="85" y="43"/>
                  <a:pt x="71" y="28"/>
                  <a:pt x="57" y="28"/>
                </a:cubicBezTo>
                <a:close/>
                <a:moveTo>
                  <a:pt x="142" y="28"/>
                </a:moveTo>
                <a:lnTo>
                  <a:pt x="142" y="28"/>
                </a:lnTo>
                <a:cubicBezTo>
                  <a:pt x="128" y="28"/>
                  <a:pt x="113" y="43"/>
                  <a:pt x="113" y="57"/>
                </a:cubicBezTo>
                <a:cubicBezTo>
                  <a:pt x="113" y="78"/>
                  <a:pt x="128" y="85"/>
                  <a:pt x="142" y="85"/>
                </a:cubicBezTo>
                <a:cubicBezTo>
                  <a:pt x="156" y="85"/>
                  <a:pt x="170" y="78"/>
                  <a:pt x="170" y="57"/>
                </a:cubicBezTo>
                <a:cubicBezTo>
                  <a:pt x="170" y="43"/>
                  <a:pt x="156" y="28"/>
                  <a:pt x="142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8" y="43"/>
                  <a:pt x="198" y="57"/>
                </a:cubicBezTo>
                <a:cubicBezTo>
                  <a:pt x="198" y="78"/>
                  <a:pt x="212" y="85"/>
                  <a:pt x="226" y="85"/>
                </a:cubicBezTo>
                <a:cubicBezTo>
                  <a:pt x="241" y="85"/>
                  <a:pt x="255" y="78"/>
                  <a:pt x="255" y="57"/>
                </a:cubicBezTo>
                <a:cubicBezTo>
                  <a:pt x="255" y="43"/>
                  <a:pt x="241" y="28"/>
                  <a:pt x="226" y="28"/>
                </a:cubicBezTo>
                <a:close/>
                <a:moveTo>
                  <a:pt x="544" y="113"/>
                </a:moveTo>
                <a:lnTo>
                  <a:pt x="544" y="113"/>
                </a:ln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42" y="226"/>
                  <a:pt x="142" y="226"/>
                  <a:pt x="142" y="226"/>
                </a:cubicBezTo>
                <a:cubicBezTo>
                  <a:pt x="170" y="226"/>
                  <a:pt x="170" y="226"/>
                  <a:pt x="170" y="226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60" y="226"/>
                  <a:pt x="460" y="226"/>
                  <a:pt x="460" y="226"/>
                </a:cubicBezTo>
                <a:cubicBezTo>
                  <a:pt x="566" y="226"/>
                  <a:pt x="566" y="226"/>
                  <a:pt x="566" y="226"/>
                </a:cubicBezTo>
                <a:lnTo>
                  <a:pt x="566" y="226"/>
                </a:lnTo>
                <a:cubicBezTo>
                  <a:pt x="573" y="226"/>
                  <a:pt x="573" y="226"/>
                  <a:pt x="573" y="226"/>
                </a:cubicBezTo>
                <a:cubicBezTo>
                  <a:pt x="573" y="113"/>
                  <a:pt x="573" y="113"/>
                  <a:pt x="573" y="113"/>
                </a:cubicBezTo>
                <a:lnTo>
                  <a:pt x="544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63" grpId="0" animBg="1"/>
      <p:bldP spid="65" grpId="0" animBg="1"/>
      <p:bldP spid="67" grpId="0" animBg="1"/>
      <p:bldP spid="76" grpId="0" animBg="1"/>
      <p:bldP spid="80" grpId="0" animBg="1"/>
      <p:bldP spid="85" grpId="0" animBg="1"/>
      <p:bldP spid="107" grpId="0" animBg="1"/>
      <p:bldP spid="136" grpId="0" animBg="1"/>
      <p:bldP spid="38" grpId="0"/>
      <p:bldP spid="45" grpId="0"/>
      <p:bldP spid="49" grpId="0"/>
      <p:bldP spid="56" grpId="0"/>
      <p:bldP spid="57" grpId="0"/>
      <p:bldP spid="58" grpId="0"/>
      <p:bldP spid="62" grpId="0" animBg="1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540647" y="241509"/>
            <a:ext cx="5110741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Utiliser</a:t>
            </a:r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les </a:t>
            </a:r>
            <a:r>
              <a:rPr lang="en-US" sz="44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préfixes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10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B9F52-0B18-459E-A175-9B20DF4A4759}"/>
              </a:ext>
            </a:extLst>
          </p:cNvPr>
          <p:cNvSpPr/>
          <p:nvPr/>
        </p:nvSpPr>
        <p:spPr>
          <a:xfrm>
            <a:off x="0" y="1428342"/>
            <a:ext cx="12192000" cy="4001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99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413</Words>
  <Application>Microsoft Office PowerPoint</Application>
  <PresentationFormat>Widescreen</PresentationFormat>
  <Paragraphs>93</Paragraphs>
  <Slides>18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Bebas Neue</vt:lpstr>
      <vt:lpstr>Calibri</vt:lpstr>
      <vt:lpstr>Gill Sans</vt:lpstr>
      <vt:lpstr>Lato</vt:lpstr>
      <vt:lpstr>Lato Black</vt:lpstr>
      <vt:lpstr>Lato Bold</vt:lpstr>
      <vt:lpstr>Lato Light</vt:lpstr>
      <vt:lpstr>Lato Regular</vt:lpstr>
      <vt:lpstr>Open Sans Light</vt:lpstr>
      <vt:lpstr>Raleway Light</vt:lpstr>
      <vt:lpstr>Default Theme</vt:lpstr>
      <vt:lpstr>1_Default Theme</vt:lpstr>
      <vt:lpstr>2_Default Theme</vt:lpstr>
      <vt:lpstr>3_Default Theme</vt:lpstr>
      <vt:lpstr>PowerPoint Presentation</vt:lpstr>
      <vt:lpstr>PowerPoint Presentation</vt:lpstr>
      <vt:lpstr>Comprendre le besoin</vt:lpstr>
      <vt:lpstr>PowerPoint Presentation</vt:lpstr>
      <vt:lpstr>PowerPoint Presentation</vt:lpstr>
      <vt:lpstr>PowerPoint Presentation</vt:lpstr>
      <vt:lpstr>Le fonctionnement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Alban Moreau</dc:creator>
  <cp:lastModifiedBy>Alban MOREAU</cp:lastModifiedBy>
  <cp:revision>42</cp:revision>
  <dcterms:created xsi:type="dcterms:W3CDTF">2017-09-09T09:53:04Z</dcterms:created>
  <dcterms:modified xsi:type="dcterms:W3CDTF">2017-09-18T07:15:52Z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23c7be-f7c6-4bdd-b32f-dc8bf2cc139d_Enabled">
    <vt:lpwstr>True</vt:lpwstr>
  </property>
  <property fmtid="{D5CDD505-2E9C-101B-9397-08002B2CF9AE}" pid="3" name="MSIP_Label_6d23c7be-f7c6-4bdd-b32f-dc8bf2cc139d_SiteId">
    <vt:lpwstr>00000000-0000-0000-0000-000000000000</vt:lpwstr>
  </property>
  <property fmtid="{D5CDD505-2E9C-101B-9397-08002B2CF9AE}" pid="4" name="MSIP_Label_6d23c7be-f7c6-4bdd-b32f-dc8bf2cc139d_Ref">
    <vt:lpwstr>https://api.informationprotection.azure.com/api/00000000-0000-0000-0000-000000000000</vt:lpwstr>
  </property>
  <property fmtid="{D5CDD505-2E9C-101B-9397-08002B2CF9AE}" pid="5" name="MSIP_Label_6d23c7be-f7c6-4bdd-b32f-dc8bf2cc139d_Owner">
    <vt:lpwstr>alban.moreau@emea.adecco.net</vt:lpwstr>
  </property>
  <property fmtid="{D5CDD505-2E9C-101B-9397-08002B2CF9AE}" pid="6" name="MSIP_Label_6d23c7be-f7c6-4bdd-b32f-dc8bf2cc139d_SetDate">
    <vt:lpwstr>2017-09-15T09:52:07.9275000+02:00</vt:lpwstr>
  </property>
  <property fmtid="{D5CDD505-2E9C-101B-9397-08002B2CF9AE}" pid="7" name="MSIP_Label_6d23c7be-f7c6-4bdd-b32f-dc8bf2cc139d_Name">
    <vt:lpwstr>Personal</vt:lpwstr>
  </property>
  <property fmtid="{D5CDD505-2E9C-101B-9397-08002B2CF9AE}" pid="8" name="MSIP_Label_6d23c7be-f7c6-4bdd-b32f-dc8bf2cc139d_Application">
    <vt:lpwstr>Microsoft Azure Information Protection</vt:lpwstr>
  </property>
  <property fmtid="{D5CDD505-2E9C-101B-9397-08002B2CF9AE}" pid="9" name="MSIP_Label_6d23c7be-f7c6-4bdd-b32f-dc8bf2cc139d_Extended_MSFT_Method">
    <vt:lpwstr>Manual</vt:lpwstr>
  </property>
  <property fmtid="{D5CDD505-2E9C-101B-9397-08002B2CF9AE}" pid="10" name="Sensitivity">
    <vt:lpwstr>Personal</vt:lpwstr>
  </property>
</Properties>
</file>