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3"/>
  </p:sldMasterIdLst>
  <p:notesMasterIdLst>
    <p:notesMasterId r:id="rId54"/>
  </p:notesMasterIdLst>
  <p:handoutMasterIdLst>
    <p:handoutMasterId r:id="rId55"/>
  </p:handoutMasterIdLst>
  <p:sldIdLst>
    <p:sldId id="331" r:id="rId4"/>
    <p:sldId id="332" r:id="rId5"/>
    <p:sldId id="333" r:id="rId6"/>
    <p:sldId id="342" r:id="rId7"/>
    <p:sldId id="336" r:id="rId8"/>
    <p:sldId id="341" r:id="rId9"/>
    <p:sldId id="337" r:id="rId10"/>
    <p:sldId id="340" r:id="rId11"/>
    <p:sldId id="352" r:id="rId12"/>
    <p:sldId id="343" r:id="rId13"/>
    <p:sldId id="344" r:id="rId14"/>
    <p:sldId id="348" r:id="rId15"/>
    <p:sldId id="347" r:id="rId16"/>
    <p:sldId id="345" r:id="rId17"/>
    <p:sldId id="349" r:id="rId18"/>
    <p:sldId id="350" r:id="rId19"/>
    <p:sldId id="351" r:id="rId20"/>
    <p:sldId id="357" r:id="rId21"/>
    <p:sldId id="353" r:id="rId22"/>
    <p:sldId id="354" r:id="rId23"/>
    <p:sldId id="355" r:id="rId24"/>
    <p:sldId id="356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71" r:id="rId34"/>
    <p:sldId id="366" r:id="rId35"/>
    <p:sldId id="367" r:id="rId36"/>
    <p:sldId id="372" r:id="rId37"/>
    <p:sldId id="369" r:id="rId38"/>
    <p:sldId id="368" r:id="rId39"/>
    <p:sldId id="370" r:id="rId40"/>
    <p:sldId id="373" r:id="rId41"/>
    <p:sldId id="374" r:id="rId42"/>
    <p:sldId id="375" r:id="rId43"/>
    <p:sldId id="376" r:id="rId44"/>
    <p:sldId id="379" r:id="rId45"/>
    <p:sldId id="377" r:id="rId46"/>
    <p:sldId id="378" r:id="rId47"/>
    <p:sldId id="383" r:id="rId48"/>
    <p:sldId id="380" r:id="rId49"/>
    <p:sldId id="381" r:id="rId50"/>
    <p:sldId id="382" r:id="rId51"/>
    <p:sldId id="384" r:id="rId52"/>
    <p:sldId id="385" r:id="rId53"/>
  </p:sldIdLst>
  <p:sldSz cx="12192000" cy="6858000"/>
  <p:notesSz cx="6858000" cy="9144000"/>
  <p:custDataLst>
    <p:tags r:id="rId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86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0" autoAdjust="0"/>
    <p:restoredTop sz="94291" autoAdjust="0"/>
  </p:normalViewPr>
  <p:slideViewPr>
    <p:cSldViewPr>
      <p:cViewPr varScale="1">
        <p:scale>
          <a:sx n="114" d="100"/>
          <a:sy n="114" d="100"/>
        </p:scale>
        <p:origin x="612" y="144"/>
      </p:cViewPr>
      <p:guideLst>
        <p:guide orient="horz" pos="2160"/>
        <p:guide orient="horz" pos="864"/>
        <p:guide orient="horz" pos="3792"/>
        <p:guide pos="3840"/>
        <p:guide pos="384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commentAuthors" Target="commentAuthor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systanddeploy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systanddeploy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EF0B0-A9AA-4696-8F9E-C30153723E2F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0102A4D-0FD2-4B5C-BFE6-50F79A3A4EE2}">
      <dgm:prSet/>
      <dgm:spPr/>
      <dgm:t>
        <a:bodyPr/>
        <a:lstStyle/>
        <a:p>
          <a:r>
            <a:rPr lang="fr-FR" dirty="0"/>
            <a:t>Professeur d’informatique  BTS SIO option SISR, Formateur, Consultant, Auteur ENI</a:t>
          </a:r>
          <a:endParaRPr lang="en-US" dirty="0"/>
        </a:p>
      </dgm:t>
    </dgm:pt>
    <dgm:pt modelId="{C6A91509-880B-4FFF-B63C-7026219144C5}" type="parTrans" cxnId="{8F459456-8AC5-4936-B611-9B39B6C5451B}">
      <dgm:prSet/>
      <dgm:spPr/>
      <dgm:t>
        <a:bodyPr/>
        <a:lstStyle/>
        <a:p>
          <a:endParaRPr lang="en-US"/>
        </a:p>
      </dgm:t>
    </dgm:pt>
    <dgm:pt modelId="{D93EA150-9684-4976-BE16-EA43436BE0A7}" type="sibTrans" cxnId="{8F459456-8AC5-4936-B611-9B39B6C5451B}">
      <dgm:prSet/>
      <dgm:spPr/>
      <dgm:t>
        <a:bodyPr/>
        <a:lstStyle/>
        <a:p>
          <a:endParaRPr lang="en-US"/>
        </a:p>
      </dgm:t>
    </dgm:pt>
    <dgm:pt modelId="{72AD836D-65FD-4F51-BD5A-E1478E7C550E}">
      <dgm:prSet/>
      <dgm:spPr/>
      <dgm:t>
        <a:bodyPr/>
        <a:lstStyle/>
        <a:p>
          <a:r>
            <a:rPr lang="fr-FR" dirty="0"/>
            <a:t>Domaines d’expertise: MDT, Automatisation, PowerShell, Virtualisation,</a:t>
          </a:r>
          <a:endParaRPr lang="en-US" dirty="0"/>
        </a:p>
      </dgm:t>
    </dgm:pt>
    <dgm:pt modelId="{7537AED8-EB30-4AAA-A98F-D9D4D6D57B30}" type="parTrans" cxnId="{657D4A35-2486-4781-A58D-B47E7B2D3BF6}">
      <dgm:prSet/>
      <dgm:spPr/>
      <dgm:t>
        <a:bodyPr/>
        <a:lstStyle/>
        <a:p>
          <a:endParaRPr lang="en-US"/>
        </a:p>
      </dgm:t>
    </dgm:pt>
    <dgm:pt modelId="{7D304582-AFE6-465A-83C8-739D691E4F1E}" type="sibTrans" cxnId="{657D4A35-2486-4781-A58D-B47E7B2D3BF6}">
      <dgm:prSet/>
      <dgm:spPr/>
      <dgm:t>
        <a:bodyPr/>
        <a:lstStyle/>
        <a:p>
          <a:endParaRPr lang="en-US"/>
        </a:p>
      </dgm:t>
    </dgm:pt>
    <dgm:pt modelId="{0673B67C-F1E1-4B7C-A899-F6C281A9571A}">
      <dgm:prSet/>
      <dgm:spPr/>
      <dgm:t>
        <a:bodyPr/>
        <a:lstStyle/>
        <a:p>
          <a:r>
            <a:rPr lang="fr-FR" dirty="0"/>
            <a:t>MCSA  Windows 7, MCSA Server 2012, MCT depuis 6 ans, VCP5, VCA-DCV, VCA-Cloud, VCA-NV</a:t>
          </a:r>
          <a:endParaRPr lang="en-US" dirty="0"/>
        </a:p>
      </dgm:t>
    </dgm:pt>
    <dgm:pt modelId="{6B950979-66DE-4C3E-81A8-0A403D73A604}" type="parTrans" cxnId="{F88584B2-180F-4F3B-B821-BFA4616B5904}">
      <dgm:prSet/>
      <dgm:spPr/>
      <dgm:t>
        <a:bodyPr/>
        <a:lstStyle/>
        <a:p>
          <a:endParaRPr lang="en-US"/>
        </a:p>
      </dgm:t>
    </dgm:pt>
    <dgm:pt modelId="{D5C63225-DC3A-4DD1-B8B8-52D314060EF8}" type="sibTrans" cxnId="{F88584B2-180F-4F3B-B821-BFA4616B5904}">
      <dgm:prSet/>
      <dgm:spPr/>
      <dgm:t>
        <a:bodyPr/>
        <a:lstStyle/>
        <a:p>
          <a:endParaRPr lang="en-US"/>
        </a:p>
      </dgm:t>
    </dgm:pt>
    <dgm:pt modelId="{D81ACF2C-6A2C-43C2-B970-F652BF0CD893}">
      <dgm:prSet/>
      <dgm:spPr/>
      <dgm:t>
        <a:bodyPr/>
        <a:lstStyle/>
        <a:p>
          <a:r>
            <a:rPr lang="fr-FR" dirty="0"/>
            <a:t>Twitter: @JM2K69</a:t>
          </a:r>
          <a:endParaRPr lang="en-US" dirty="0"/>
        </a:p>
      </dgm:t>
    </dgm:pt>
    <dgm:pt modelId="{F1D5FFB2-6E6C-43B4-9F1C-B83C93D3CA40}" type="parTrans" cxnId="{9BFC57EF-389A-48ED-8F7D-652D216E5240}">
      <dgm:prSet/>
      <dgm:spPr/>
      <dgm:t>
        <a:bodyPr/>
        <a:lstStyle/>
        <a:p>
          <a:endParaRPr lang="en-US"/>
        </a:p>
      </dgm:t>
    </dgm:pt>
    <dgm:pt modelId="{09CDA954-5D66-4542-948C-8909D48FAA9F}" type="sibTrans" cxnId="{9BFC57EF-389A-48ED-8F7D-652D216E5240}">
      <dgm:prSet/>
      <dgm:spPr/>
      <dgm:t>
        <a:bodyPr/>
        <a:lstStyle/>
        <a:p>
          <a:endParaRPr lang="en-US"/>
        </a:p>
      </dgm:t>
    </dgm:pt>
    <dgm:pt modelId="{EA2752C6-88C1-4881-B6F7-6F78D8D5E458}">
      <dgm:prSet/>
      <dgm:spPr/>
      <dgm:t>
        <a:bodyPr/>
        <a:lstStyle/>
        <a:p>
          <a:r>
            <a:rPr lang="fr-FR" dirty="0"/>
            <a:t>Blog:</a:t>
          </a:r>
          <a:r>
            <a:rPr lang="fr-FR" b="1" dirty="0"/>
            <a:t> </a:t>
          </a:r>
          <a:r>
            <a:rPr lang="fr-FR" dirty="0">
              <a:hlinkClick xmlns:r="http://schemas.openxmlformats.org/officeDocument/2006/relationships" r:id="rId1"/>
            </a:rPr>
            <a:t>https://github.com/jm2K69</a:t>
          </a:r>
          <a:endParaRPr lang="en-US" dirty="0"/>
        </a:p>
      </dgm:t>
    </dgm:pt>
    <dgm:pt modelId="{2147DFA6-A93D-464F-94B0-9B36EB9A89A3}" type="parTrans" cxnId="{C3EE0F97-7B14-4926-9729-3A8B0117C149}">
      <dgm:prSet/>
      <dgm:spPr/>
      <dgm:t>
        <a:bodyPr/>
        <a:lstStyle/>
        <a:p>
          <a:endParaRPr lang="en-US"/>
        </a:p>
      </dgm:t>
    </dgm:pt>
    <dgm:pt modelId="{706C298F-57F2-4B09-BCFA-5E9163840918}" type="sibTrans" cxnId="{C3EE0F97-7B14-4926-9729-3A8B0117C149}">
      <dgm:prSet/>
      <dgm:spPr/>
      <dgm:t>
        <a:bodyPr/>
        <a:lstStyle/>
        <a:p>
          <a:endParaRPr lang="en-US"/>
        </a:p>
      </dgm:t>
    </dgm:pt>
    <dgm:pt modelId="{DF73DF45-D5D3-4D61-92F9-6E8B9089ADEC}">
      <dgm:prSet/>
      <dgm:spPr/>
      <dgm:t>
        <a:bodyPr/>
        <a:lstStyle/>
        <a:p>
          <a:r>
            <a:rPr lang="fr-FR" dirty="0"/>
            <a:t>Mail: bezettorres.jerome@gmail.com </a:t>
          </a:r>
          <a:endParaRPr lang="en-US" dirty="0"/>
        </a:p>
      </dgm:t>
    </dgm:pt>
    <dgm:pt modelId="{4C0BECCE-CFBE-44A4-8952-30D1F62B0CC5}" type="parTrans" cxnId="{E7595E27-F697-4540-ADD7-33C51AD1EE2D}">
      <dgm:prSet/>
      <dgm:spPr/>
      <dgm:t>
        <a:bodyPr/>
        <a:lstStyle/>
        <a:p>
          <a:endParaRPr lang="en-US"/>
        </a:p>
      </dgm:t>
    </dgm:pt>
    <dgm:pt modelId="{63C52AF7-7134-4BB6-B206-67965185216F}" type="sibTrans" cxnId="{E7595E27-F697-4540-ADD7-33C51AD1EE2D}">
      <dgm:prSet/>
      <dgm:spPr/>
      <dgm:t>
        <a:bodyPr/>
        <a:lstStyle/>
        <a:p>
          <a:endParaRPr lang="en-US"/>
        </a:p>
      </dgm:t>
    </dgm:pt>
    <dgm:pt modelId="{2567ABE9-182D-44E2-BC91-7E16B3DE27AB}" type="pres">
      <dgm:prSet presAssocID="{C4AEF0B0-A9AA-4696-8F9E-C30153723E2F}" presName="linear" presStyleCnt="0">
        <dgm:presLayoutVars>
          <dgm:animLvl val="lvl"/>
          <dgm:resizeHandles val="exact"/>
        </dgm:presLayoutVars>
      </dgm:prSet>
      <dgm:spPr/>
    </dgm:pt>
    <dgm:pt modelId="{6BDB833F-751A-42A2-9496-9EF54FA16E97}" type="pres">
      <dgm:prSet presAssocID="{30102A4D-0FD2-4B5C-BFE6-50F79A3A4EE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C8713C5-2B36-47A8-B04B-635F85967A31}" type="pres">
      <dgm:prSet presAssocID="{D93EA150-9684-4976-BE16-EA43436BE0A7}" presName="spacer" presStyleCnt="0"/>
      <dgm:spPr/>
    </dgm:pt>
    <dgm:pt modelId="{2526E006-6048-4D8E-A985-B41C962E9350}" type="pres">
      <dgm:prSet presAssocID="{72AD836D-65FD-4F51-BD5A-E1478E7C550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EDF4ED2-919D-42BD-B275-42986C6DE53A}" type="pres">
      <dgm:prSet presAssocID="{7D304582-AFE6-465A-83C8-739D691E4F1E}" presName="spacer" presStyleCnt="0"/>
      <dgm:spPr/>
    </dgm:pt>
    <dgm:pt modelId="{7BCA60E4-89FC-403F-8649-15AD43DDDB6D}" type="pres">
      <dgm:prSet presAssocID="{0673B67C-F1E1-4B7C-A899-F6C281A9571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DA6CBC-9235-4FBF-B346-B3820378B8D8}" type="pres">
      <dgm:prSet presAssocID="{D5C63225-DC3A-4DD1-B8B8-52D314060EF8}" presName="spacer" presStyleCnt="0"/>
      <dgm:spPr/>
    </dgm:pt>
    <dgm:pt modelId="{B68B07D9-D7E6-4409-96D3-193283296437}" type="pres">
      <dgm:prSet presAssocID="{D81ACF2C-6A2C-43C2-B970-F652BF0CD8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3661962-9A89-43BF-8124-C4B7E7ADE1CF}" type="pres">
      <dgm:prSet presAssocID="{09CDA954-5D66-4542-948C-8909D48FAA9F}" presName="spacer" presStyleCnt="0"/>
      <dgm:spPr/>
    </dgm:pt>
    <dgm:pt modelId="{FF86F1AB-BF20-4223-8024-081D02050176}" type="pres">
      <dgm:prSet presAssocID="{EA2752C6-88C1-4881-B6F7-6F78D8D5E45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0DBB44-DCAF-41CC-96D9-7615510BAC6B}" type="pres">
      <dgm:prSet presAssocID="{706C298F-57F2-4B09-BCFA-5E9163840918}" presName="spacer" presStyleCnt="0"/>
      <dgm:spPr/>
    </dgm:pt>
    <dgm:pt modelId="{AD7BDE5E-94C0-4D60-9C05-D84B14CE35FA}" type="pres">
      <dgm:prSet presAssocID="{DF73DF45-D5D3-4D61-92F9-6E8B9089ADEC}" presName="parentText" presStyleLbl="node1" presStyleIdx="5" presStyleCnt="6" custLinFactY="-1537" custLinFactNeighborY="-100000">
        <dgm:presLayoutVars>
          <dgm:chMax val="0"/>
          <dgm:bulletEnabled val="1"/>
        </dgm:presLayoutVars>
      </dgm:prSet>
      <dgm:spPr/>
    </dgm:pt>
  </dgm:ptLst>
  <dgm:cxnLst>
    <dgm:cxn modelId="{8CE7A303-A51C-4AC5-8FA0-1F6A1415AB81}" type="presOf" srcId="{0673B67C-F1E1-4B7C-A899-F6C281A9571A}" destId="{7BCA60E4-89FC-403F-8649-15AD43DDDB6D}" srcOrd="0" destOrd="0" presId="urn:microsoft.com/office/officeart/2005/8/layout/vList2"/>
    <dgm:cxn modelId="{0A8F5E0E-E70A-4222-9CAF-C3ECD729F88B}" type="presOf" srcId="{C4AEF0B0-A9AA-4696-8F9E-C30153723E2F}" destId="{2567ABE9-182D-44E2-BC91-7E16B3DE27AB}" srcOrd="0" destOrd="0" presId="urn:microsoft.com/office/officeart/2005/8/layout/vList2"/>
    <dgm:cxn modelId="{E7595E27-F697-4540-ADD7-33C51AD1EE2D}" srcId="{C4AEF0B0-A9AA-4696-8F9E-C30153723E2F}" destId="{DF73DF45-D5D3-4D61-92F9-6E8B9089ADEC}" srcOrd="5" destOrd="0" parTransId="{4C0BECCE-CFBE-44A4-8952-30D1F62B0CC5}" sibTransId="{63C52AF7-7134-4BB6-B206-67965185216F}"/>
    <dgm:cxn modelId="{657D4A35-2486-4781-A58D-B47E7B2D3BF6}" srcId="{C4AEF0B0-A9AA-4696-8F9E-C30153723E2F}" destId="{72AD836D-65FD-4F51-BD5A-E1478E7C550E}" srcOrd="1" destOrd="0" parTransId="{7537AED8-EB30-4AAA-A98F-D9D4D6D57B30}" sibTransId="{7D304582-AFE6-465A-83C8-739D691E4F1E}"/>
    <dgm:cxn modelId="{3B0F1A5E-A9EE-4E15-9C5C-07001AABA006}" type="presOf" srcId="{72AD836D-65FD-4F51-BD5A-E1478E7C550E}" destId="{2526E006-6048-4D8E-A985-B41C962E9350}" srcOrd="0" destOrd="0" presId="urn:microsoft.com/office/officeart/2005/8/layout/vList2"/>
    <dgm:cxn modelId="{949FE745-A49B-4C05-BF95-A2E6FDFAE0DC}" type="presOf" srcId="{30102A4D-0FD2-4B5C-BFE6-50F79A3A4EE2}" destId="{6BDB833F-751A-42A2-9496-9EF54FA16E97}" srcOrd="0" destOrd="0" presId="urn:microsoft.com/office/officeart/2005/8/layout/vList2"/>
    <dgm:cxn modelId="{8F459456-8AC5-4936-B611-9B39B6C5451B}" srcId="{C4AEF0B0-A9AA-4696-8F9E-C30153723E2F}" destId="{30102A4D-0FD2-4B5C-BFE6-50F79A3A4EE2}" srcOrd="0" destOrd="0" parTransId="{C6A91509-880B-4FFF-B63C-7026219144C5}" sibTransId="{D93EA150-9684-4976-BE16-EA43436BE0A7}"/>
    <dgm:cxn modelId="{C3EE0F97-7B14-4926-9729-3A8B0117C149}" srcId="{C4AEF0B0-A9AA-4696-8F9E-C30153723E2F}" destId="{EA2752C6-88C1-4881-B6F7-6F78D8D5E458}" srcOrd="4" destOrd="0" parTransId="{2147DFA6-A93D-464F-94B0-9B36EB9A89A3}" sibTransId="{706C298F-57F2-4B09-BCFA-5E9163840918}"/>
    <dgm:cxn modelId="{82566E9F-0247-4F3A-960C-0FF7C9349530}" type="presOf" srcId="{D81ACF2C-6A2C-43C2-B970-F652BF0CD893}" destId="{B68B07D9-D7E6-4409-96D3-193283296437}" srcOrd="0" destOrd="0" presId="urn:microsoft.com/office/officeart/2005/8/layout/vList2"/>
    <dgm:cxn modelId="{C95805A4-D8F0-4F4E-8A18-E55F3EC0566D}" type="presOf" srcId="{DF73DF45-D5D3-4D61-92F9-6E8B9089ADEC}" destId="{AD7BDE5E-94C0-4D60-9C05-D84B14CE35FA}" srcOrd="0" destOrd="0" presId="urn:microsoft.com/office/officeart/2005/8/layout/vList2"/>
    <dgm:cxn modelId="{F88584B2-180F-4F3B-B821-BFA4616B5904}" srcId="{C4AEF0B0-A9AA-4696-8F9E-C30153723E2F}" destId="{0673B67C-F1E1-4B7C-A899-F6C281A9571A}" srcOrd="2" destOrd="0" parTransId="{6B950979-66DE-4C3E-81A8-0A403D73A604}" sibTransId="{D5C63225-DC3A-4DD1-B8B8-52D314060EF8}"/>
    <dgm:cxn modelId="{4616F7DB-30F6-48E3-9039-32153F02808B}" type="presOf" srcId="{EA2752C6-88C1-4881-B6F7-6F78D8D5E458}" destId="{FF86F1AB-BF20-4223-8024-081D02050176}" srcOrd="0" destOrd="0" presId="urn:microsoft.com/office/officeart/2005/8/layout/vList2"/>
    <dgm:cxn modelId="{9BFC57EF-389A-48ED-8F7D-652D216E5240}" srcId="{C4AEF0B0-A9AA-4696-8F9E-C30153723E2F}" destId="{D81ACF2C-6A2C-43C2-B970-F652BF0CD893}" srcOrd="3" destOrd="0" parTransId="{F1D5FFB2-6E6C-43B4-9F1C-B83C93D3CA40}" sibTransId="{09CDA954-5D66-4542-948C-8909D48FAA9F}"/>
    <dgm:cxn modelId="{F9EB1AD3-C22F-4253-803A-BB9C6196B513}" type="presParOf" srcId="{2567ABE9-182D-44E2-BC91-7E16B3DE27AB}" destId="{6BDB833F-751A-42A2-9496-9EF54FA16E97}" srcOrd="0" destOrd="0" presId="urn:microsoft.com/office/officeart/2005/8/layout/vList2"/>
    <dgm:cxn modelId="{41776C48-C997-4614-A93B-99731977723E}" type="presParOf" srcId="{2567ABE9-182D-44E2-BC91-7E16B3DE27AB}" destId="{5C8713C5-2B36-47A8-B04B-635F85967A31}" srcOrd="1" destOrd="0" presId="urn:microsoft.com/office/officeart/2005/8/layout/vList2"/>
    <dgm:cxn modelId="{0DD530A4-2FDA-40C1-BD85-8E594BDC31AD}" type="presParOf" srcId="{2567ABE9-182D-44E2-BC91-7E16B3DE27AB}" destId="{2526E006-6048-4D8E-A985-B41C962E9350}" srcOrd="2" destOrd="0" presId="urn:microsoft.com/office/officeart/2005/8/layout/vList2"/>
    <dgm:cxn modelId="{8A1F1AC8-2EC7-485B-A24C-AA458E96AD48}" type="presParOf" srcId="{2567ABE9-182D-44E2-BC91-7E16B3DE27AB}" destId="{4EDF4ED2-919D-42BD-B275-42986C6DE53A}" srcOrd="3" destOrd="0" presId="urn:microsoft.com/office/officeart/2005/8/layout/vList2"/>
    <dgm:cxn modelId="{F312FBB3-02CA-4AF9-A126-83721C0326B1}" type="presParOf" srcId="{2567ABE9-182D-44E2-BC91-7E16B3DE27AB}" destId="{7BCA60E4-89FC-403F-8649-15AD43DDDB6D}" srcOrd="4" destOrd="0" presId="urn:microsoft.com/office/officeart/2005/8/layout/vList2"/>
    <dgm:cxn modelId="{424A623C-A1A9-4B62-BBC4-EB104A448B2A}" type="presParOf" srcId="{2567ABE9-182D-44E2-BC91-7E16B3DE27AB}" destId="{FDDA6CBC-9235-4FBF-B346-B3820378B8D8}" srcOrd="5" destOrd="0" presId="urn:microsoft.com/office/officeart/2005/8/layout/vList2"/>
    <dgm:cxn modelId="{4D1EC806-AD53-4F86-8468-976BF42241E8}" type="presParOf" srcId="{2567ABE9-182D-44E2-BC91-7E16B3DE27AB}" destId="{B68B07D9-D7E6-4409-96D3-193283296437}" srcOrd="6" destOrd="0" presId="urn:microsoft.com/office/officeart/2005/8/layout/vList2"/>
    <dgm:cxn modelId="{E3F0036D-B7DD-4682-B8E2-6A6BEB085075}" type="presParOf" srcId="{2567ABE9-182D-44E2-BC91-7E16B3DE27AB}" destId="{23661962-9A89-43BF-8124-C4B7E7ADE1CF}" srcOrd="7" destOrd="0" presId="urn:microsoft.com/office/officeart/2005/8/layout/vList2"/>
    <dgm:cxn modelId="{F31D1845-EDDF-4718-A02B-B2DADDE6BFBC}" type="presParOf" srcId="{2567ABE9-182D-44E2-BC91-7E16B3DE27AB}" destId="{FF86F1AB-BF20-4223-8024-081D02050176}" srcOrd="8" destOrd="0" presId="urn:microsoft.com/office/officeart/2005/8/layout/vList2"/>
    <dgm:cxn modelId="{5E3D4E71-7E2D-467A-9E89-58EC2D67F1DD}" type="presParOf" srcId="{2567ABE9-182D-44E2-BC91-7E16B3DE27AB}" destId="{D40DBB44-DCAF-41CC-96D9-7615510BAC6B}" srcOrd="9" destOrd="0" presId="urn:microsoft.com/office/officeart/2005/8/layout/vList2"/>
    <dgm:cxn modelId="{2A8070DA-1E52-474E-A6AF-E0EAE4CF5620}" type="presParOf" srcId="{2567ABE9-182D-44E2-BC91-7E16B3DE27AB}" destId="{AD7BDE5E-94C0-4D60-9C05-D84B14CE35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3054DB-33BA-4803-83B5-839787B29F58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D75766E-1BAD-4960-A2A2-32209CF9E050}">
      <dgm:prSet phldrT="[Texte]"/>
      <dgm:spPr/>
      <dgm:t>
        <a:bodyPr/>
        <a:lstStyle/>
        <a:p>
          <a:r>
            <a:rPr lang="fr-FR" dirty="0" err="1"/>
            <a:t>PowerCli</a:t>
          </a:r>
          <a:endParaRPr lang="fr-FR" dirty="0"/>
        </a:p>
      </dgm:t>
    </dgm:pt>
    <dgm:pt modelId="{CAD53CFE-2484-43FA-AEEF-A1D2E20E2306}" type="parTrans" cxnId="{F7297750-E0A8-49E4-A8F2-5884C35C4110}">
      <dgm:prSet/>
      <dgm:spPr/>
      <dgm:t>
        <a:bodyPr/>
        <a:lstStyle/>
        <a:p>
          <a:endParaRPr lang="fr-FR"/>
        </a:p>
      </dgm:t>
    </dgm:pt>
    <dgm:pt modelId="{0E233230-1037-4371-91C9-BBA5ED1A63C3}" type="sibTrans" cxnId="{F7297750-E0A8-49E4-A8F2-5884C35C4110}">
      <dgm:prSet/>
      <dgm:spPr/>
      <dgm:t>
        <a:bodyPr/>
        <a:lstStyle/>
        <a:p>
          <a:endParaRPr lang="fr-FR"/>
        </a:p>
      </dgm:t>
    </dgm:pt>
    <dgm:pt modelId="{295FC9A9-E274-4237-AAA0-7CA5A81544B6}">
      <dgm:prSet phldrT="[Texte]"/>
      <dgm:spPr/>
      <dgm:t>
        <a:bodyPr/>
        <a:lstStyle/>
        <a:p>
          <a:r>
            <a:rPr lang="fr-FR" dirty="0"/>
            <a:t>Création de VM</a:t>
          </a:r>
        </a:p>
      </dgm:t>
    </dgm:pt>
    <dgm:pt modelId="{58A1EBE9-F1E0-40B4-BCD6-5AA8F7F0F260}" type="parTrans" cxnId="{95570AB5-7EEE-432C-8BAC-6C3E2D6C2A85}">
      <dgm:prSet/>
      <dgm:spPr/>
      <dgm:t>
        <a:bodyPr/>
        <a:lstStyle/>
        <a:p>
          <a:endParaRPr lang="fr-FR"/>
        </a:p>
      </dgm:t>
    </dgm:pt>
    <dgm:pt modelId="{6EADDC51-8C17-4F1C-9840-157CB9C53C05}" type="sibTrans" cxnId="{95570AB5-7EEE-432C-8BAC-6C3E2D6C2A85}">
      <dgm:prSet/>
      <dgm:spPr/>
      <dgm:t>
        <a:bodyPr/>
        <a:lstStyle/>
        <a:p>
          <a:endParaRPr lang="fr-FR"/>
        </a:p>
      </dgm:t>
    </dgm:pt>
    <dgm:pt modelId="{1C0A237C-D601-4FEC-949C-5CEBC28DCCCA}">
      <dgm:prSet phldrT="[Texte]"/>
      <dgm:spPr/>
      <dgm:t>
        <a:bodyPr/>
        <a:lstStyle/>
        <a:p>
          <a:r>
            <a:rPr lang="fr-FR" dirty="0"/>
            <a:t>Configuration</a:t>
          </a:r>
        </a:p>
      </dgm:t>
    </dgm:pt>
    <dgm:pt modelId="{40D0D576-54F1-4D7B-A969-5512A100F50E}" type="parTrans" cxnId="{CF64CFEF-7495-4195-98AB-5CD6C3DD58A4}">
      <dgm:prSet/>
      <dgm:spPr/>
      <dgm:t>
        <a:bodyPr/>
        <a:lstStyle/>
        <a:p>
          <a:endParaRPr lang="fr-FR"/>
        </a:p>
      </dgm:t>
    </dgm:pt>
    <dgm:pt modelId="{76A7FF20-76AA-4D2B-8777-267AD4F48613}" type="sibTrans" cxnId="{CF64CFEF-7495-4195-98AB-5CD6C3DD58A4}">
      <dgm:prSet/>
      <dgm:spPr/>
      <dgm:t>
        <a:bodyPr/>
        <a:lstStyle/>
        <a:p>
          <a:endParaRPr lang="fr-FR"/>
        </a:p>
      </dgm:t>
    </dgm:pt>
    <dgm:pt modelId="{3177BEF9-1478-439A-82E3-336D672A2D77}">
      <dgm:prSet phldrT="[Texte]"/>
      <dgm:spPr/>
      <dgm:t>
        <a:bodyPr/>
        <a:lstStyle/>
        <a:p>
          <a:r>
            <a:rPr lang="fr-FR" dirty="0"/>
            <a:t>Snapshot</a:t>
          </a:r>
        </a:p>
      </dgm:t>
    </dgm:pt>
    <dgm:pt modelId="{2AEB4725-4BB9-4EF0-8426-7268A60650EB}" type="parTrans" cxnId="{3012F30B-E12F-4DF7-B2CF-94EDF3CC0BB5}">
      <dgm:prSet/>
      <dgm:spPr/>
      <dgm:t>
        <a:bodyPr/>
        <a:lstStyle/>
        <a:p>
          <a:endParaRPr lang="fr-FR"/>
        </a:p>
      </dgm:t>
    </dgm:pt>
    <dgm:pt modelId="{E09E0AA7-650D-4DCC-BBD0-39AB75B19FC1}" type="sibTrans" cxnId="{3012F30B-E12F-4DF7-B2CF-94EDF3CC0BB5}">
      <dgm:prSet/>
      <dgm:spPr/>
      <dgm:t>
        <a:bodyPr/>
        <a:lstStyle/>
        <a:p>
          <a:endParaRPr lang="fr-FR"/>
        </a:p>
      </dgm:t>
    </dgm:pt>
    <dgm:pt modelId="{D881DBD4-3278-4B01-88B0-2DA401A7B250}">
      <dgm:prSet phldrT="[Texte]"/>
      <dgm:spPr/>
      <dgm:t>
        <a:bodyPr/>
        <a:lstStyle/>
        <a:p>
          <a:r>
            <a:rPr lang="fr-FR" dirty="0"/>
            <a:t>Réseau</a:t>
          </a:r>
        </a:p>
      </dgm:t>
    </dgm:pt>
    <dgm:pt modelId="{61941E69-BEC5-4BB5-9F23-798FDA76A23A}" type="parTrans" cxnId="{822C11DE-C371-47A5-8A72-C1C22CB28951}">
      <dgm:prSet/>
      <dgm:spPr/>
      <dgm:t>
        <a:bodyPr/>
        <a:lstStyle/>
        <a:p>
          <a:endParaRPr lang="fr-FR"/>
        </a:p>
      </dgm:t>
    </dgm:pt>
    <dgm:pt modelId="{E4BCD294-308B-43CF-8161-C90B9D5FB513}" type="sibTrans" cxnId="{822C11DE-C371-47A5-8A72-C1C22CB28951}">
      <dgm:prSet/>
      <dgm:spPr/>
      <dgm:t>
        <a:bodyPr/>
        <a:lstStyle/>
        <a:p>
          <a:endParaRPr lang="fr-FR"/>
        </a:p>
      </dgm:t>
    </dgm:pt>
    <dgm:pt modelId="{084187B5-C8C2-4744-8204-5A071497A377}">
      <dgm:prSet phldrT="[Texte]"/>
      <dgm:spPr/>
      <dgm:t>
        <a:bodyPr/>
        <a:lstStyle/>
        <a:p>
          <a:r>
            <a:rPr lang="fr-FR" dirty="0"/>
            <a:t>Répertoire</a:t>
          </a:r>
        </a:p>
      </dgm:t>
    </dgm:pt>
    <dgm:pt modelId="{26EA9125-380C-4868-AD8F-2AB7F061C774}" type="parTrans" cxnId="{26C87726-5528-42CD-ADAE-AAEA761D9A46}">
      <dgm:prSet/>
      <dgm:spPr/>
      <dgm:t>
        <a:bodyPr/>
        <a:lstStyle/>
        <a:p>
          <a:endParaRPr lang="fr-FR"/>
        </a:p>
      </dgm:t>
    </dgm:pt>
    <dgm:pt modelId="{835D9F52-803D-4362-B15A-CF1808AA07B4}" type="sibTrans" cxnId="{26C87726-5528-42CD-ADAE-AAEA761D9A46}">
      <dgm:prSet/>
      <dgm:spPr/>
      <dgm:t>
        <a:bodyPr/>
        <a:lstStyle/>
        <a:p>
          <a:endParaRPr lang="fr-FR"/>
        </a:p>
      </dgm:t>
    </dgm:pt>
    <dgm:pt modelId="{87BBFBC4-38FE-4BB5-8002-1F9A50FB6F21}">
      <dgm:prSet phldrT="[Texte]"/>
      <dgm:spPr/>
      <dgm:t>
        <a:bodyPr/>
        <a:lstStyle/>
        <a:p>
          <a:r>
            <a:rPr lang="fr-FR" dirty="0"/>
            <a:t>Tags</a:t>
          </a:r>
        </a:p>
      </dgm:t>
    </dgm:pt>
    <dgm:pt modelId="{699B5D74-56AE-4780-A25D-78735D1C8B79}" type="parTrans" cxnId="{5D744737-4FF9-4B2E-989A-8D268DBA7861}">
      <dgm:prSet/>
      <dgm:spPr/>
      <dgm:t>
        <a:bodyPr/>
        <a:lstStyle/>
        <a:p>
          <a:endParaRPr lang="fr-FR"/>
        </a:p>
      </dgm:t>
    </dgm:pt>
    <dgm:pt modelId="{B67CC4C3-5722-49B7-9E81-CD10ECC3CDA3}" type="sibTrans" cxnId="{5D744737-4FF9-4B2E-989A-8D268DBA7861}">
      <dgm:prSet/>
      <dgm:spPr/>
      <dgm:t>
        <a:bodyPr/>
        <a:lstStyle/>
        <a:p>
          <a:endParaRPr lang="fr-FR"/>
        </a:p>
      </dgm:t>
    </dgm:pt>
    <dgm:pt modelId="{4F85841B-C65D-45F3-A2C7-380A86799C2A}">
      <dgm:prSet phldrT="[Texte]"/>
      <dgm:spPr/>
      <dgm:t>
        <a:bodyPr/>
        <a:lstStyle/>
        <a:p>
          <a:r>
            <a:rPr lang="fr-FR" dirty="0"/>
            <a:t>Clonage</a:t>
          </a:r>
        </a:p>
      </dgm:t>
    </dgm:pt>
    <dgm:pt modelId="{444398AF-96A5-4F38-ADED-A0BB147A3F16}" type="parTrans" cxnId="{857995AC-5F38-415F-A06F-5FE411555467}">
      <dgm:prSet/>
      <dgm:spPr/>
      <dgm:t>
        <a:bodyPr/>
        <a:lstStyle/>
        <a:p>
          <a:endParaRPr lang="fr-FR"/>
        </a:p>
      </dgm:t>
    </dgm:pt>
    <dgm:pt modelId="{A683A4BA-9C71-4B6B-9970-255E75D0AF46}" type="sibTrans" cxnId="{857995AC-5F38-415F-A06F-5FE411555467}">
      <dgm:prSet/>
      <dgm:spPr/>
      <dgm:t>
        <a:bodyPr/>
        <a:lstStyle/>
        <a:p>
          <a:endParaRPr lang="fr-FR"/>
        </a:p>
      </dgm:t>
    </dgm:pt>
    <dgm:pt modelId="{BCB399FA-B5F0-4E35-AD2B-08D24B43FE2E}">
      <dgm:prSet phldrT="[Texte]"/>
      <dgm:spPr/>
      <dgm:t>
        <a:bodyPr/>
        <a:lstStyle/>
        <a:p>
          <a:r>
            <a:rPr lang="fr-FR" dirty="0"/>
            <a:t>Démonstrations</a:t>
          </a:r>
        </a:p>
      </dgm:t>
    </dgm:pt>
    <dgm:pt modelId="{A8ACFF4F-08C3-4E51-A079-E06A72FFADDA}" type="parTrans" cxnId="{2045419F-0CFD-4AAC-9E1F-1F5BBD4DEF89}">
      <dgm:prSet/>
      <dgm:spPr/>
      <dgm:t>
        <a:bodyPr/>
        <a:lstStyle/>
        <a:p>
          <a:endParaRPr lang="fr-FR"/>
        </a:p>
      </dgm:t>
    </dgm:pt>
    <dgm:pt modelId="{19990F85-2D70-426E-B382-EF1E5F5CC59E}" type="sibTrans" cxnId="{2045419F-0CFD-4AAC-9E1F-1F5BBD4DEF89}">
      <dgm:prSet/>
      <dgm:spPr/>
      <dgm:t>
        <a:bodyPr/>
        <a:lstStyle/>
        <a:p>
          <a:endParaRPr lang="fr-FR"/>
        </a:p>
      </dgm:t>
    </dgm:pt>
    <dgm:pt modelId="{2A8DB34A-0210-4DE2-B42B-9DE22F3BE8C6}" type="pres">
      <dgm:prSet presAssocID="{283054DB-33BA-4803-83B5-839787B29F58}" presName="Name0" presStyleCnt="0">
        <dgm:presLayoutVars>
          <dgm:dir/>
          <dgm:resizeHandles/>
        </dgm:presLayoutVars>
      </dgm:prSet>
      <dgm:spPr/>
    </dgm:pt>
    <dgm:pt modelId="{B83EFD90-5028-4CB4-8A3C-ECA9EA40E275}" type="pres">
      <dgm:prSet presAssocID="{9D75766E-1BAD-4960-A2A2-32209CF9E050}" presName="compNode" presStyleCnt="0"/>
      <dgm:spPr/>
    </dgm:pt>
    <dgm:pt modelId="{E6525FE6-E59B-4F4A-B4C5-AA97F90F2FD0}" type="pres">
      <dgm:prSet presAssocID="{9D75766E-1BAD-4960-A2A2-32209CF9E050}" presName="dummyConnPt" presStyleCnt="0"/>
      <dgm:spPr/>
    </dgm:pt>
    <dgm:pt modelId="{EC746184-2E24-45C7-8C8F-66918D78D456}" type="pres">
      <dgm:prSet presAssocID="{9D75766E-1BAD-4960-A2A2-32209CF9E050}" presName="node" presStyleLbl="node1" presStyleIdx="0" presStyleCnt="9">
        <dgm:presLayoutVars>
          <dgm:bulletEnabled val="1"/>
        </dgm:presLayoutVars>
      </dgm:prSet>
      <dgm:spPr/>
    </dgm:pt>
    <dgm:pt modelId="{89F26A74-02E5-4A07-B14F-C62DD84188D3}" type="pres">
      <dgm:prSet presAssocID="{0E233230-1037-4371-91C9-BBA5ED1A63C3}" presName="sibTrans" presStyleLbl="bgSibTrans2D1" presStyleIdx="0" presStyleCnt="8"/>
      <dgm:spPr/>
    </dgm:pt>
    <dgm:pt modelId="{2D7BA157-484F-4636-8E6E-FCE85AE7BC99}" type="pres">
      <dgm:prSet presAssocID="{295FC9A9-E274-4237-AAA0-7CA5A81544B6}" presName="compNode" presStyleCnt="0"/>
      <dgm:spPr/>
    </dgm:pt>
    <dgm:pt modelId="{902C8DD0-C425-428C-97D4-2F5361018CA3}" type="pres">
      <dgm:prSet presAssocID="{295FC9A9-E274-4237-AAA0-7CA5A81544B6}" presName="dummyConnPt" presStyleCnt="0"/>
      <dgm:spPr/>
    </dgm:pt>
    <dgm:pt modelId="{9B8AF9DC-E97C-4968-89D7-35EF99EF5690}" type="pres">
      <dgm:prSet presAssocID="{295FC9A9-E274-4237-AAA0-7CA5A81544B6}" presName="node" presStyleLbl="node1" presStyleIdx="1" presStyleCnt="9">
        <dgm:presLayoutVars>
          <dgm:bulletEnabled val="1"/>
        </dgm:presLayoutVars>
      </dgm:prSet>
      <dgm:spPr/>
    </dgm:pt>
    <dgm:pt modelId="{18C14B29-B790-4217-A2F3-75075D8A09B6}" type="pres">
      <dgm:prSet presAssocID="{6EADDC51-8C17-4F1C-9840-157CB9C53C05}" presName="sibTrans" presStyleLbl="bgSibTrans2D1" presStyleIdx="1" presStyleCnt="8"/>
      <dgm:spPr/>
    </dgm:pt>
    <dgm:pt modelId="{CECC81E2-733E-457C-9F6F-FA3D1439E43F}" type="pres">
      <dgm:prSet presAssocID="{1C0A237C-D601-4FEC-949C-5CEBC28DCCCA}" presName="compNode" presStyleCnt="0"/>
      <dgm:spPr/>
    </dgm:pt>
    <dgm:pt modelId="{539701CE-AFAB-42E9-B73E-93CE8F3970AB}" type="pres">
      <dgm:prSet presAssocID="{1C0A237C-D601-4FEC-949C-5CEBC28DCCCA}" presName="dummyConnPt" presStyleCnt="0"/>
      <dgm:spPr/>
    </dgm:pt>
    <dgm:pt modelId="{B48A5AAE-2BB8-4DF3-A736-94B0A57194BB}" type="pres">
      <dgm:prSet presAssocID="{1C0A237C-D601-4FEC-949C-5CEBC28DCCCA}" presName="node" presStyleLbl="node1" presStyleIdx="2" presStyleCnt="9">
        <dgm:presLayoutVars>
          <dgm:bulletEnabled val="1"/>
        </dgm:presLayoutVars>
      </dgm:prSet>
      <dgm:spPr/>
    </dgm:pt>
    <dgm:pt modelId="{D0C130F0-B617-4D41-A01C-BA64052139D0}" type="pres">
      <dgm:prSet presAssocID="{76A7FF20-76AA-4D2B-8777-267AD4F48613}" presName="sibTrans" presStyleLbl="bgSibTrans2D1" presStyleIdx="2" presStyleCnt="8"/>
      <dgm:spPr/>
    </dgm:pt>
    <dgm:pt modelId="{86354A62-C29E-41C5-B8DD-0E7F3ED49233}" type="pres">
      <dgm:prSet presAssocID="{3177BEF9-1478-439A-82E3-336D672A2D77}" presName="compNode" presStyleCnt="0"/>
      <dgm:spPr/>
    </dgm:pt>
    <dgm:pt modelId="{CAA2D988-AF7E-4D2D-9251-1706BB2938F8}" type="pres">
      <dgm:prSet presAssocID="{3177BEF9-1478-439A-82E3-336D672A2D77}" presName="dummyConnPt" presStyleCnt="0"/>
      <dgm:spPr/>
    </dgm:pt>
    <dgm:pt modelId="{21AC3E60-291D-43CB-BAD4-174A63E41269}" type="pres">
      <dgm:prSet presAssocID="{3177BEF9-1478-439A-82E3-336D672A2D77}" presName="node" presStyleLbl="node1" presStyleIdx="3" presStyleCnt="9">
        <dgm:presLayoutVars>
          <dgm:bulletEnabled val="1"/>
        </dgm:presLayoutVars>
      </dgm:prSet>
      <dgm:spPr/>
    </dgm:pt>
    <dgm:pt modelId="{02325FE5-D025-4732-B6F5-C4606B3F4FDD}" type="pres">
      <dgm:prSet presAssocID="{E09E0AA7-650D-4DCC-BBD0-39AB75B19FC1}" presName="sibTrans" presStyleLbl="bgSibTrans2D1" presStyleIdx="3" presStyleCnt="8"/>
      <dgm:spPr/>
    </dgm:pt>
    <dgm:pt modelId="{31C36E2C-7127-4BD4-8996-5D63ABFBF620}" type="pres">
      <dgm:prSet presAssocID="{D881DBD4-3278-4B01-88B0-2DA401A7B250}" presName="compNode" presStyleCnt="0"/>
      <dgm:spPr/>
    </dgm:pt>
    <dgm:pt modelId="{745C7808-4AF9-4483-9613-E3A3E52C508E}" type="pres">
      <dgm:prSet presAssocID="{D881DBD4-3278-4B01-88B0-2DA401A7B250}" presName="dummyConnPt" presStyleCnt="0"/>
      <dgm:spPr/>
    </dgm:pt>
    <dgm:pt modelId="{597956A4-5F32-40DD-9F1A-C6453FF27EC0}" type="pres">
      <dgm:prSet presAssocID="{D881DBD4-3278-4B01-88B0-2DA401A7B250}" presName="node" presStyleLbl="node1" presStyleIdx="4" presStyleCnt="9">
        <dgm:presLayoutVars>
          <dgm:bulletEnabled val="1"/>
        </dgm:presLayoutVars>
      </dgm:prSet>
      <dgm:spPr/>
    </dgm:pt>
    <dgm:pt modelId="{E2DEFFF7-408B-4FF8-99A7-0164B21622E5}" type="pres">
      <dgm:prSet presAssocID="{E4BCD294-308B-43CF-8161-C90B9D5FB513}" presName="sibTrans" presStyleLbl="bgSibTrans2D1" presStyleIdx="4" presStyleCnt="8"/>
      <dgm:spPr/>
    </dgm:pt>
    <dgm:pt modelId="{58858F7E-EC2A-4041-BAD6-9F947EA46AD7}" type="pres">
      <dgm:prSet presAssocID="{084187B5-C8C2-4744-8204-5A071497A377}" presName="compNode" presStyleCnt="0"/>
      <dgm:spPr/>
    </dgm:pt>
    <dgm:pt modelId="{3E2832B4-B70B-498C-A7CB-CF3F6E0BD9C2}" type="pres">
      <dgm:prSet presAssocID="{084187B5-C8C2-4744-8204-5A071497A377}" presName="dummyConnPt" presStyleCnt="0"/>
      <dgm:spPr/>
    </dgm:pt>
    <dgm:pt modelId="{FECAE61E-DB61-4F5B-BCAE-A95692AEC03C}" type="pres">
      <dgm:prSet presAssocID="{084187B5-C8C2-4744-8204-5A071497A377}" presName="node" presStyleLbl="node1" presStyleIdx="5" presStyleCnt="9">
        <dgm:presLayoutVars>
          <dgm:bulletEnabled val="1"/>
        </dgm:presLayoutVars>
      </dgm:prSet>
      <dgm:spPr/>
    </dgm:pt>
    <dgm:pt modelId="{85F32E11-0A89-4FC5-898B-5C75D9566B4F}" type="pres">
      <dgm:prSet presAssocID="{835D9F52-803D-4362-B15A-CF1808AA07B4}" presName="sibTrans" presStyleLbl="bgSibTrans2D1" presStyleIdx="5" presStyleCnt="8"/>
      <dgm:spPr/>
    </dgm:pt>
    <dgm:pt modelId="{A54C9FC9-96F9-42B0-BEA2-F3C018623E93}" type="pres">
      <dgm:prSet presAssocID="{87BBFBC4-38FE-4BB5-8002-1F9A50FB6F21}" presName="compNode" presStyleCnt="0"/>
      <dgm:spPr/>
    </dgm:pt>
    <dgm:pt modelId="{81F3AB6D-04E5-443D-8AEF-21A9BB6A6F15}" type="pres">
      <dgm:prSet presAssocID="{87BBFBC4-38FE-4BB5-8002-1F9A50FB6F21}" presName="dummyConnPt" presStyleCnt="0"/>
      <dgm:spPr/>
    </dgm:pt>
    <dgm:pt modelId="{6D1196AC-2358-454D-B169-012B9BC83C02}" type="pres">
      <dgm:prSet presAssocID="{87BBFBC4-38FE-4BB5-8002-1F9A50FB6F21}" presName="node" presStyleLbl="node1" presStyleIdx="6" presStyleCnt="9">
        <dgm:presLayoutVars>
          <dgm:bulletEnabled val="1"/>
        </dgm:presLayoutVars>
      </dgm:prSet>
      <dgm:spPr/>
    </dgm:pt>
    <dgm:pt modelId="{CA736382-3F24-44CA-B5EF-46BF9E5C9A99}" type="pres">
      <dgm:prSet presAssocID="{B67CC4C3-5722-49B7-9E81-CD10ECC3CDA3}" presName="sibTrans" presStyleLbl="bgSibTrans2D1" presStyleIdx="6" presStyleCnt="8"/>
      <dgm:spPr/>
    </dgm:pt>
    <dgm:pt modelId="{E2BB0C51-78E7-44B0-B0EA-D0FC736ED251}" type="pres">
      <dgm:prSet presAssocID="{4F85841B-C65D-45F3-A2C7-380A86799C2A}" presName="compNode" presStyleCnt="0"/>
      <dgm:spPr/>
    </dgm:pt>
    <dgm:pt modelId="{27F42A8A-1281-4E00-8243-A6AC3F37E612}" type="pres">
      <dgm:prSet presAssocID="{4F85841B-C65D-45F3-A2C7-380A86799C2A}" presName="dummyConnPt" presStyleCnt="0"/>
      <dgm:spPr/>
    </dgm:pt>
    <dgm:pt modelId="{E18430A5-A4B1-4737-90E9-7239D0DC3979}" type="pres">
      <dgm:prSet presAssocID="{4F85841B-C65D-45F3-A2C7-380A86799C2A}" presName="node" presStyleLbl="node1" presStyleIdx="7" presStyleCnt="9">
        <dgm:presLayoutVars>
          <dgm:bulletEnabled val="1"/>
        </dgm:presLayoutVars>
      </dgm:prSet>
      <dgm:spPr/>
    </dgm:pt>
    <dgm:pt modelId="{34B763F2-6B85-4515-B4AD-AC6A49F5A2A1}" type="pres">
      <dgm:prSet presAssocID="{A683A4BA-9C71-4B6B-9970-255E75D0AF46}" presName="sibTrans" presStyleLbl="bgSibTrans2D1" presStyleIdx="7" presStyleCnt="8"/>
      <dgm:spPr/>
    </dgm:pt>
    <dgm:pt modelId="{F1583F2C-736C-4C10-A752-702BA13299D4}" type="pres">
      <dgm:prSet presAssocID="{BCB399FA-B5F0-4E35-AD2B-08D24B43FE2E}" presName="compNode" presStyleCnt="0"/>
      <dgm:spPr/>
    </dgm:pt>
    <dgm:pt modelId="{774875D1-F46F-4620-99D8-F30FB56AC9DE}" type="pres">
      <dgm:prSet presAssocID="{BCB399FA-B5F0-4E35-AD2B-08D24B43FE2E}" presName="dummyConnPt" presStyleCnt="0"/>
      <dgm:spPr/>
    </dgm:pt>
    <dgm:pt modelId="{08DCD4DF-5C43-4D67-88C6-3F950F135E52}" type="pres">
      <dgm:prSet presAssocID="{BCB399FA-B5F0-4E35-AD2B-08D24B43FE2E}" presName="node" presStyleLbl="node1" presStyleIdx="8" presStyleCnt="9">
        <dgm:presLayoutVars>
          <dgm:bulletEnabled val="1"/>
        </dgm:presLayoutVars>
      </dgm:prSet>
      <dgm:spPr/>
    </dgm:pt>
  </dgm:ptLst>
  <dgm:cxnLst>
    <dgm:cxn modelId="{26C4420A-B864-4087-8867-F6C6EE1A6573}" type="presOf" srcId="{87BBFBC4-38FE-4BB5-8002-1F9A50FB6F21}" destId="{6D1196AC-2358-454D-B169-012B9BC83C02}" srcOrd="0" destOrd="0" presId="urn:microsoft.com/office/officeart/2005/8/layout/bProcess4"/>
    <dgm:cxn modelId="{3012F30B-E12F-4DF7-B2CF-94EDF3CC0BB5}" srcId="{283054DB-33BA-4803-83B5-839787B29F58}" destId="{3177BEF9-1478-439A-82E3-336D672A2D77}" srcOrd="3" destOrd="0" parTransId="{2AEB4725-4BB9-4EF0-8426-7268A60650EB}" sibTransId="{E09E0AA7-650D-4DCC-BBD0-39AB75B19FC1}"/>
    <dgm:cxn modelId="{1F04FC0E-C8E5-47B4-B661-B9DAADDBA244}" type="presOf" srcId="{4F85841B-C65D-45F3-A2C7-380A86799C2A}" destId="{E18430A5-A4B1-4737-90E9-7239D0DC3979}" srcOrd="0" destOrd="0" presId="urn:microsoft.com/office/officeart/2005/8/layout/bProcess4"/>
    <dgm:cxn modelId="{D296520F-5A28-4AF7-9DFC-2C02EDBEFC47}" type="presOf" srcId="{6EADDC51-8C17-4F1C-9840-157CB9C53C05}" destId="{18C14B29-B790-4217-A2F3-75075D8A09B6}" srcOrd="0" destOrd="0" presId="urn:microsoft.com/office/officeart/2005/8/layout/bProcess4"/>
    <dgm:cxn modelId="{D2574910-49A5-4E30-B57C-E58F894AB5D1}" type="presOf" srcId="{BCB399FA-B5F0-4E35-AD2B-08D24B43FE2E}" destId="{08DCD4DF-5C43-4D67-88C6-3F950F135E52}" srcOrd="0" destOrd="0" presId="urn:microsoft.com/office/officeart/2005/8/layout/bProcess4"/>
    <dgm:cxn modelId="{FFEBDE12-3A2F-435D-8641-0A9DF9C9CAE8}" type="presOf" srcId="{835D9F52-803D-4362-B15A-CF1808AA07B4}" destId="{85F32E11-0A89-4FC5-898B-5C75D9566B4F}" srcOrd="0" destOrd="0" presId="urn:microsoft.com/office/officeart/2005/8/layout/bProcess4"/>
    <dgm:cxn modelId="{0EB48421-C49F-414D-A90D-602B365AC68A}" type="presOf" srcId="{0E233230-1037-4371-91C9-BBA5ED1A63C3}" destId="{89F26A74-02E5-4A07-B14F-C62DD84188D3}" srcOrd="0" destOrd="0" presId="urn:microsoft.com/office/officeart/2005/8/layout/bProcess4"/>
    <dgm:cxn modelId="{26C87726-5528-42CD-ADAE-AAEA761D9A46}" srcId="{283054DB-33BA-4803-83B5-839787B29F58}" destId="{084187B5-C8C2-4744-8204-5A071497A377}" srcOrd="5" destOrd="0" parTransId="{26EA9125-380C-4868-AD8F-2AB7F061C774}" sibTransId="{835D9F52-803D-4362-B15A-CF1808AA07B4}"/>
    <dgm:cxn modelId="{B7FD192D-14D7-4A70-89A3-5823891F2E8C}" type="presOf" srcId="{76A7FF20-76AA-4D2B-8777-267AD4F48613}" destId="{D0C130F0-B617-4D41-A01C-BA64052139D0}" srcOrd="0" destOrd="0" presId="urn:microsoft.com/office/officeart/2005/8/layout/bProcess4"/>
    <dgm:cxn modelId="{45D1F92E-C47A-44F6-A6F7-D6803518B8F9}" type="presOf" srcId="{E4BCD294-308B-43CF-8161-C90B9D5FB513}" destId="{E2DEFFF7-408B-4FF8-99A7-0164B21622E5}" srcOrd="0" destOrd="0" presId="urn:microsoft.com/office/officeart/2005/8/layout/bProcess4"/>
    <dgm:cxn modelId="{5D744737-4FF9-4B2E-989A-8D268DBA7861}" srcId="{283054DB-33BA-4803-83B5-839787B29F58}" destId="{87BBFBC4-38FE-4BB5-8002-1F9A50FB6F21}" srcOrd="6" destOrd="0" parTransId="{699B5D74-56AE-4780-A25D-78735D1C8B79}" sibTransId="{B67CC4C3-5722-49B7-9E81-CD10ECC3CDA3}"/>
    <dgm:cxn modelId="{47676C49-B2BC-4B0F-9B81-013FB9936F52}" type="presOf" srcId="{9D75766E-1BAD-4960-A2A2-32209CF9E050}" destId="{EC746184-2E24-45C7-8C8F-66918D78D456}" srcOrd="0" destOrd="0" presId="urn:microsoft.com/office/officeart/2005/8/layout/bProcess4"/>
    <dgm:cxn modelId="{8A31656F-D9A2-417B-B008-C0F12B4139BE}" type="presOf" srcId="{B67CC4C3-5722-49B7-9E81-CD10ECC3CDA3}" destId="{CA736382-3F24-44CA-B5EF-46BF9E5C9A99}" srcOrd="0" destOrd="0" presId="urn:microsoft.com/office/officeart/2005/8/layout/bProcess4"/>
    <dgm:cxn modelId="{F7297750-E0A8-49E4-A8F2-5884C35C4110}" srcId="{283054DB-33BA-4803-83B5-839787B29F58}" destId="{9D75766E-1BAD-4960-A2A2-32209CF9E050}" srcOrd="0" destOrd="0" parTransId="{CAD53CFE-2484-43FA-AEEF-A1D2E20E2306}" sibTransId="{0E233230-1037-4371-91C9-BBA5ED1A63C3}"/>
    <dgm:cxn modelId="{35C78C52-94BC-41F7-B4A8-641CB935FF4C}" type="presOf" srcId="{283054DB-33BA-4803-83B5-839787B29F58}" destId="{2A8DB34A-0210-4DE2-B42B-9DE22F3BE8C6}" srcOrd="0" destOrd="0" presId="urn:microsoft.com/office/officeart/2005/8/layout/bProcess4"/>
    <dgm:cxn modelId="{F46F6459-223F-4E9E-BA6C-6D34F1B5D09E}" type="presOf" srcId="{3177BEF9-1478-439A-82E3-336D672A2D77}" destId="{21AC3E60-291D-43CB-BAD4-174A63E41269}" srcOrd="0" destOrd="0" presId="urn:microsoft.com/office/officeart/2005/8/layout/bProcess4"/>
    <dgm:cxn modelId="{1F141396-D2A9-4918-8FE7-34EBA1F3DFC2}" type="presOf" srcId="{D881DBD4-3278-4B01-88B0-2DA401A7B250}" destId="{597956A4-5F32-40DD-9F1A-C6453FF27EC0}" srcOrd="0" destOrd="0" presId="urn:microsoft.com/office/officeart/2005/8/layout/bProcess4"/>
    <dgm:cxn modelId="{12D4479B-162C-4E10-98DA-B3C2E3B53D07}" type="presOf" srcId="{295FC9A9-E274-4237-AAA0-7CA5A81544B6}" destId="{9B8AF9DC-E97C-4968-89D7-35EF99EF5690}" srcOrd="0" destOrd="0" presId="urn:microsoft.com/office/officeart/2005/8/layout/bProcess4"/>
    <dgm:cxn modelId="{2045419F-0CFD-4AAC-9E1F-1F5BBD4DEF89}" srcId="{283054DB-33BA-4803-83B5-839787B29F58}" destId="{BCB399FA-B5F0-4E35-AD2B-08D24B43FE2E}" srcOrd="8" destOrd="0" parTransId="{A8ACFF4F-08C3-4E51-A079-E06A72FFADDA}" sibTransId="{19990F85-2D70-426E-B382-EF1E5F5CC59E}"/>
    <dgm:cxn modelId="{857995AC-5F38-415F-A06F-5FE411555467}" srcId="{283054DB-33BA-4803-83B5-839787B29F58}" destId="{4F85841B-C65D-45F3-A2C7-380A86799C2A}" srcOrd="7" destOrd="0" parTransId="{444398AF-96A5-4F38-ADED-A0BB147A3F16}" sibTransId="{A683A4BA-9C71-4B6B-9970-255E75D0AF46}"/>
    <dgm:cxn modelId="{95570AB5-7EEE-432C-8BAC-6C3E2D6C2A85}" srcId="{283054DB-33BA-4803-83B5-839787B29F58}" destId="{295FC9A9-E274-4237-AAA0-7CA5A81544B6}" srcOrd="1" destOrd="0" parTransId="{58A1EBE9-F1E0-40B4-BCD6-5AA8F7F0F260}" sibTransId="{6EADDC51-8C17-4F1C-9840-157CB9C53C05}"/>
    <dgm:cxn modelId="{1F9449D4-2ACE-4AF4-9451-A78E825CA9A3}" type="presOf" srcId="{084187B5-C8C2-4744-8204-5A071497A377}" destId="{FECAE61E-DB61-4F5B-BCAE-A95692AEC03C}" srcOrd="0" destOrd="0" presId="urn:microsoft.com/office/officeart/2005/8/layout/bProcess4"/>
    <dgm:cxn modelId="{67F84ED7-6F4A-415B-A16A-24BDFBB6C6C6}" type="presOf" srcId="{A683A4BA-9C71-4B6B-9970-255E75D0AF46}" destId="{34B763F2-6B85-4515-B4AD-AC6A49F5A2A1}" srcOrd="0" destOrd="0" presId="urn:microsoft.com/office/officeart/2005/8/layout/bProcess4"/>
    <dgm:cxn modelId="{A9E22CDC-7F6B-484D-82A9-2BF632DDC5B8}" type="presOf" srcId="{E09E0AA7-650D-4DCC-BBD0-39AB75B19FC1}" destId="{02325FE5-D025-4732-B6F5-C4606B3F4FDD}" srcOrd="0" destOrd="0" presId="urn:microsoft.com/office/officeart/2005/8/layout/bProcess4"/>
    <dgm:cxn modelId="{822C11DE-C371-47A5-8A72-C1C22CB28951}" srcId="{283054DB-33BA-4803-83B5-839787B29F58}" destId="{D881DBD4-3278-4B01-88B0-2DA401A7B250}" srcOrd="4" destOrd="0" parTransId="{61941E69-BEC5-4BB5-9F23-798FDA76A23A}" sibTransId="{E4BCD294-308B-43CF-8161-C90B9D5FB513}"/>
    <dgm:cxn modelId="{61E851EC-266D-4390-92A6-B8EA4365C033}" type="presOf" srcId="{1C0A237C-D601-4FEC-949C-5CEBC28DCCCA}" destId="{B48A5AAE-2BB8-4DF3-A736-94B0A57194BB}" srcOrd="0" destOrd="0" presId="urn:microsoft.com/office/officeart/2005/8/layout/bProcess4"/>
    <dgm:cxn modelId="{CF64CFEF-7495-4195-98AB-5CD6C3DD58A4}" srcId="{283054DB-33BA-4803-83B5-839787B29F58}" destId="{1C0A237C-D601-4FEC-949C-5CEBC28DCCCA}" srcOrd="2" destOrd="0" parTransId="{40D0D576-54F1-4D7B-A969-5512A100F50E}" sibTransId="{76A7FF20-76AA-4D2B-8777-267AD4F48613}"/>
    <dgm:cxn modelId="{FBE236FA-42FF-4B86-B02B-369AB65722E9}" type="presParOf" srcId="{2A8DB34A-0210-4DE2-B42B-9DE22F3BE8C6}" destId="{B83EFD90-5028-4CB4-8A3C-ECA9EA40E275}" srcOrd="0" destOrd="0" presId="urn:microsoft.com/office/officeart/2005/8/layout/bProcess4"/>
    <dgm:cxn modelId="{16A38AA0-F87B-4395-9BDE-B8AE1E9F9116}" type="presParOf" srcId="{B83EFD90-5028-4CB4-8A3C-ECA9EA40E275}" destId="{E6525FE6-E59B-4F4A-B4C5-AA97F90F2FD0}" srcOrd="0" destOrd="0" presId="urn:microsoft.com/office/officeart/2005/8/layout/bProcess4"/>
    <dgm:cxn modelId="{30730BA0-847D-46C7-BB13-D49CC6F899F2}" type="presParOf" srcId="{B83EFD90-5028-4CB4-8A3C-ECA9EA40E275}" destId="{EC746184-2E24-45C7-8C8F-66918D78D456}" srcOrd="1" destOrd="0" presId="urn:microsoft.com/office/officeart/2005/8/layout/bProcess4"/>
    <dgm:cxn modelId="{DCB9C967-AFAD-425C-953D-584069B556CF}" type="presParOf" srcId="{2A8DB34A-0210-4DE2-B42B-9DE22F3BE8C6}" destId="{89F26A74-02E5-4A07-B14F-C62DD84188D3}" srcOrd="1" destOrd="0" presId="urn:microsoft.com/office/officeart/2005/8/layout/bProcess4"/>
    <dgm:cxn modelId="{ED62A8C4-E376-41FF-8615-48AF9EBEEAA3}" type="presParOf" srcId="{2A8DB34A-0210-4DE2-B42B-9DE22F3BE8C6}" destId="{2D7BA157-484F-4636-8E6E-FCE85AE7BC99}" srcOrd="2" destOrd="0" presId="urn:microsoft.com/office/officeart/2005/8/layout/bProcess4"/>
    <dgm:cxn modelId="{0CD50C38-2D82-49CE-A830-E072BEF06845}" type="presParOf" srcId="{2D7BA157-484F-4636-8E6E-FCE85AE7BC99}" destId="{902C8DD0-C425-428C-97D4-2F5361018CA3}" srcOrd="0" destOrd="0" presId="urn:microsoft.com/office/officeart/2005/8/layout/bProcess4"/>
    <dgm:cxn modelId="{DABBF780-15DC-41C8-8737-09C5305451C0}" type="presParOf" srcId="{2D7BA157-484F-4636-8E6E-FCE85AE7BC99}" destId="{9B8AF9DC-E97C-4968-89D7-35EF99EF5690}" srcOrd="1" destOrd="0" presId="urn:microsoft.com/office/officeart/2005/8/layout/bProcess4"/>
    <dgm:cxn modelId="{DF0F6D34-95F7-46CD-8048-8BAEDD7F4B97}" type="presParOf" srcId="{2A8DB34A-0210-4DE2-B42B-9DE22F3BE8C6}" destId="{18C14B29-B790-4217-A2F3-75075D8A09B6}" srcOrd="3" destOrd="0" presId="urn:microsoft.com/office/officeart/2005/8/layout/bProcess4"/>
    <dgm:cxn modelId="{31326B06-9D93-4C87-86F8-8EFDB832916B}" type="presParOf" srcId="{2A8DB34A-0210-4DE2-B42B-9DE22F3BE8C6}" destId="{CECC81E2-733E-457C-9F6F-FA3D1439E43F}" srcOrd="4" destOrd="0" presId="urn:microsoft.com/office/officeart/2005/8/layout/bProcess4"/>
    <dgm:cxn modelId="{38447C20-2894-455F-ABE5-75DA55EE8821}" type="presParOf" srcId="{CECC81E2-733E-457C-9F6F-FA3D1439E43F}" destId="{539701CE-AFAB-42E9-B73E-93CE8F3970AB}" srcOrd="0" destOrd="0" presId="urn:microsoft.com/office/officeart/2005/8/layout/bProcess4"/>
    <dgm:cxn modelId="{3FC069CC-E550-4BBC-B6D6-3D934B231B71}" type="presParOf" srcId="{CECC81E2-733E-457C-9F6F-FA3D1439E43F}" destId="{B48A5AAE-2BB8-4DF3-A736-94B0A57194BB}" srcOrd="1" destOrd="0" presId="urn:microsoft.com/office/officeart/2005/8/layout/bProcess4"/>
    <dgm:cxn modelId="{9A5436F0-DAAF-4161-9784-31F6FC25B096}" type="presParOf" srcId="{2A8DB34A-0210-4DE2-B42B-9DE22F3BE8C6}" destId="{D0C130F0-B617-4D41-A01C-BA64052139D0}" srcOrd="5" destOrd="0" presId="urn:microsoft.com/office/officeart/2005/8/layout/bProcess4"/>
    <dgm:cxn modelId="{B3FF5999-775B-45BC-94D6-251D9EE9D733}" type="presParOf" srcId="{2A8DB34A-0210-4DE2-B42B-9DE22F3BE8C6}" destId="{86354A62-C29E-41C5-B8DD-0E7F3ED49233}" srcOrd="6" destOrd="0" presId="urn:microsoft.com/office/officeart/2005/8/layout/bProcess4"/>
    <dgm:cxn modelId="{07BC32A9-FFF7-4F05-B74D-F237FC552544}" type="presParOf" srcId="{86354A62-C29E-41C5-B8DD-0E7F3ED49233}" destId="{CAA2D988-AF7E-4D2D-9251-1706BB2938F8}" srcOrd="0" destOrd="0" presId="urn:microsoft.com/office/officeart/2005/8/layout/bProcess4"/>
    <dgm:cxn modelId="{074129D1-670A-4B38-BA88-13B9BE893D4A}" type="presParOf" srcId="{86354A62-C29E-41C5-B8DD-0E7F3ED49233}" destId="{21AC3E60-291D-43CB-BAD4-174A63E41269}" srcOrd="1" destOrd="0" presId="urn:microsoft.com/office/officeart/2005/8/layout/bProcess4"/>
    <dgm:cxn modelId="{58FF4AD7-2CDD-48F0-893F-8FBC1F45C225}" type="presParOf" srcId="{2A8DB34A-0210-4DE2-B42B-9DE22F3BE8C6}" destId="{02325FE5-D025-4732-B6F5-C4606B3F4FDD}" srcOrd="7" destOrd="0" presId="urn:microsoft.com/office/officeart/2005/8/layout/bProcess4"/>
    <dgm:cxn modelId="{4259720C-1830-40D0-A536-D0A0CA37A8B6}" type="presParOf" srcId="{2A8DB34A-0210-4DE2-B42B-9DE22F3BE8C6}" destId="{31C36E2C-7127-4BD4-8996-5D63ABFBF620}" srcOrd="8" destOrd="0" presId="urn:microsoft.com/office/officeart/2005/8/layout/bProcess4"/>
    <dgm:cxn modelId="{F1BD6BE4-C235-4E04-8186-572698B0A830}" type="presParOf" srcId="{31C36E2C-7127-4BD4-8996-5D63ABFBF620}" destId="{745C7808-4AF9-4483-9613-E3A3E52C508E}" srcOrd="0" destOrd="0" presId="urn:microsoft.com/office/officeart/2005/8/layout/bProcess4"/>
    <dgm:cxn modelId="{E0D4B9CB-2704-4511-8C9E-1BBA8E24CA06}" type="presParOf" srcId="{31C36E2C-7127-4BD4-8996-5D63ABFBF620}" destId="{597956A4-5F32-40DD-9F1A-C6453FF27EC0}" srcOrd="1" destOrd="0" presId="urn:microsoft.com/office/officeart/2005/8/layout/bProcess4"/>
    <dgm:cxn modelId="{74C758D8-9A98-4449-95DA-092D584DBF07}" type="presParOf" srcId="{2A8DB34A-0210-4DE2-B42B-9DE22F3BE8C6}" destId="{E2DEFFF7-408B-4FF8-99A7-0164B21622E5}" srcOrd="9" destOrd="0" presId="urn:microsoft.com/office/officeart/2005/8/layout/bProcess4"/>
    <dgm:cxn modelId="{1C488E9A-01AE-46F6-82B1-F402FFCAD78D}" type="presParOf" srcId="{2A8DB34A-0210-4DE2-B42B-9DE22F3BE8C6}" destId="{58858F7E-EC2A-4041-BAD6-9F947EA46AD7}" srcOrd="10" destOrd="0" presId="urn:microsoft.com/office/officeart/2005/8/layout/bProcess4"/>
    <dgm:cxn modelId="{FBC0750F-40B7-4ACD-925C-20EF3D54FDF4}" type="presParOf" srcId="{58858F7E-EC2A-4041-BAD6-9F947EA46AD7}" destId="{3E2832B4-B70B-498C-A7CB-CF3F6E0BD9C2}" srcOrd="0" destOrd="0" presId="urn:microsoft.com/office/officeart/2005/8/layout/bProcess4"/>
    <dgm:cxn modelId="{7BBBE786-F5B4-454D-AB8E-DE38D66251C3}" type="presParOf" srcId="{58858F7E-EC2A-4041-BAD6-9F947EA46AD7}" destId="{FECAE61E-DB61-4F5B-BCAE-A95692AEC03C}" srcOrd="1" destOrd="0" presId="urn:microsoft.com/office/officeart/2005/8/layout/bProcess4"/>
    <dgm:cxn modelId="{84A5C1CB-1894-4922-A499-E2B2F33704CB}" type="presParOf" srcId="{2A8DB34A-0210-4DE2-B42B-9DE22F3BE8C6}" destId="{85F32E11-0A89-4FC5-898B-5C75D9566B4F}" srcOrd="11" destOrd="0" presId="urn:microsoft.com/office/officeart/2005/8/layout/bProcess4"/>
    <dgm:cxn modelId="{C5BA3454-942E-447D-84BA-D1684B57B0D8}" type="presParOf" srcId="{2A8DB34A-0210-4DE2-B42B-9DE22F3BE8C6}" destId="{A54C9FC9-96F9-42B0-BEA2-F3C018623E93}" srcOrd="12" destOrd="0" presId="urn:microsoft.com/office/officeart/2005/8/layout/bProcess4"/>
    <dgm:cxn modelId="{648AD6B6-BF7E-4951-9553-868D268ADBEF}" type="presParOf" srcId="{A54C9FC9-96F9-42B0-BEA2-F3C018623E93}" destId="{81F3AB6D-04E5-443D-8AEF-21A9BB6A6F15}" srcOrd="0" destOrd="0" presId="urn:microsoft.com/office/officeart/2005/8/layout/bProcess4"/>
    <dgm:cxn modelId="{7D26521E-B4DC-49BD-80EC-D1A0CE41BA27}" type="presParOf" srcId="{A54C9FC9-96F9-42B0-BEA2-F3C018623E93}" destId="{6D1196AC-2358-454D-B169-012B9BC83C02}" srcOrd="1" destOrd="0" presId="urn:microsoft.com/office/officeart/2005/8/layout/bProcess4"/>
    <dgm:cxn modelId="{F9F35DA9-5F1E-4DDB-8B67-A30942AF6511}" type="presParOf" srcId="{2A8DB34A-0210-4DE2-B42B-9DE22F3BE8C6}" destId="{CA736382-3F24-44CA-B5EF-46BF9E5C9A99}" srcOrd="13" destOrd="0" presId="urn:microsoft.com/office/officeart/2005/8/layout/bProcess4"/>
    <dgm:cxn modelId="{C5B76B76-5157-4583-88F7-2096EC354678}" type="presParOf" srcId="{2A8DB34A-0210-4DE2-B42B-9DE22F3BE8C6}" destId="{E2BB0C51-78E7-44B0-B0EA-D0FC736ED251}" srcOrd="14" destOrd="0" presId="urn:microsoft.com/office/officeart/2005/8/layout/bProcess4"/>
    <dgm:cxn modelId="{858CE8BF-FF9B-428A-995C-531C8A31D16C}" type="presParOf" srcId="{E2BB0C51-78E7-44B0-B0EA-D0FC736ED251}" destId="{27F42A8A-1281-4E00-8243-A6AC3F37E612}" srcOrd="0" destOrd="0" presId="urn:microsoft.com/office/officeart/2005/8/layout/bProcess4"/>
    <dgm:cxn modelId="{4478660E-B26E-4B71-BC3E-4B47EF5F62C1}" type="presParOf" srcId="{E2BB0C51-78E7-44B0-B0EA-D0FC736ED251}" destId="{E18430A5-A4B1-4737-90E9-7239D0DC3979}" srcOrd="1" destOrd="0" presId="urn:microsoft.com/office/officeart/2005/8/layout/bProcess4"/>
    <dgm:cxn modelId="{839CFBEF-4266-42F6-AB26-AE074F977D58}" type="presParOf" srcId="{2A8DB34A-0210-4DE2-B42B-9DE22F3BE8C6}" destId="{34B763F2-6B85-4515-B4AD-AC6A49F5A2A1}" srcOrd="15" destOrd="0" presId="urn:microsoft.com/office/officeart/2005/8/layout/bProcess4"/>
    <dgm:cxn modelId="{EFA725CB-311F-4913-A3AA-95E40B0459B0}" type="presParOf" srcId="{2A8DB34A-0210-4DE2-B42B-9DE22F3BE8C6}" destId="{F1583F2C-736C-4C10-A752-702BA13299D4}" srcOrd="16" destOrd="0" presId="urn:microsoft.com/office/officeart/2005/8/layout/bProcess4"/>
    <dgm:cxn modelId="{731CAE02-209D-4F11-A47F-918B068AD649}" type="presParOf" srcId="{F1583F2C-736C-4C10-A752-702BA13299D4}" destId="{774875D1-F46F-4620-99D8-F30FB56AC9DE}" srcOrd="0" destOrd="0" presId="urn:microsoft.com/office/officeart/2005/8/layout/bProcess4"/>
    <dgm:cxn modelId="{BCC0B59D-31D2-4E1D-8670-A469209C5987}" type="presParOf" srcId="{F1583F2C-736C-4C10-A752-702BA13299D4}" destId="{08DCD4DF-5C43-4D67-88C6-3F950F135E5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3054DB-33BA-4803-83B5-839787B29F58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D75766E-1BAD-4960-A2A2-32209CF9E050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 err="1"/>
            <a:t>PowerCli</a:t>
          </a:r>
          <a:endParaRPr lang="fr-FR" dirty="0"/>
        </a:p>
      </dgm:t>
    </dgm:pt>
    <dgm:pt modelId="{CAD53CFE-2484-43FA-AEEF-A1D2E20E2306}" type="parTrans" cxnId="{F7297750-E0A8-49E4-A8F2-5884C35C4110}">
      <dgm:prSet/>
      <dgm:spPr/>
      <dgm:t>
        <a:bodyPr/>
        <a:lstStyle/>
        <a:p>
          <a:endParaRPr lang="fr-FR"/>
        </a:p>
      </dgm:t>
    </dgm:pt>
    <dgm:pt modelId="{0E233230-1037-4371-91C9-BBA5ED1A63C3}" type="sibTrans" cxnId="{F7297750-E0A8-49E4-A8F2-5884C35C4110}">
      <dgm:prSet/>
      <dgm:spPr/>
      <dgm:t>
        <a:bodyPr/>
        <a:lstStyle/>
        <a:p>
          <a:endParaRPr lang="fr-FR"/>
        </a:p>
      </dgm:t>
    </dgm:pt>
    <dgm:pt modelId="{295FC9A9-E274-4237-AAA0-7CA5A81544B6}">
      <dgm:prSet phldrT="[Texte]"/>
      <dgm:spPr/>
      <dgm:t>
        <a:bodyPr/>
        <a:lstStyle/>
        <a:p>
          <a:r>
            <a:rPr lang="fr-FR" dirty="0"/>
            <a:t>Création de VM</a:t>
          </a:r>
        </a:p>
      </dgm:t>
    </dgm:pt>
    <dgm:pt modelId="{58A1EBE9-F1E0-40B4-BCD6-5AA8F7F0F260}" type="parTrans" cxnId="{95570AB5-7EEE-432C-8BAC-6C3E2D6C2A85}">
      <dgm:prSet/>
      <dgm:spPr/>
      <dgm:t>
        <a:bodyPr/>
        <a:lstStyle/>
        <a:p>
          <a:endParaRPr lang="fr-FR"/>
        </a:p>
      </dgm:t>
    </dgm:pt>
    <dgm:pt modelId="{6EADDC51-8C17-4F1C-9840-157CB9C53C05}" type="sibTrans" cxnId="{95570AB5-7EEE-432C-8BAC-6C3E2D6C2A85}">
      <dgm:prSet/>
      <dgm:spPr/>
      <dgm:t>
        <a:bodyPr/>
        <a:lstStyle/>
        <a:p>
          <a:endParaRPr lang="fr-FR"/>
        </a:p>
      </dgm:t>
    </dgm:pt>
    <dgm:pt modelId="{1C0A237C-D601-4FEC-949C-5CEBC28DCCCA}">
      <dgm:prSet phldrT="[Texte]"/>
      <dgm:spPr/>
      <dgm:t>
        <a:bodyPr/>
        <a:lstStyle/>
        <a:p>
          <a:r>
            <a:rPr lang="fr-FR" dirty="0"/>
            <a:t>Configuration</a:t>
          </a:r>
        </a:p>
      </dgm:t>
    </dgm:pt>
    <dgm:pt modelId="{40D0D576-54F1-4D7B-A969-5512A100F50E}" type="parTrans" cxnId="{CF64CFEF-7495-4195-98AB-5CD6C3DD58A4}">
      <dgm:prSet/>
      <dgm:spPr/>
      <dgm:t>
        <a:bodyPr/>
        <a:lstStyle/>
        <a:p>
          <a:endParaRPr lang="fr-FR"/>
        </a:p>
      </dgm:t>
    </dgm:pt>
    <dgm:pt modelId="{76A7FF20-76AA-4D2B-8777-267AD4F48613}" type="sibTrans" cxnId="{CF64CFEF-7495-4195-98AB-5CD6C3DD58A4}">
      <dgm:prSet/>
      <dgm:spPr/>
      <dgm:t>
        <a:bodyPr/>
        <a:lstStyle/>
        <a:p>
          <a:endParaRPr lang="fr-FR"/>
        </a:p>
      </dgm:t>
    </dgm:pt>
    <dgm:pt modelId="{3177BEF9-1478-439A-82E3-336D672A2D77}">
      <dgm:prSet phldrT="[Texte]"/>
      <dgm:spPr/>
      <dgm:t>
        <a:bodyPr/>
        <a:lstStyle/>
        <a:p>
          <a:r>
            <a:rPr lang="fr-FR" dirty="0"/>
            <a:t>Snapshot</a:t>
          </a:r>
        </a:p>
      </dgm:t>
    </dgm:pt>
    <dgm:pt modelId="{2AEB4725-4BB9-4EF0-8426-7268A60650EB}" type="parTrans" cxnId="{3012F30B-E12F-4DF7-B2CF-94EDF3CC0BB5}">
      <dgm:prSet/>
      <dgm:spPr/>
      <dgm:t>
        <a:bodyPr/>
        <a:lstStyle/>
        <a:p>
          <a:endParaRPr lang="fr-FR"/>
        </a:p>
      </dgm:t>
    </dgm:pt>
    <dgm:pt modelId="{E09E0AA7-650D-4DCC-BBD0-39AB75B19FC1}" type="sibTrans" cxnId="{3012F30B-E12F-4DF7-B2CF-94EDF3CC0BB5}">
      <dgm:prSet/>
      <dgm:spPr/>
      <dgm:t>
        <a:bodyPr/>
        <a:lstStyle/>
        <a:p>
          <a:endParaRPr lang="fr-FR"/>
        </a:p>
      </dgm:t>
    </dgm:pt>
    <dgm:pt modelId="{D881DBD4-3278-4B01-88B0-2DA401A7B250}">
      <dgm:prSet phldrT="[Texte]"/>
      <dgm:spPr/>
      <dgm:t>
        <a:bodyPr/>
        <a:lstStyle/>
        <a:p>
          <a:r>
            <a:rPr lang="fr-FR" dirty="0"/>
            <a:t>Réseau</a:t>
          </a:r>
        </a:p>
      </dgm:t>
    </dgm:pt>
    <dgm:pt modelId="{61941E69-BEC5-4BB5-9F23-798FDA76A23A}" type="parTrans" cxnId="{822C11DE-C371-47A5-8A72-C1C22CB28951}">
      <dgm:prSet/>
      <dgm:spPr/>
      <dgm:t>
        <a:bodyPr/>
        <a:lstStyle/>
        <a:p>
          <a:endParaRPr lang="fr-FR"/>
        </a:p>
      </dgm:t>
    </dgm:pt>
    <dgm:pt modelId="{E4BCD294-308B-43CF-8161-C90B9D5FB513}" type="sibTrans" cxnId="{822C11DE-C371-47A5-8A72-C1C22CB28951}">
      <dgm:prSet/>
      <dgm:spPr/>
      <dgm:t>
        <a:bodyPr/>
        <a:lstStyle/>
        <a:p>
          <a:endParaRPr lang="fr-FR"/>
        </a:p>
      </dgm:t>
    </dgm:pt>
    <dgm:pt modelId="{084187B5-C8C2-4744-8204-5A071497A377}">
      <dgm:prSet phldrT="[Texte]"/>
      <dgm:spPr/>
      <dgm:t>
        <a:bodyPr/>
        <a:lstStyle/>
        <a:p>
          <a:r>
            <a:rPr lang="fr-FR" dirty="0"/>
            <a:t>Répertoire</a:t>
          </a:r>
        </a:p>
      </dgm:t>
    </dgm:pt>
    <dgm:pt modelId="{26EA9125-380C-4868-AD8F-2AB7F061C774}" type="parTrans" cxnId="{26C87726-5528-42CD-ADAE-AAEA761D9A46}">
      <dgm:prSet/>
      <dgm:spPr/>
      <dgm:t>
        <a:bodyPr/>
        <a:lstStyle/>
        <a:p>
          <a:endParaRPr lang="fr-FR"/>
        </a:p>
      </dgm:t>
    </dgm:pt>
    <dgm:pt modelId="{835D9F52-803D-4362-B15A-CF1808AA07B4}" type="sibTrans" cxnId="{26C87726-5528-42CD-ADAE-AAEA761D9A46}">
      <dgm:prSet/>
      <dgm:spPr/>
      <dgm:t>
        <a:bodyPr/>
        <a:lstStyle/>
        <a:p>
          <a:endParaRPr lang="fr-FR"/>
        </a:p>
      </dgm:t>
    </dgm:pt>
    <dgm:pt modelId="{87BBFBC4-38FE-4BB5-8002-1F9A50FB6F21}">
      <dgm:prSet phldrT="[Texte]"/>
      <dgm:spPr/>
      <dgm:t>
        <a:bodyPr/>
        <a:lstStyle/>
        <a:p>
          <a:r>
            <a:rPr lang="fr-FR" dirty="0"/>
            <a:t>Tags</a:t>
          </a:r>
        </a:p>
      </dgm:t>
    </dgm:pt>
    <dgm:pt modelId="{699B5D74-56AE-4780-A25D-78735D1C8B79}" type="parTrans" cxnId="{5D744737-4FF9-4B2E-989A-8D268DBA7861}">
      <dgm:prSet/>
      <dgm:spPr/>
      <dgm:t>
        <a:bodyPr/>
        <a:lstStyle/>
        <a:p>
          <a:endParaRPr lang="fr-FR"/>
        </a:p>
      </dgm:t>
    </dgm:pt>
    <dgm:pt modelId="{B67CC4C3-5722-49B7-9E81-CD10ECC3CDA3}" type="sibTrans" cxnId="{5D744737-4FF9-4B2E-989A-8D268DBA7861}">
      <dgm:prSet/>
      <dgm:spPr/>
      <dgm:t>
        <a:bodyPr/>
        <a:lstStyle/>
        <a:p>
          <a:endParaRPr lang="fr-FR"/>
        </a:p>
      </dgm:t>
    </dgm:pt>
    <dgm:pt modelId="{4F85841B-C65D-45F3-A2C7-380A86799C2A}">
      <dgm:prSet phldrT="[Texte]"/>
      <dgm:spPr/>
      <dgm:t>
        <a:bodyPr/>
        <a:lstStyle/>
        <a:p>
          <a:r>
            <a:rPr lang="fr-FR" dirty="0"/>
            <a:t>Clonage</a:t>
          </a:r>
        </a:p>
      </dgm:t>
    </dgm:pt>
    <dgm:pt modelId="{444398AF-96A5-4F38-ADED-A0BB147A3F16}" type="parTrans" cxnId="{857995AC-5F38-415F-A06F-5FE411555467}">
      <dgm:prSet/>
      <dgm:spPr/>
      <dgm:t>
        <a:bodyPr/>
        <a:lstStyle/>
        <a:p>
          <a:endParaRPr lang="fr-FR"/>
        </a:p>
      </dgm:t>
    </dgm:pt>
    <dgm:pt modelId="{A683A4BA-9C71-4B6B-9970-255E75D0AF46}" type="sibTrans" cxnId="{857995AC-5F38-415F-A06F-5FE411555467}">
      <dgm:prSet/>
      <dgm:spPr/>
      <dgm:t>
        <a:bodyPr/>
        <a:lstStyle/>
        <a:p>
          <a:endParaRPr lang="fr-FR"/>
        </a:p>
      </dgm:t>
    </dgm:pt>
    <dgm:pt modelId="{BCB399FA-B5F0-4E35-AD2B-08D24B43FE2E}">
      <dgm:prSet phldrT="[Texte]"/>
      <dgm:spPr/>
      <dgm:t>
        <a:bodyPr/>
        <a:lstStyle/>
        <a:p>
          <a:r>
            <a:rPr lang="fr-FR" dirty="0"/>
            <a:t>Démonstrations</a:t>
          </a:r>
        </a:p>
      </dgm:t>
    </dgm:pt>
    <dgm:pt modelId="{A8ACFF4F-08C3-4E51-A079-E06A72FFADDA}" type="parTrans" cxnId="{2045419F-0CFD-4AAC-9E1F-1F5BBD4DEF89}">
      <dgm:prSet/>
      <dgm:spPr/>
      <dgm:t>
        <a:bodyPr/>
        <a:lstStyle/>
        <a:p>
          <a:endParaRPr lang="fr-FR"/>
        </a:p>
      </dgm:t>
    </dgm:pt>
    <dgm:pt modelId="{19990F85-2D70-426E-B382-EF1E5F5CC59E}" type="sibTrans" cxnId="{2045419F-0CFD-4AAC-9E1F-1F5BBD4DEF89}">
      <dgm:prSet/>
      <dgm:spPr/>
      <dgm:t>
        <a:bodyPr/>
        <a:lstStyle/>
        <a:p>
          <a:endParaRPr lang="fr-FR"/>
        </a:p>
      </dgm:t>
    </dgm:pt>
    <dgm:pt modelId="{2A8DB34A-0210-4DE2-B42B-9DE22F3BE8C6}" type="pres">
      <dgm:prSet presAssocID="{283054DB-33BA-4803-83B5-839787B29F58}" presName="Name0" presStyleCnt="0">
        <dgm:presLayoutVars>
          <dgm:dir/>
          <dgm:resizeHandles/>
        </dgm:presLayoutVars>
      </dgm:prSet>
      <dgm:spPr/>
    </dgm:pt>
    <dgm:pt modelId="{B83EFD90-5028-4CB4-8A3C-ECA9EA40E275}" type="pres">
      <dgm:prSet presAssocID="{9D75766E-1BAD-4960-A2A2-32209CF9E050}" presName="compNode" presStyleCnt="0"/>
      <dgm:spPr/>
    </dgm:pt>
    <dgm:pt modelId="{E6525FE6-E59B-4F4A-B4C5-AA97F90F2FD0}" type="pres">
      <dgm:prSet presAssocID="{9D75766E-1BAD-4960-A2A2-32209CF9E050}" presName="dummyConnPt" presStyleCnt="0"/>
      <dgm:spPr/>
    </dgm:pt>
    <dgm:pt modelId="{EC746184-2E24-45C7-8C8F-66918D78D456}" type="pres">
      <dgm:prSet presAssocID="{9D75766E-1BAD-4960-A2A2-32209CF9E050}" presName="node" presStyleLbl="node1" presStyleIdx="0" presStyleCnt="9">
        <dgm:presLayoutVars>
          <dgm:bulletEnabled val="1"/>
        </dgm:presLayoutVars>
      </dgm:prSet>
      <dgm:spPr/>
    </dgm:pt>
    <dgm:pt modelId="{89F26A74-02E5-4A07-B14F-C62DD84188D3}" type="pres">
      <dgm:prSet presAssocID="{0E233230-1037-4371-91C9-BBA5ED1A63C3}" presName="sibTrans" presStyleLbl="bgSibTrans2D1" presStyleIdx="0" presStyleCnt="8"/>
      <dgm:spPr/>
    </dgm:pt>
    <dgm:pt modelId="{2D7BA157-484F-4636-8E6E-FCE85AE7BC99}" type="pres">
      <dgm:prSet presAssocID="{295FC9A9-E274-4237-AAA0-7CA5A81544B6}" presName="compNode" presStyleCnt="0"/>
      <dgm:spPr/>
    </dgm:pt>
    <dgm:pt modelId="{902C8DD0-C425-428C-97D4-2F5361018CA3}" type="pres">
      <dgm:prSet presAssocID="{295FC9A9-E274-4237-AAA0-7CA5A81544B6}" presName="dummyConnPt" presStyleCnt="0"/>
      <dgm:spPr/>
    </dgm:pt>
    <dgm:pt modelId="{9B8AF9DC-E97C-4968-89D7-35EF99EF5690}" type="pres">
      <dgm:prSet presAssocID="{295FC9A9-E274-4237-AAA0-7CA5A81544B6}" presName="node" presStyleLbl="node1" presStyleIdx="1" presStyleCnt="9">
        <dgm:presLayoutVars>
          <dgm:bulletEnabled val="1"/>
        </dgm:presLayoutVars>
      </dgm:prSet>
      <dgm:spPr/>
    </dgm:pt>
    <dgm:pt modelId="{18C14B29-B790-4217-A2F3-75075D8A09B6}" type="pres">
      <dgm:prSet presAssocID="{6EADDC51-8C17-4F1C-9840-157CB9C53C05}" presName="sibTrans" presStyleLbl="bgSibTrans2D1" presStyleIdx="1" presStyleCnt="8"/>
      <dgm:spPr/>
    </dgm:pt>
    <dgm:pt modelId="{CECC81E2-733E-457C-9F6F-FA3D1439E43F}" type="pres">
      <dgm:prSet presAssocID="{1C0A237C-D601-4FEC-949C-5CEBC28DCCCA}" presName="compNode" presStyleCnt="0"/>
      <dgm:spPr/>
    </dgm:pt>
    <dgm:pt modelId="{539701CE-AFAB-42E9-B73E-93CE8F3970AB}" type="pres">
      <dgm:prSet presAssocID="{1C0A237C-D601-4FEC-949C-5CEBC28DCCCA}" presName="dummyConnPt" presStyleCnt="0"/>
      <dgm:spPr/>
    </dgm:pt>
    <dgm:pt modelId="{B48A5AAE-2BB8-4DF3-A736-94B0A57194BB}" type="pres">
      <dgm:prSet presAssocID="{1C0A237C-D601-4FEC-949C-5CEBC28DCCCA}" presName="node" presStyleLbl="node1" presStyleIdx="2" presStyleCnt="9">
        <dgm:presLayoutVars>
          <dgm:bulletEnabled val="1"/>
        </dgm:presLayoutVars>
      </dgm:prSet>
      <dgm:spPr/>
    </dgm:pt>
    <dgm:pt modelId="{D0C130F0-B617-4D41-A01C-BA64052139D0}" type="pres">
      <dgm:prSet presAssocID="{76A7FF20-76AA-4D2B-8777-267AD4F48613}" presName="sibTrans" presStyleLbl="bgSibTrans2D1" presStyleIdx="2" presStyleCnt="8"/>
      <dgm:spPr/>
    </dgm:pt>
    <dgm:pt modelId="{86354A62-C29E-41C5-B8DD-0E7F3ED49233}" type="pres">
      <dgm:prSet presAssocID="{3177BEF9-1478-439A-82E3-336D672A2D77}" presName="compNode" presStyleCnt="0"/>
      <dgm:spPr/>
    </dgm:pt>
    <dgm:pt modelId="{CAA2D988-AF7E-4D2D-9251-1706BB2938F8}" type="pres">
      <dgm:prSet presAssocID="{3177BEF9-1478-439A-82E3-336D672A2D77}" presName="dummyConnPt" presStyleCnt="0"/>
      <dgm:spPr/>
    </dgm:pt>
    <dgm:pt modelId="{21AC3E60-291D-43CB-BAD4-174A63E41269}" type="pres">
      <dgm:prSet presAssocID="{3177BEF9-1478-439A-82E3-336D672A2D77}" presName="node" presStyleLbl="node1" presStyleIdx="3" presStyleCnt="9">
        <dgm:presLayoutVars>
          <dgm:bulletEnabled val="1"/>
        </dgm:presLayoutVars>
      </dgm:prSet>
      <dgm:spPr/>
    </dgm:pt>
    <dgm:pt modelId="{02325FE5-D025-4732-B6F5-C4606B3F4FDD}" type="pres">
      <dgm:prSet presAssocID="{E09E0AA7-650D-4DCC-BBD0-39AB75B19FC1}" presName="sibTrans" presStyleLbl="bgSibTrans2D1" presStyleIdx="3" presStyleCnt="8"/>
      <dgm:spPr/>
    </dgm:pt>
    <dgm:pt modelId="{31C36E2C-7127-4BD4-8996-5D63ABFBF620}" type="pres">
      <dgm:prSet presAssocID="{D881DBD4-3278-4B01-88B0-2DA401A7B250}" presName="compNode" presStyleCnt="0"/>
      <dgm:spPr/>
    </dgm:pt>
    <dgm:pt modelId="{745C7808-4AF9-4483-9613-E3A3E52C508E}" type="pres">
      <dgm:prSet presAssocID="{D881DBD4-3278-4B01-88B0-2DA401A7B250}" presName="dummyConnPt" presStyleCnt="0"/>
      <dgm:spPr/>
    </dgm:pt>
    <dgm:pt modelId="{597956A4-5F32-40DD-9F1A-C6453FF27EC0}" type="pres">
      <dgm:prSet presAssocID="{D881DBD4-3278-4B01-88B0-2DA401A7B250}" presName="node" presStyleLbl="node1" presStyleIdx="4" presStyleCnt="9">
        <dgm:presLayoutVars>
          <dgm:bulletEnabled val="1"/>
        </dgm:presLayoutVars>
      </dgm:prSet>
      <dgm:spPr/>
    </dgm:pt>
    <dgm:pt modelId="{E2DEFFF7-408B-4FF8-99A7-0164B21622E5}" type="pres">
      <dgm:prSet presAssocID="{E4BCD294-308B-43CF-8161-C90B9D5FB513}" presName="sibTrans" presStyleLbl="bgSibTrans2D1" presStyleIdx="4" presStyleCnt="8"/>
      <dgm:spPr/>
    </dgm:pt>
    <dgm:pt modelId="{58858F7E-EC2A-4041-BAD6-9F947EA46AD7}" type="pres">
      <dgm:prSet presAssocID="{084187B5-C8C2-4744-8204-5A071497A377}" presName="compNode" presStyleCnt="0"/>
      <dgm:spPr/>
    </dgm:pt>
    <dgm:pt modelId="{3E2832B4-B70B-498C-A7CB-CF3F6E0BD9C2}" type="pres">
      <dgm:prSet presAssocID="{084187B5-C8C2-4744-8204-5A071497A377}" presName="dummyConnPt" presStyleCnt="0"/>
      <dgm:spPr/>
    </dgm:pt>
    <dgm:pt modelId="{FECAE61E-DB61-4F5B-BCAE-A95692AEC03C}" type="pres">
      <dgm:prSet presAssocID="{084187B5-C8C2-4744-8204-5A071497A377}" presName="node" presStyleLbl="node1" presStyleIdx="5" presStyleCnt="9">
        <dgm:presLayoutVars>
          <dgm:bulletEnabled val="1"/>
        </dgm:presLayoutVars>
      </dgm:prSet>
      <dgm:spPr/>
    </dgm:pt>
    <dgm:pt modelId="{85F32E11-0A89-4FC5-898B-5C75D9566B4F}" type="pres">
      <dgm:prSet presAssocID="{835D9F52-803D-4362-B15A-CF1808AA07B4}" presName="sibTrans" presStyleLbl="bgSibTrans2D1" presStyleIdx="5" presStyleCnt="8"/>
      <dgm:spPr/>
    </dgm:pt>
    <dgm:pt modelId="{A54C9FC9-96F9-42B0-BEA2-F3C018623E93}" type="pres">
      <dgm:prSet presAssocID="{87BBFBC4-38FE-4BB5-8002-1F9A50FB6F21}" presName="compNode" presStyleCnt="0"/>
      <dgm:spPr/>
    </dgm:pt>
    <dgm:pt modelId="{81F3AB6D-04E5-443D-8AEF-21A9BB6A6F15}" type="pres">
      <dgm:prSet presAssocID="{87BBFBC4-38FE-4BB5-8002-1F9A50FB6F21}" presName="dummyConnPt" presStyleCnt="0"/>
      <dgm:spPr/>
    </dgm:pt>
    <dgm:pt modelId="{6D1196AC-2358-454D-B169-012B9BC83C02}" type="pres">
      <dgm:prSet presAssocID="{87BBFBC4-38FE-4BB5-8002-1F9A50FB6F21}" presName="node" presStyleLbl="node1" presStyleIdx="6" presStyleCnt="9">
        <dgm:presLayoutVars>
          <dgm:bulletEnabled val="1"/>
        </dgm:presLayoutVars>
      </dgm:prSet>
      <dgm:spPr/>
    </dgm:pt>
    <dgm:pt modelId="{CA736382-3F24-44CA-B5EF-46BF9E5C9A99}" type="pres">
      <dgm:prSet presAssocID="{B67CC4C3-5722-49B7-9E81-CD10ECC3CDA3}" presName="sibTrans" presStyleLbl="bgSibTrans2D1" presStyleIdx="6" presStyleCnt="8"/>
      <dgm:spPr/>
    </dgm:pt>
    <dgm:pt modelId="{E2BB0C51-78E7-44B0-B0EA-D0FC736ED251}" type="pres">
      <dgm:prSet presAssocID="{4F85841B-C65D-45F3-A2C7-380A86799C2A}" presName="compNode" presStyleCnt="0"/>
      <dgm:spPr/>
    </dgm:pt>
    <dgm:pt modelId="{27F42A8A-1281-4E00-8243-A6AC3F37E612}" type="pres">
      <dgm:prSet presAssocID="{4F85841B-C65D-45F3-A2C7-380A86799C2A}" presName="dummyConnPt" presStyleCnt="0"/>
      <dgm:spPr/>
    </dgm:pt>
    <dgm:pt modelId="{E18430A5-A4B1-4737-90E9-7239D0DC3979}" type="pres">
      <dgm:prSet presAssocID="{4F85841B-C65D-45F3-A2C7-380A86799C2A}" presName="node" presStyleLbl="node1" presStyleIdx="7" presStyleCnt="9">
        <dgm:presLayoutVars>
          <dgm:bulletEnabled val="1"/>
        </dgm:presLayoutVars>
      </dgm:prSet>
      <dgm:spPr/>
    </dgm:pt>
    <dgm:pt modelId="{34B763F2-6B85-4515-B4AD-AC6A49F5A2A1}" type="pres">
      <dgm:prSet presAssocID="{A683A4BA-9C71-4B6B-9970-255E75D0AF46}" presName="sibTrans" presStyleLbl="bgSibTrans2D1" presStyleIdx="7" presStyleCnt="8"/>
      <dgm:spPr/>
    </dgm:pt>
    <dgm:pt modelId="{F1583F2C-736C-4C10-A752-702BA13299D4}" type="pres">
      <dgm:prSet presAssocID="{BCB399FA-B5F0-4E35-AD2B-08D24B43FE2E}" presName="compNode" presStyleCnt="0"/>
      <dgm:spPr/>
    </dgm:pt>
    <dgm:pt modelId="{774875D1-F46F-4620-99D8-F30FB56AC9DE}" type="pres">
      <dgm:prSet presAssocID="{BCB399FA-B5F0-4E35-AD2B-08D24B43FE2E}" presName="dummyConnPt" presStyleCnt="0"/>
      <dgm:spPr/>
    </dgm:pt>
    <dgm:pt modelId="{08DCD4DF-5C43-4D67-88C6-3F950F135E52}" type="pres">
      <dgm:prSet presAssocID="{BCB399FA-B5F0-4E35-AD2B-08D24B43FE2E}" presName="node" presStyleLbl="node1" presStyleIdx="8" presStyleCnt="9">
        <dgm:presLayoutVars>
          <dgm:bulletEnabled val="1"/>
        </dgm:presLayoutVars>
      </dgm:prSet>
      <dgm:spPr/>
    </dgm:pt>
  </dgm:ptLst>
  <dgm:cxnLst>
    <dgm:cxn modelId="{26C4420A-B864-4087-8867-F6C6EE1A6573}" type="presOf" srcId="{87BBFBC4-38FE-4BB5-8002-1F9A50FB6F21}" destId="{6D1196AC-2358-454D-B169-012B9BC83C02}" srcOrd="0" destOrd="0" presId="urn:microsoft.com/office/officeart/2005/8/layout/bProcess4"/>
    <dgm:cxn modelId="{3012F30B-E12F-4DF7-B2CF-94EDF3CC0BB5}" srcId="{283054DB-33BA-4803-83B5-839787B29F58}" destId="{3177BEF9-1478-439A-82E3-336D672A2D77}" srcOrd="3" destOrd="0" parTransId="{2AEB4725-4BB9-4EF0-8426-7268A60650EB}" sibTransId="{E09E0AA7-650D-4DCC-BBD0-39AB75B19FC1}"/>
    <dgm:cxn modelId="{1F04FC0E-C8E5-47B4-B661-B9DAADDBA244}" type="presOf" srcId="{4F85841B-C65D-45F3-A2C7-380A86799C2A}" destId="{E18430A5-A4B1-4737-90E9-7239D0DC3979}" srcOrd="0" destOrd="0" presId="urn:microsoft.com/office/officeart/2005/8/layout/bProcess4"/>
    <dgm:cxn modelId="{D296520F-5A28-4AF7-9DFC-2C02EDBEFC47}" type="presOf" srcId="{6EADDC51-8C17-4F1C-9840-157CB9C53C05}" destId="{18C14B29-B790-4217-A2F3-75075D8A09B6}" srcOrd="0" destOrd="0" presId="urn:microsoft.com/office/officeart/2005/8/layout/bProcess4"/>
    <dgm:cxn modelId="{D2574910-49A5-4E30-B57C-E58F894AB5D1}" type="presOf" srcId="{BCB399FA-B5F0-4E35-AD2B-08D24B43FE2E}" destId="{08DCD4DF-5C43-4D67-88C6-3F950F135E52}" srcOrd="0" destOrd="0" presId="urn:microsoft.com/office/officeart/2005/8/layout/bProcess4"/>
    <dgm:cxn modelId="{FFEBDE12-3A2F-435D-8641-0A9DF9C9CAE8}" type="presOf" srcId="{835D9F52-803D-4362-B15A-CF1808AA07B4}" destId="{85F32E11-0A89-4FC5-898B-5C75D9566B4F}" srcOrd="0" destOrd="0" presId="urn:microsoft.com/office/officeart/2005/8/layout/bProcess4"/>
    <dgm:cxn modelId="{0EB48421-C49F-414D-A90D-602B365AC68A}" type="presOf" srcId="{0E233230-1037-4371-91C9-BBA5ED1A63C3}" destId="{89F26A74-02E5-4A07-B14F-C62DD84188D3}" srcOrd="0" destOrd="0" presId="urn:microsoft.com/office/officeart/2005/8/layout/bProcess4"/>
    <dgm:cxn modelId="{26C87726-5528-42CD-ADAE-AAEA761D9A46}" srcId="{283054DB-33BA-4803-83B5-839787B29F58}" destId="{084187B5-C8C2-4744-8204-5A071497A377}" srcOrd="5" destOrd="0" parTransId="{26EA9125-380C-4868-AD8F-2AB7F061C774}" sibTransId="{835D9F52-803D-4362-B15A-CF1808AA07B4}"/>
    <dgm:cxn modelId="{B7FD192D-14D7-4A70-89A3-5823891F2E8C}" type="presOf" srcId="{76A7FF20-76AA-4D2B-8777-267AD4F48613}" destId="{D0C130F0-B617-4D41-A01C-BA64052139D0}" srcOrd="0" destOrd="0" presId="urn:microsoft.com/office/officeart/2005/8/layout/bProcess4"/>
    <dgm:cxn modelId="{45D1F92E-C47A-44F6-A6F7-D6803518B8F9}" type="presOf" srcId="{E4BCD294-308B-43CF-8161-C90B9D5FB513}" destId="{E2DEFFF7-408B-4FF8-99A7-0164B21622E5}" srcOrd="0" destOrd="0" presId="urn:microsoft.com/office/officeart/2005/8/layout/bProcess4"/>
    <dgm:cxn modelId="{5D744737-4FF9-4B2E-989A-8D268DBA7861}" srcId="{283054DB-33BA-4803-83B5-839787B29F58}" destId="{87BBFBC4-38FE-4BB5-8002-1F9A50FB6F21}" srcOrd="6" destOrd="0" parTransId="{699B5D74-56AE-4780-A25D-78735D1C8B79}" sibTransId="{B67CC4C3-5722-49B7-9E81-CD10ECC3CDA3}"/>
    <dgm:cxn modelId="{47676C49-B2BC-4B0F-9B81-013FB9936F52}" type="presOf" srcId="{9D75766E-1BAD-4960-A2A2-32209CF9E050}" destId="{EC746184-2E24-45C7-8C8F-66918D78D456}" srcOrd="0" destOrd="0" presId="urn:microsoft.com/office/officeart/2005/8/layout/bProcess4"/>
    <dgm:cxn modelId="{8A31656F-D9A2-417B-B008-C0F12B4139BE}" type="presOf" srcId="{B67CC4C3-5722-49B7-9E81-CD10ECC3CDA3}" destId="{CA736382-3F24-44CA-B5EF-46BF9E5C9A99}" srcOrd="0" destOrd="0" presId="urn:microsoft.com/office/officeart/2005/8/layout/bProcess4"/>
    <dgm:cxn modelId="{F7297750-E0A8-49E4-A8F2-5884C35C4110}" srcId="{283054DB-33BA-4803-83B5-839787B29F58}" destId="{9D75766E-1BAD-4960-A2A2-32209CF9E050}" srcOrd="0" destOrd="0" parTransId="{CAD53CFE-2484-43FA-AEEF-A1D2E20E2306}" sibTransId="{0E233230-1037-4371-91C9-BBA5ED1A63C3}"/>
    <dgm:cxn modelId="{35C78C52-94BC-41F7-B4A8-641CB935FF4C}" type="presOf" srcId="{283054DB-33BA-4803-83B5-839787B29F58}" destId="{2A8DB34A-0210-4DE2-B42B-9DE22F3BE8C6}" srcOrd="0" destOrd="0" presId="urn:microsoft.com/office/officeart/2005/8/layout/bProcess4"/>
    <dgm:cxn modelId="{F46F6459-223F-4E9E-BA6C-6D34F1B5D09E}" type="presOf" srcId="{3177BEF9-1478-439A-82E3-336D672A2D77}" destId="{21AC3E60-291D-43CB-BAD4-174A63E41269}" srcOrd="0" destOrd="0" presId="urn:microsoft.com/office/officeart/2005/8/layout/bProcess4"/>
    <dgm:cxn modelId="{1F141396-D2A9-4918-8FE7-34EBA1F3DFC2}" type="presOf" srcId="{D881DBD4-3278-4B01-88B0-2DA401A7B250}" destId="{597956A4-5F32-40DD-9F1A-C6453FF27EC0}" srcOrd="0" destOrd="0" presId="urn:microsoft.com/office/officeart/2005/8/layout/bProcess4"/>
    <dgm:cxn modelId="{12D4479B-162C-4E10-98DA-B3C2E3B53D07}" type="presOf" srcId="{295FC9A9-E274-4237-AAA0-7CA5A81544B6}" destId="{9B8AF9DC-E97C-4968-89D7-35EF99EF5690}" srcOrd="0" destOrd="0" presId="urn:microsoft.com/office/officeart/2005/8/layout/bProcess4"/>
    <dgm:cxn modelId="{2045419F-0CFD-4AAC-9E1F-1F5BBD4DEF89}" srcId="{283054DB-33BA-4803-83B5-839787B29F58}" destId="{BCB399FA-B5F0-4E35-AD2B-08D24B43FE2E}" srcOrd="8" destOrd="0" parTransId="{A8ACFF4F-08C3-4E51-A079-E06A72FFADDA}" sibTransId="{19990F85-2D70-426E-B382-EF1E5F5CC59E}"/>
    <dgm:cxn modelId="{857995AC-5F38-415F-A06F-5FE411555467}" srcId="{283054DB-33BA-4803-83B5-839787B29F58}" destId="{4F85841B-C65D-45F3-A2C7-380A86799C2A}" srcOrd="7" destOrd="0" parTransId="{444398AF-96A5-4F38-ADED-A0BB147A3F16}" sibTransId="{A683A4BA-9C71-4B6B-9970-255E75D0AF46}"/>
    <dgm:cxn modelId="{95570AB5-7EEE-432C-8BAC-6C3E2D6C2A85}" srcId="{283054DB-33BA-4803-83B5-839787B29F58}" destId="{295FC9A9-E274-4237-AAA0-7CA5A81544B6}" srcOrd="1" destOrd="0" parTransId="{58A1EBE9-F1E0-40B4-BCD6-5AA8F7F0F260}" sibTransId="{6EADDC51-8C17-4F1C-9840-157CB9C53C05}"/>
    <dgm:cxn modelId="{1F9449D4-2ACE-4AF4-9451-A78E825CA9A3}" type="presOf" srcId="{084187B5-C8C2-4744-8204-5A071497A377}" destId="{FECAE61E-DB61-4F5B-BCAE-A95692AEC03C}" srcOrd="0" destOrd="0" presId="urn:microsoft.com/office/officeart/2005/8/layout/bProcess4"/>
    <dgm:cxn modelId="{67F84ED7-6F4A-415B-A16A-24BDFBB6C6C6}" type="presOf" srcId="{A683A4BA-9C71-4B6B-9970-255E75D0AF46}" destId="{34B763F2-6B85-4515-B4AD-AC6A49F5A2A1}" srcOrd="0" destOrd="0" presId="urn:microsoft.com/office/officeart/2005/8/layout/bProcess4"/>
    <dgm:cxn modelId="{A9E22CDC-7F6B-484D-82A9-2BF632DDC5B8}" type="presOf" srcId="{E09E0AA7-650D-4DCC-BBD0-39AB75B19FC1}" destId="{02325FE5-D025-4732-B6F5-C4606B3F4FDD}" srcOrd="0" destOrd="0" presId="urn:microsoft.com/office/officeart/2005/8/layout/bProcess4"/>
    <dgm:cxn modelId="{822C11DE-C371-47A5-8A72-C1C22CB28951}" srcId="{283054DB-33BA-4803-83B5-839787B29F58}" destId="{D881DBD4-3278-4B01-88B0-2DA401A7B250}" srcOrd="4" destOrd="0" parTransId="{61941E69-BEC5-4BB5-9F23-798FDA76A23A}" sibTransId="{E4BCD294-308B-43CF-8161-C90B9D5FB513}"/>
    <dgm:cxn modelId="{61E851EC-266D-4390-92A6-B8EA4365C033}" type="presOf" srcId="{1C0A237C-D601-4FEC-949C-5CEBC28DCCCA}" destId="{B48A5AAE-2BB8-4DF3-A736-94B0A57194BB}" srcOrd="0" destOrd="0" presId="urn:microsoft.com/office/officeart/2005/8/layout/bProcess4"/>
    <dgm:cxn modelId="{CF64CFEF-7495-4195-98AB-5CD6C3DD58A4}" srcId="{283054DB-33BA-4803-83B5-839787B29F58}" destId="{1C0A237C-D601-4FEC-949C-5CEBC28DCCCA}" srcOrd="2" destOrd="0" parTransId="{40D0D576-54F1-4D7B-A969-5512A100F50E}" sibTransId="{76A7FF20-76AA-4D2B-8777-267AD4F48613}"/>
    <dgm:cxn modelId="{FBE236FA-42FF-4B86-B02B-369AB65722E9}" type="presParOf" srcId="{2A8DB34A-0210-4DE2-B42B-9DE22F3BE8C6}" destId="{B83EFD90-5028-4CB4-8A3C-ECA9EA40E275}" srcOrd="0" destOrd="0" presId="urn:microsoft.com/office/officeart/2005/8/layout/bProcess4"/>
    <dgm:cxn modelId="{16A38AA0-F87B-4395-9BDE-B8AE1E9F9116}" type="presParOf" srcId="{B83EFD90-5028-4CB4-8A3C-ECA9EA40E275}" destId="{E6525FE6-E59B-4F4A-B4C5-AA97F90F2FD0}" srcOrd="0" destOrd="0" presId="urn:microsoft.com/office/officeart/2005/8/layout/bProcess4"/>
    <dgm:cxn modelId="{30730BA0-847D-46C7-BB13-D49CC6F899F2}" type="presParOf" srcId="{B83EFD90-5028-4CB4-8A3C-ECA9EA40E275}" destId="{EC746184-2E24-45C7-8C8F-66918D78D456}" srcOrd="1" destOrd="0" presId="urn:microsoft.com/office/officeart/2005/8/layout/bProcess4"/>
    <dgm:cxn modelId="{DCB9C967-AFAD-425C-953D-584069B556CF}" type="presParOf" srcId="{2A8DB34A-0210-4DE2-B42B-9DE22F3BE8C6}" destId="{89F26A74-02E5-4A07-B14F-C62DD84188D3}" srcOrd="1" destOrd="0" presId="urn:microsoft.com/office/officeart/2005/8/layout/bProcess4"/>
    <dgm:cxn modelId="{ED62A8C4-E376-41FF-8615-48AF9EBEEAA3}" type="presParOf" srcId="{2A8DB34A-0210-4DE2-B42B-9DE22F3BE8C6}" destId="{2D7BA157-484F-4636-8E6E-FCE85AE7BC99}" srcOrd="2" destOrd="0" presId="urn:microsoft.com/office/officeart/2005/8/layout/bProcess4"/>
    <dgm:cxn modelId="{0CD50C38-2D82-49CE-A830-E072BEF06845}" type="presParOf" srcId="{2D7BA157-484F-4636-8E6E-FCE85AE7BC99}" destId="{902C8DD0-C425-428C-97D4-2F5361018CA3}" srcOrd="0" destOrd="0" presId="urn:microsoft.com/office/officeart/2005/8/layout/bProcess4"/>
    <dgm:cxn modelId="{DABBF780-15DC-41C8-8737-09C5305451C0}" type="presParOf" srcId="{2D7BA157-484F-4636-8E6E-FCE85AE7BC99}" destId="{9B8AF9DC-E97C-4968-89D7-35EF99EF5690}" srcOrd="1" destOrd="0" presId="urn:microsoft.com/office/officeart/2005/8/layout/bProcess4"/>
    <dgm:cxn modelId="{DF0F6D34-95F7-46CD-8048-8BAEDD7F4B97}" type="presParOf" srcId="{2A8DB34A-0210-4DE2-B42B-9DE22F3BE8C6}" destId="{18C14B29-B790-4217-A2F3-75075D8A09B6}" srcOrd="3" destOrd="0" presId="urn:microsoft.com/office/officeart/2005/8/layout/bProcess4"/>
    <dgm:cxn modelId="{31326B06-9D93-4C87-86F8-8EFDB832916B}" type="presParOf" srcId="{2A8DB34A-0210-4DE2-B42B-9DE22F3BE8C6}" destId="{CECC81E2-733E-457C-9F6F-FA3D1439E43F}" srcOrd="4" destOrd="0" presId="urn:microsoft.com/office/officeart/2005/8/layout/bProcess4"/>
    <dgm:cxn modelId="{38447C20-2894-455F-ABE5-75DA55EE8821}" type="presParOf" srcId="{CECC81E2-733E-457C-9F6F-FA3D1439E43F}" destId="{539701CE-AFAB-42E9-B73E-93CE8F3970AB}" srcOrd="0" destOrd="0" presId="urn:microsoft.com/office/officeart/2005/8/layout/bProcess4"/>
    <dgm:cxn modelId="{3FC069CC-E550-4BBC-B6D6-3D934B231B71}" type="presParOf" srcId="{CECC81E2-733E-457C-9F6F-FA3D1439E43F}" destId="{B48A5AAE-2BB8-4DF3-A736-94B0A57194BB}" srcOrd="1" destOrd="0" presId="urn:microsoft.com/office/officeart/2005/8/layout/bProcess4"/>
    <dgm:cxn modelId="{9A5436F0-DAAF-4161-9784-31F6FC25B096}" type="presParOf" srcId="{2A8DB34A-0210-4DE2-B42B-9DE22F3BE8C6}" destId="{D0C130F0-B617-4D41-A01C-BA64052139D0}" srcOrd="5" destOrd="0" presId="urn:microsoft.com/office/officeart/2005/8/layout/bProcess4"/>
    <dgm:cxn modelId="{B3FF5999-775B-45BC-94D6-251D9EE9D733}" type="presParOf" srcId="{2A8DB34A-0210-4DE2-B42B-9DE22F3BE8C6}" destId="{86354A62-C29E-41C5-B8DD-0E7F3ED49233}" srcOrd="6" destOrd="0" presId="urn:microsoft.com/office/officeart/2005/8/layout/bProcess4"/>
    <dgm:cxn modelId="{07BC32A9-FFF7-4F05-B74D-F237FC552544}" type="presParOf" srcId="{86354A62-C29E-41C5-B8DD-0E7F3ED49233}" destId="{CAA2D988-AF7E-4D2D-9251-1706BB2938F8}" srcOrd="0" destOrd="0" presId="urn:microsoft.com/office/officeart/2005/8/layout/bProcess4"/>
    <dgm:cxn modelId="{074129D1-670A-4B38-BA88-13B9BE893D4A}" type="presParOf" srcId="{86354A62-C29E-41C5-B8DD-0E7F3ED49233}" destId="{21AC3E60-291D-43CB-BAD4-174A63E41269}" srcOrd="1" destOrd="0" presId="urn:microsoft.com/office/officeart/2005/8/layout/bProcess4"/>
    <dgm:cxn modelId="{58FF4AD7-2CDD-48F0-893F-8FBC1F45C225}" type="presParOf" srcId="{2A8DB34A-0210-4DE2-B42B-9DE22F3BE8C6}" destId="{02325FE5-D025-4732-B6F5-C4606B3F4FDD}" srcOrd="7" destOrd="0" presId="urn:microsoft.com/office/officeart/2005/8/layout/bProcess4"/>
    <dgm:cxn modelId="{4259720C-1830-40D0-A536-D0A0CA37A8B6}" type="presParOf" srcId="{2A8DB34A-0210-4DE2-B42B-9DE22F3BE8C6}" destId="{31C36E2C-7127-4BD4-8996-5D63ABFBF620}" srcOrd="8" destOrd="0" presId="urn:microsoft.com/office/officeart/2005/8/layout/bProcess4"/>
    <dgm:cxn modelId="{F1BD6BE4-C235-4E04-8186-572698B0A830}" type="presParOf" srcId="{31C36E2C-7127-4BD4-8996-5D63ABFBF620}" destId="{745C7808-4AF9-4483-9613-E3A3E52C508E}" srcOrd="0" destOrd="0" presId="urn:microsoft.com/office/officeart/2005/8/layout/bProcess4"/>
    <dgm:cxn modelId="{E0D4B9CB-2704-4511-8C9E-1BBA8E24CA06}" type="presParOf" srcId="{31C36E2C-7127-4BD4-8996-5D63ABFBF620}" destId="{597956A4-5F32-40DD-9F1A-C6453FF27EC0}" srcOrd="1" destOrd="0" presId="urn:microsoft.com/office/officeart/2005/8/layout/bProcess4"/>
    <dgm:cxn modelId="{74C758D8-9A98-4449-95DA-092D584DBF07}" type="presParOf" srcId="{2A8DB34A-0210-4DE2-B42B-9DE22F3BE8C6}" destId="{E2DEFFF7-408B-4FF8-99A7-0164B21622E5}" srcOrd="9" destOrd="0" presId="urn:microsoft.com/office/officeart/2005/8/layout/bProcess4"/>
    <dgm:cxn modelId="{1C488E9A-01AE-46F6-82B1-F402FFCAD78D}" type="presParOf" srcId="{2A8DB34A-0210-4DE2-B42B-9DE22F3BE8C6}" destId="{58858F7E-EC2A-4041-BAD6-9F947EA46AD7}" srcOrd="10" destOrd="0" presId="urn:microsoft.com/office/officeart/2005/8/layout/bProcess4"/>
    <dgm:cxn modelId="{FBC0750F-40B7-4ACD-925C-20EF3D54FDF4}" type="presParOf" srcId="{58858F7E-EC2A-4041-BAD6-9F947EA46AD7}" destId="{3E2832B4-B70B-498C-A7CB-CF3F6E0BD9C2}" srcOrd="0" destOrd="0" presId="urn:microsoft.com/office/officeart/2005/8/layout/bProcess4"/>
    <dgm:cxn modelId="{7BBBE786-F5B4-454D-AB8E-DE38D66251C3}" type="presParOf" srcId="{58858F7E-EC2A-4041-BAD6-9F947EA46AD7}" destId="{FECAE61E-DB61-4F5B-BCAE-A95692AEC03C}" srcOrd="1" destOrd="0" presId="urn:microsoft.com/office/officeart/2005/8/layout/bProcess4"/>
    <dgm:cxn modelId="{84A5C1CB-1894-4922-A499-E2B2F33704CB}" type="presParOf" srcId="{2A8DB34A-0210-4DE2-B42B-9DE22F3BE8C6}" destId="{85F32E11-0A89-4FC5-898B-5C75D9566B4F}" srcOrd="11" destOrd="0" presId="urn:microsoft.com/office/officeart/2005/8/layout/bProcess4"/>
    <dgm:cxn modelId="{C5BA3454-942E-447D-84BA-D1684B57B0D8}" type="presParOf" srcId="{2A8DB34A-0210-4DE2-B42B-9DE22F3BE8C6}" destId="{A54C9FC9-96F9-42B0-BEA2-F3C018623E93}" srcOrd="12" destOrd="0" presId="urn:microsoft.com/office/officeart/2005/8/layout/bProcess4"/>
    <dgm:cxn modelId="{648AD6B6-BF7E-4951-9553-868D268ADBEF}" type="presParOf" srcId="{A54C9FC9-96F9-42B0-BEA2-F3C018623E93}" destId="{81F3AB6D-04E5-443D-8AEF-21A9BB6A6F15}" srcOrd="0" destOrd="0" presId="urn:microsoft.com/office/officeart/2005/8/layout/bProcess4"/>
    <dgm:cxn modelId="{7D26521E-B4DC-49BD-80EC-D1A0CE41BA27}" type="presParOf" srcId="{A54C9FC9-96F9-42B0-BEA2-F3C018623E93}" destId="{6D1196AC-2358-454D-B169-012B9BC83C02}" srcOrd="1" destOrd="0" presId="urn:microsoft.com/office/officeart/2005/8/layout/bProcess4"/>
    <dgm:cxn modelId="{F9F35DA9-5F1E-4DDB-8B67-A30942AF6511}" type="presParOf" srcId="{2A8DB34A-0210-4DE2-B42B-9DE22F3BE8C6}" destId="{CA736382-3F24-44CA-B5EF-46BF9E5C9A99}" srcOrd="13" destOrd="0" presId="urn:microsoft.com/office/officeart/2005/8/layout/bProcess4"/>
    <dgm:cxn modelId="{C5B76B76-5157-4583-88F7-2096EC354678}" type="presParOf" srcId="{2A8DB34A-0210-4DE2-B42B-9DE22F3BE8C6}" destId="{E2BB0C51-78E7-44B0-B0EA-D0FC736ED251}" srcOrd="14" destOrd="0" presId="urn:microsoft.com/office/officeart/2005/8/layout/bProcess4"/>
    <dgm:cxn modelId="{858CE8BF-FF9B-428A-995C-531C8A31D16C}" type="presParOf" srcId="{E2BB0C51-78E7-44B0-B0EA-D0FC736ED251}" destId="{27F42A8A-1281-4E00-8243-A6AC3F37E612}" srcOrd="0" destOrd="0" presId="urn:microsoft.com/office/officeart/2005/8/layout/bProcess4"/>
    <dgm:cxn modelId="{4478660E-B26E-4B71-BC3E-4B47EF5F62C1}" type="presParOf" srcId="{E2BB0C51-78E7-44B0-B0EA-D0FC736ED251}" destId="{E18430A5-A4B1-4737-90E9-7239D0DC3979}" srcOrd="1" destOrd="0" presId="urn:microsoft.com/office/officeart/2005/8/layout/bProcess4"/>
    <dgm:cxn modelId="{839CFBEF-4266-42F6-AB26-AE074F977D58}" type="presParOf" srcId="{2A8DB34A-0210-4DE2-B42B-9DE22F3BE8C6}" destId="{34B763F2-6B85-4515-B4AD-AC6A49F5A2A1}" srcOrd="15" destOrd="0" presId="urn:microsoft.com/office/officeart/2005/8/layout/bProcess4"/>
    <dgm:cxn modelId="{EFA725CB-311F-4913-A3AA-95E40B0459B0}" type="presParOf" srcId="{2A8DB34A-0210-4DE2-B42B-9DE22F3BE8C6}" destId="{F1583F2C-736C-4C10-A752-702BA13299D4}" srcOrd="16" destOrd="0" presId="urn:microsoft.com/office/officeart/2005/8/layout/bProcess4"/>
    <dgm:cxn modelId="{731CAE02-209D-4F11-A47F-918B068AD649}" type="presParOf" srcId="{F1583F2C-736C-4C10-A752-702BA13299D4}" destId="{774875D1-F46F-4620-99D8-F30FB56AC9DE}" srcOrd="0" destOrd="0" presId="urn:microsoft.com/office/officeart/2005/8/layout/bProcess4"/>
    <dgm:cxn modelId="{BCC0B59D-31D2-4E1D-8670-A469209C5987}" type="presParOf" srcId="{F1583F2C-736C-4C10-A752-702BA13299D4}" destId="{08DCD4DF-5C43-4D67-88C6-3F950F135E5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3054DB-33BA-4803-83B5-839787B29F58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D75766E-1BAD-4960-A2A2-32209CF9E050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 err="1"/>
            <a:t>PowerCli</a:t>
          </a:r>
          <a:endParaRPr lang="fr-FR" dirty="0"/>
        </a:p>
      </dgm:t>
    </dgm:pt>
    <dgm:pt modelId="{CAD53CFE-2484-43FA-AEEF-A1D2E20E2306}" type="parTrans" cxnId="{F7297750-E0A8-49E4-A8F2-5884C35C4110}">
      <dgm:prSet/>
      <dgm:spPr/>
      <dgm:t>
        <a:bodyPr/>
        <a:lstStyle/>
        <a:p>
          <a:endParaRPr lang="fr-FR"/>
        </a:p>
      </dgm:t>
    </dgm:pt>
    <dgm:pt modelId="{0E233230-1037-4371-91C9-BBA5ED1A63C3}" type="sibTrans" cxnId="{F7297750-E0A8-49E4-A8F2-5884C35C4110}">
      <dgm:prSet/>
      <dgm:spPr/>
      <dgm:t>
        <a:bodyPr/>
        <a:lstStyle/>
        <a:p>
          <a:endParaRPr lang="fr-FR"/>
        </a:p>
      </dgm:t>
    </dgm:pt>
    <dgm:pt modelId="{295FC9A9-E274-4237-AAA0-7CA5A81544B6}">
      <dgm:prSet phldrT="[Texte]"/>
      <dgm:spPr/>
      <dgm:t>
        <a:bodyPr/>
        <a:lstStyle/>
        <a:p>
          <a:r>
            <a:rPr lang="fr-FR" dirty="0"/>
            <a:t>Création de VM</a:t>
          </a:r>
        </a:p>
      </dgm:t>
    </dgm:pt>
    <dgm:pt modelId="{58A1EBE9-F1E0-40B4-BCD6-5AA8F7F0F260}" type="parTrans" cxnId="{95570AB5-7EEE-432C-8BAC-6C3E2D6C2A85}">
      <dgm:prSet/>
      <dgm:spPr/>
      <dgm:t>
        <a:bodyPr/>
        <a:lstStyle/>
        <a:p>
          <a:endParaRPr lang="fr-FR"/>
        </a:p>
      </dgm:t>
    </dgm:pt>
    <dgm:pt modelId="{6EADDC51-8C17-4F1C-9840-157CB9C53C05}" type="sibTrans" cxnId="{95570AB5-7EEE-432C-8BAC-6C3E2D6C2A85}">
      <dgm:prSet/>
      <dgm:spPr/>
      <dgm:t>
        <a:bodyPr/>
        <a:lstStyle/>
        <a:p>
          <a:endParaRPr lang="fr-FR"/>
        </a:p>
      </dgm:t>
    </dgm:pt>
    <dgm:pt modelId="{1C0A237C-D601-4FEC-949C-5CEBC28DCCCA}">
      <dgm:prSet phldrT="[Texte]"/>
      <dgm:spPr/>
      <dgm:t>
        <a:bodyPr/>
        <a:lstStyle/>
        <a:p>
          <a:r>
            <a:rPr lang="fr-FR" dirty="0"/>
            <a:t>Configuration</a:t>
          </a:r>
        </a:p>
      </dgm:t>
    </dgm:pt>
    <dgm:pt modelId="{40D0D576-54F1-4D7B-A969-5512A100F50E}" type="parTrans" cxnId="{CF64CFEF-7495-4195-98AB-5CD6C3DD58A4}">
      <dgm:prSet/>
      <dgm:spPr/>
      <dgm:t>
        <a:bodyPr/>
        <a:lstStyle/>
        <a:p>
          <a:endParaRPr lang="fr-FR"/>
        </a:p>
      </dgm:t>
    </dgm:pt>
    <dgm:pt modelId="{76A7FF20-76AA-4D2B-8777-267AD4F48613}" type="sibTrans" cxnId="{CF64CFEF-7495-4195-98AB-5CD6C3DD58A4}">
      <dgm:prSet/>
      <dgm:spPr/>
      <dgm:t>
        <a:bodyPr/>
        <a:lstStyle/>
        <a:p>
          <a:endParaRPr lang="fr-FR"/>
        </a:p>
      </dgm:t>
    </dgm:pt>
    <dgm:pt modelId="{3177BEF9-1478-439A-82E3-336D672A2D77}">
      <dgm:prSet phldrT="[Texte]"/>
      <dgm:spPr/>
      <dgm:t>
        <a:bodyPr/>
        <a:lstStyle/>
        <a:p>
          <a:r>
            <a:rPr lang="fr-FR" dirty="0"/>
            <a:t>Snapshot</a:t>
          </a:r>
        </a:p>
      </dgm:t>
    </dgm:pt>
    <dgm:pt modelId="{2AEB4725-4BB9-4EF0-8426-7268A60650EB}" type="parTrans" cxnId="{3012F30B-E12F-4DF7-B2CF-94EDF3CC0BB5}">
      <dgm:prSet/>
      <dgm:spPr/>
      <dgm:t>
        <a:bodyPr/>
        <a:lstStyle/>
        <a:p>
          <a:endParaRPr lang="fr-FR"/>
        </a:p>
      </dgm:t>
    </dgm:pt>
    <dgm:pt modelId="{E09E0AA7-650D-4DCC-BBD0-39AB75B19FC1}" type="sibTrans" cxnId="{3012F30B-E12F-4DF7-B2CF-94EDF3CC0BB5}">
      <dgm:prSet/>
      <dgm:spPr/>
      <dgm:t>
        <a:bodyPr/>
        <a:lstStyle/>
        <a:p>
          <a:endParaRPr lang="fr-FR"/>
        </a:p>
      </dgm:t>
    </dgm:pt>
    <dgm:pt modelId="{D881DBD4-3278-4B01-88B0-2DA401A7B250}">
      <dgm:prSet phldrT="[Texte]"/>
      <dgm:spPr/>
      <dgm:t>
        <a:bodyPr/>
        <a:lstStyle/>
        <a:p>
          <a:r>
            <a:rPr lang="fr-FR" dirty="0"/>
            <a:t>Réseau</a:t>
          </a:r>
        </a:p>
      </dgm:t>
    </dgm:pt>
    <dgm:pt modelId="{61941E69-BEC5-4BB5-9F23-798FDA76A23A}" type="parTrans" cxnId="{822C11DE-C371-47A5-8A72-C1C22CB28951}">
      <dgm:prSet/>
      <dgm:spPr/>
      <dgm:t>
        <a:bodyPr/>
        <a:lstStyle/>
        <a:p>
          <a:endParaRPr lang="fr-FR"/>
        </a:p>
      </dgm:t>
    </dgm:pt>
    <dgm:pt modelId="{E4BCD294-308B-43CF-8161-C90B9D5FB513}" type="sibTrans" cxnId="{822C11DE-C371-47A5-8A72-C1C22CB28951}">
      <dgm:prSet/>
      <dgm:spPr/>
      <dgm:t>
        <a:bodyPr/>
        <a:lstStyle/>
        <a:p>
          <a:endParaRPr lang="fr-FR"/>
        </a:p>
      </dgm:t>
    </dgm:pt>
    <dgm:pt modelId="{084187B5-C8C2-4744-8204-5A071497A377}">
      <dgm:prSet phldrT="[Texte]"/>
      <dgm:spPr/>
      <dgm:t>
        <a:bodyPr/>
        <a:lstStyle/>
        <a:p>
          <a:r>
            <a:rPr lang="fr-FR" dirty="0"/>
            <a:t>Répertoire</a:t>
          </a:r>
        </a:p>
      </dgm:t>
    </dgm:pt>
    <dgm:pt modelId="{26EA9125-380C-4868-AD8F-2AB7F061C774}" type="parTrans" cxnId="{26C87726-5528-42CD-ADAE-AAEA761D9A46}">
      <dgm:prSet/>
      <dgm:spPr/>
      <dgm:t>
        <a:bodyPr/>
        <a:lstStyle/>
        <a:p>
          <a:endParaRPr lang="fr-FR"/>
        </a:p>
      </dgm:t>
    </dgm:pt>
    <dgm:pt modelId="{835D9F52-803D-4362-B15A-CF1808AA07B4}" type="sibTrans" cxnId="{26C87726-5528-42CD-ADAE-AAEA761D9A46}">
      <dgm:prSet/>
      <dgm:spPr/>
      <dgm:t>
        <a:bodyPr/>
        <a:lstStyle/>
        <a:p>
          <a:endParaRPr lang="fr-FR"/>
        </a:p>
      </dgm:t>
    </dgm:pt>
    <dgm:pt modelId="{87BBFBC4-38FE-4BB5-8002-1F9A50FB6F21}">
      <dgm:prSet phldrT="[Texte]"/>
      <dgm:spPr/>
      <dgm:t>
        <a:bodyPr/>
        <a:lstStyle/>
        <a:p>
          <a:r>
            <a:rPr lang="fr-FR" dirty="0"/>
            <a:t>Tags</a:t>
          </a:r>
        </a:p>
      </dgm:t>
    </dgm:pt>
    <dgm:pt modelId="{699B5D74-56AE-4780-A25D-78735D1C8B79}" type="parTrans" cxnId="{5D744737-4FF9-4B2E-989A-8D268DBA7861}">
      <dgm:prSet/>
      <dgm:spPr/>
      <dgm:t>
        <a:bodyPr/>
        <a:lstStyle/>
        <a:p>
          <a:endParaRPr lang="fr-FR"/>
        </a:p>
      </dgm:t>
    </dgm:pt>
    <dgm:pt modelId="{B67CC4C3-5722-49B7-9E81-CD10ECC3CDA3}" type="sibTrans" cxnId="{5D744737-4FF9-4B2E-989A-8D268DBA7861}">
      <dgm:prSet/>
      <dgm:spPr/>
      <dgm:t>
        <a:bodyPr/>
        <a:lstStyle/>
        <a:p>
          <a:endParaRPr lang="fr-FR"/>
        </a:p>
      </dgm:t>
    </dgm:pt>
    <dgm:pt modelId="{4F85841B-C65D-45F3-A2C7-380A86799C2A}">
      <dgm:prSet phldrT="[Texte]"/>
      <dgm:spPr/>
      <dgm:t>
        <a:bodyPr/>
        <a:lstStyle/>
        <a:p>
          <a:r>
            <a:rPr lang="fr-FR" dirty="0"/>
            <a:t>Clonage</a:t>
          </a:r>
        </a:p>
      </dgm:t>
    </dgm:pt>
    <dgm:pt modelId="{444398AF-96A5-4F38-ADED-A0BB147A3F16}" type="parTrans" cxnId="{857995AC-5F38-415F-A06F-5FE411555467}">
      <dgm:prSet/>
      <dgm:spPr/>
      <dgm:t>
        <a:bodyPr/>
        <a:lstStyle/>
        <a:p>
          <a:endParaRPr lang="fr-FR"/>
        </a:p>
      </dgm:t>
    </dgm:pt>
    <dgm:pt modelId="{A683A4BA-9C71-4B6B-9970-255E75D0AF46}" type="sibTrans" cxnId="{857995AC-5F38-415F-A06F-5FE411555467}">
      <dgm:prSet/>
      <dgm:spPr/>
      <dgm:t>
        <a:bodyPr/>
        <a:lstStyle/>
        <a:p>
          <a:endParaRPr lang="fr-FR"/>
        </a:p>
      </dgm:t>
    </dgm:pt>
    <dgm:pt modelId="{BCB399FA-B5F0-4E35-AD2B-08D24B43FE2E}">
      <dgm:prSet phldrT="[Texte]"/>
      <dgm:spPr/>
      <dgm:t>
        <a:bodyPr/>
        <a:lstStyle/>
        <a:p>
          <a:r>
            <a:rPr lang="fr-FR" dirty="0"/>
            <a:t>Démonstrations</a:t>
          </a:r>
        </a:p>
      </dgm:t>
    </dgm:pt>
    <dgm:pt modelId="{A8ACFF4F-08C3-4E51-A079-E06A72FFADDA}" type="parTrans" cxnId="{2045419F-0CFD-4AAC-9E1F-1F5BBD4DEF89}">
      <dgm:prSet/>
      <dgm:spPr/>
      <dgm:t>
        <a:bodyPr/>
        <a:lstStyle/>
        <a:p>
          <a:endParaRPr lang="fr-FR"/>
        </a:p>
      </dgm:t>
    </dgm:pt>
    <dgm:pt modelId="{19990F85-2D70-426E-B382-EF1E5F5CC59E}" type="sibTrans" cxnId="{2045419F-0CFD-4AAC-9E1F-1F5BBD4DEF89}">
      <dgm:prSet/>
      <dgm:spPr/>
      <dgm:t>
        <a:bodyPr/>
        <a:lstStyle/>
        <a:p>
          <a:endParaRPr lang="fr-FR"/>
        </a:p>
      </dgm:t>
    </dgm:pt>
    <dgm:pt modelId="{2A8DB34A-0210-4DE2-B42B-9DE22F3BE8C6}" type="pres">
      <dgm:prSet presAssocID="{283054DB-33BA-4803-83B5-839787B29F58}" presName="Name0" presStyleCnt="0">
        <dgm:presLayoutVars>
          <dgm:dir/>
          <dgm:resizeHandles/>
        </dgm:presLayoutVars>
      </dgm:prSet>
      <dgm:spPr/>
    </dgm:pt>
    <dgm:pt modelId="{B83EFD90-5028-4CB4-8A3C-ECA9EA40E275}" type="pres">
      <dgm:prSet presAssocID="{9D75766E-1BAD-4960-A2A2-32209CF9E050}" presName="compNode" presStyleCnt="0"/>
      <dgm:spPr/>
    </dgm:pt>
    <dgm:pt modelId="{E6525FE6-E59B-4F4A-B4C5-AA97F90F2FD0}" type="pres">
      <dgm:prSet presAssocID="{9D75766E-1BAD-4960-A2A2-32209CF9E050}" presName="dummyConnPt" presStyleCnt="0"/>
      <dgm:spPr/>
    </dgm:pt>
    <dgm:pt modelId="{EC746184-2E24-45C7-8C8F-66918D78D456}" type="pres">
      <dgm:prSet presAssocID="{9D75766E-1BAD-4960-A2A2-32209CF9E050}" presName="node" presStyleLbl="node1" presStyleIdx="0" presStyleCnt="9">
        <dgm:presLayoutVars>
          <dgm:bulletEnabled val="1"/>
        </dgm:presLayoutVars>
      </dgm:prSet>
      <dgm:spPr/>
    </dgm:pt>
    <dgm:pt modelId="{89F26A74-02E5-4A07-B14F-C62DD84188D3}" type="pres">
      <dgm:prSet presAssocID="{0E233230-1037-4371-91C9-BBA5ED1A63C3}" presName="sibTrans" presStyleLbl="bgSibTrans2D1" presStyleIdx="0" presStyleCnt="8"/>
      <dgm:spPr/>
    </dgm:pt>
    <dgm:pt modelId="{2D7BA157-484F-4636-8E6E-FCE85AE7BC99}" type="pres">
      <dgm:prSet presAssocID="{295FC9A9-E274-4237-AAA0-7CA5A81544B6}" presName="compNode" presStyleCnt="0"/>
      <dgm:spPr/>
    </dgm:pt>
    <dgm:pt modelId="{902C8DD0-C425-428C-97D4-2F5361018CA3}" type="pres">
      <dgm:prSet presAssocID="{295FC9A9-E274-4237-AAA0-7CA5A81544B6}" presName="dummyConnPt" presStyleCnt="0"/>
      <dgm:spPr/>
    </dgm:pt>
    <dgm:pt modelId="{9B8AF9DC-E97C-4968-89D7-35EF99EF5690}" type="pres">
      <dgm:prSet presAssocID="{295FC9A9-E274-4237-AAA0-7CA5A81544B6}" presName="node" presStyleLbl="node1" presStyleIdx="1" presStyleCnt="9">
        <dgm:presLayoutVars>
          <dgm:bulletEnabled val="1"/>
        </dgm:presLayoutVars>
      </dgm:prSet>
      <dgm:spPr/>
    </dgm:pt>
    <dgm:pt modelId="{18C14B29-B790-4217-A2F3-75075D8A09B6}" type="pres">
      <dgm:prSet presAssocID="{6EADDC51-8C17-4F1C-9840-157CB9C53C05}" presName="sibTrans" presStyleLbl="bgSibTrans2D1" presStyleIdx="1" presStyleCnt="8"/>
      <dgm:spPr/>
    </dgm:pt>
    <dgm:pt modelId="{CECC81E2-733E-457C-9F6F-FA3D1439E43F}" type="pres">
      <dgm:prSet presAssocID="{1C0A237C-D601-4FEC-949C-5CEBC28DCCCA}" presName="compNode" presStyleCnt="0"/>
      <dgm:spPr/>
    </dgm:pt>
    <dgm:pt modelId="{539701CE-AFAB-42E9-B73E-93CE8F3970AB}" type="pres">
      <dgm:prSet presAssocID="{1C0A237C-D601-4FEC-949C-5CEBC28DCCCA}" presName="dummyConnPt" presStyleCnt="0"/>
      <dgm:spPr/>
    </dgm:pt>
    <dgm:pt modelId="{B48A5AAE-2BB8-4DF3-A736-94B0A57194BB}" type="pres">
      <dgm:prSet presAssocID="{1C0A237C-D601-4FEC-949C-5CEBC28DCCCA}" presName="node" presStyleLbl="node1" presStyleIdx="2" presStyleCnt="9">
        <dgm:presLayoutVars>
          <dgm:bulletEnabled val="1"/>
        </dgm:presLayoutVars>
      </dgm:prSet>
      <dgm:spPr/>
    </dgm:pt>
    <dgm:pt modelId="{D0C130F0-B617-4D41-A01C-BA64052139D0}" type="pres">
      <dgm:prSet presAssocID="{76A7FF20-76AA-4D2B-8777-267AD4F48613}" presName="sibTrans" presStyleLbl="bgSibTrans2D1" presStyleIdx="2" presStyleCnt="8"/>
      <dgm:spPr/>
    </dgm:pt>
    <dgm:pt modelId="{86354A62-C29E-41C5-B8DD-0E7F3ED49233}" type="pres">
      <dgm:prSet presAssocID="{3177BEF9-1478-439A-82E3-336D672A2D77}" presName="compNode" presStyleCnt="0"/>
      <dgm:spPr/>
    </dgm:pt>
    <dgm:pt modelId="{CAA2D988-AF7E-4D2D-9251-1706BB2938F8}" type="pres">
      <dgm:prSet presAssocID="{3177BEF9-1478-439A-82E3-336D672A2D77}" presName="dummyConnPt" presStyleCnt="0"/>
      <dgm:spPr/>
    </dgm:pt>
    <dgm:pt modelId="{21AC3E60-291D-43CB-BAD4-174A63E41269}" type="pres">
      <dgm:prSet presAssocID="{3177BEF9-1478-439A-82E3-336D672A2D77}" presName="node" presStyleLbl="node1" presStyleIdx="3" presStyleCnt="9">
        <dgm:presLayoutVars>
          <dgm:bulletEnabled val="1"/>
        </dgm:presLayoutVars>
      </dgm:prSet>
      <dgm:spPr/>
    </dgm:pt>
    <dgm:pt modelId="{02325FE5-D025-4732-B6F5-C4606B3F4FDD}" type="pres">
      <dgm:prSet presAssocID="{E09E0AA7-650D-4DCC-BBD0-39AB75B19FC1}" presName="sibTrans" presStyleLbl="bgSibTrans2D1" presStyleIdx="3" presStyleCnt="8"/>
      <dgm:spPr/>
    </dgm:pt>
    <dgm:pt modelId="{31C36E2C-7127-4BD4-8996-5D63ABFBF620}" type="pres">
      <dgm:prSet presAssocID="{D881DBD4-3278-4B01-88B0-2DA401A7B250}" presName="compNode" presStyleCnt="0"/>
      <dgm:spPr/>
    </dgm:pt>
    <dgm:pt modelId="{745C7808-4AF9-4483-9613-E3A3E52C508E}" type="pres">
      <dgm:prSet presAssocID="{D881DBD4-3278-4B01-88B0-2DA401A7B250}" presName="dummyConnPt" presStyleCnt="0"/>
      <dgm:spPr/>
    </dgm:pt>
    <dgm:pt modelId="{597956A4-5F32-40DD-9F1A-C6453FF27EC0}" type="pres">
      <dgm:prSet presAssocID="{D881DBD4-3278-4B01-88B0-2DA401A7B250}" presName="node" presStyleLbl="node1" presStyleIdx="4" presStyleCnt="9">
        <dgm:presLayoutVars>
          <dgm:bulletEnabled val="1"/>
        </dgm:presLayoutVars>
      </dgm:prSet>
      <dgm:spPr/>
    </dgm:pt>
    <dgm:pt modelId="{E2DEFFF7-408B-4FF8-99A7-0164B21622E5}" type="pres">
      <dgm:prSet presAssocID="{E4BCD294-308B-43CF-8161-C90B9D5FB513}" presName="sibTrans" presStyleLbl="bgSibTrans2D1" presStyleIdx="4" presStyleCnt="8"/>
      <dgm:spPr/>
    </dgm:pt>
    <dgm:pt modelId="{58858F7E-EC2A-4041-BAD6-9F947EA46AD7}" type="pres">
      <dgm:prSet presAssocID="{084187B5-C8C2-4744-8204-5A071497A377}" presName="compNode" presStyleCnt="0"/>
      <dgm:spPr/>
    </dgm:pt>
    <dgm:pt modelId="{3E2832B4-B70B-498C-A7CB-CF3F6E0BD9C2}" type="pres">
      <dgm:prSet presAssocID="{084187B5-C8C2-4744-8204-5A071497A377}" presName="dummyConnPt" presStyleCnt="0"/>
      <dgm:spPr/>
    </dgm:pt>
    <dgm:pt modelId="{FECAE61E-DB61-4F5B-BCAE-A95692AEC03C}" type="pres">
      <dgm:prSet presAssocID="{084187B5-C8C2-4744-8204-5A071497A377}" presName="node" presStyleLbl="node1" presStyleIdx="5" presStyleCnt="9">
        <dgm:presLayoutVars>
          <dgm:bulletEnabled val="1"/>
        </dgm:presLayoutVars>
      </dgm:prSet>
      <dgm:spPr/>
    </dgm:pt>
    <dgm:pt modelId="{85F32E11-0A89-4FC5-898B-5C75D9566B4F}" type="pres">
      <dgm:prSet presAssocID="{835D9F52-803D-4362-B15A-CF1808AA07B4}" presName="sibTrans" presStyleLbl="bgSibTrans2D1" presStyleIdx="5" presStyleCnt="8"/>
      <dgm:spPr/>
    </dgm:pt>
    <dgm:pt modelId="{A54C9FC9-96F9-42B0-BEA2-F3C018623E93}" type="pres">
      <dgm:prSet presAssocID="{87BBFBC4-38FE-4BB5-8002-1F9A50FB6F21}" presName="compNode" presStyleCnt="0"/>
      <dgm:spPr/>
    </dgm:pt>
    <dgm:pt modelId="{81F3AB6D-04E5-443D-8AEF-21A9BB6A6F15}" type="pres">
      <dgm:prSet presAssocID="{87BBFBC4-38FE-4BB5-8002-1F9A50FB6F21}" presName="dummyConnPt" presStyleCnt="0"/>
      <dgm:spPr/>
    </dgm:pt>
    <dgm:pt modelId="{6D1196AC-2358-454D-B169-012B9BC83C02}" type="pres">
      <dgm:prSet presAssocID="{87BBFBC4-38FE-4BB5-8002-1F9A50FB6F21}" presName="node" presStyleLbl="node1" presStyleIdx="6" presStyleCnt="9">
        <dgm:presLayoutVars>
          <dgm:bulletEnabled val="1"/>
        </dgm:presLayoutVars>
      </dgm:prSet>
      <dgm:spPr/>
    </dgm:pt>
    <dgm:pt modelId="{CA736382-3F24-44CA-B5EF-46BF9E5C9A99}" type="pres">
      <dgm:prSet presAssocID="{B67CC4C3-5722-49B7-9E81-CD10ECC3CDA3}" presName="sibTrans" presStyleLbl="bgSibTrans2D1" presStyleIdx="6" presStyleCnt="8"/>
      <dgm:spPr/>
    </dgm:pt>
    <dgm:pt modelId="{E2BB0C51-78E7-44B0-B0EA-D0FC736ED251}" type="pres">
      <dgm:prSet presAssocID="{4F85841B-C65D-45F3-A2C7-380A86799C2A}" presName="compNode" presStyleCnt="0"/>
      <dgm:spPr/>
    </dgm:pt>
    <dgm:pt modelId="{27F42A8A-1281-4E00-8243-A6AC3F37E612}" type="pres">
      <dgm:prSet presAssocID="{4F85841B-C65D-45F3-A2C7-380A86799C2A}" presName="dummyConnPt" presStyleCnt="0"/>
      <dgm:spPr/>
    </dgm:pt>
    <dgm:pt modelId="{E18430A5-A4B1-4737-90E9-7239D0DC3979}" type="pres">
      <dgm:prSet presAssocID="{4F85841B-C65D-45F3-A2C7-380A86799C2A}" presName="node" presStyleLbl="node1" presStyleIdx="7" presStyleCnt="9">
        <dgm:presLayoutVars>
          <dgm:bulletEnabled val="1"/>
        </dgm:presLayoutVars>
      </dgm:prSet>
      <dgm:spPr/>
    </dgm:pt>
    <dgm:pt modelId="{34B763F2-6B85-4515-B4AD-AC6A49F5A2A1}" type="pres">
      <dgm:prSet presAssocID="{A683A4BA-9C71-4B6B-9970-255E75D0AF46}" presName="sibTrans" presStyleLbl="bgSibTrans2D1" presStyleIdx="7" presStyleCnt="8"/>
      <dgm:spPr/>
    </dgm:pt>
    <dgm:pt modelId="{F1583F2C-736C-4C10-A752-702BA13299D4}" type="pres">
      <dgm:prSet presAssocID="{BCB399FA-B5F0-4E35-AD2B-08D24B43FE2E}" presName="compNode" presStyleCnt="0"/>
      <dgm:spPr/>
    </dgm:pt>
    <dgm:pt modelId="{774875D1-F46F-4620-99D8-F30FB56AC9DE}" type="pres">
      <dgm:prSet presAssocID="{BCB399FA-B5F0-4E35-AD2B-08D24B43FE2E}" presName="dummyConnPt" presStyleCnt="0"/>
      <dgm:spPr/>
    </dgm:pt>
    <dgm:pt modelId="{08DCD4DF-5C43-4D67-88C6-3F950F135E52}" type="pres">
      <dgm:prSet presAssocID="{BCB399FA-B5F0-4E35-AD2B-08D24B43FE2E}" presName="node" presStyleLbl="node1" presStyleIdx="8" presStyleCnt="9">
        <dgm:presLayoutVars>
          <dgm:bulletEnabled val="1"/>
        </dgm:presLayoutVars>
      </dgm:prSet>
      <dgm:spPr/>
    </dgm:pt>
  </dgm:ptLst>
  <dgm:cxnLst>
    <dgm:cxn modelId="{26C4420A-B864-4087-8867-F6C6EE1A6573}" type="presOf" srcId="{87BBFBC4-38FE-4BB5-8002-1F9A50FB6F21}" destId="{6D1196AC-2358-454D-B169-012B9BC83C02}" srcOrd="0" destOrd="0" presId="urn:microsoft.com/office/officeart/2005/8/layout/bProcess4"/>
    <dgm:cxn modelId="{3012F30B-E12F-4DF7-B2CF-94EDF3CC0BB5}" srcId="{283054DB-33BA-4803-83B5-839787B29F58}" destId="{3177BEF9-1478-439A-82E3-336D672A2D77}" srcOrd="3" destOrd="0" parTransId="{2AEB4725-4BB9-4EF0-8426-7268A60650EB}" sibTransId="{E09E0AA7-650D-4DCC-BBD0-39AB75B19FC1}"/>
    <dgm:cxn modelId="{1F04FC0E-C8E5-47B4-B661-B9DAADDBA244}" type="presOf" srcId="{4F85841B-C65D-45F3-A2C7-380A86799C2A}" destId="{E18430A5-A4B1-4737-90E9-7239D0DC3979}" srcOrd="0" destOrd="0" presId="urn:microsoft.com/office/officeart/2005/8/layout/bProcess4"/>
    <dgm:cxn modelId="{D296520F-5A28-4AF7-9DFC-2C02EDBEFC47}" type="presOf" srcId="{6EADDC51-8C17-4F1C-9840-157CB9C53C05}" destId="{18C14B29-B790-4217-A2F3-75075D8A09B6}" srcOrd="0" destOrd="0" presId="urn:microsoft.com/office/officeart/2005/8/layout/bProcess4"/>
    <dgm:cxn modelId="{D2574910-49A5-4E30-B57C-E58F894AB5D1}" type="presOf" srcId="{BCB399FA-B5F0-4E35-AD2B-08D24B43FE2E}" destId="{08DCD4DF-5C43-4D67-88C6-3F950F135E52}" srcOrd="0" destOrd="0" presId="urn:microsoft.com/office/officeart/2005/8/layout/bProcess4"/>
    <dgm:cxn modelId="{FFEBDE12-3A2F-435D-8641-0A9DF9C9CAE8}" type="presOf" srcId="{835D9F52-803D-4362-B15A-CF1808AA07B4}" destId="{85F32E11-0A89-4FC5-898B-5C75D9566B4F}" srcOrd="0" destOrd="0" presId="urn:microsoft.com/office/officeart/2005/8/layout/bProcess4"/>
    <dgm:cxn modelId="{0EB48421-C49F-414D-A90D-602B365AC68A}" type="presOf" srcId="{0E233230-1037-4371-91C9-BBA5ED1A63C3}" destId="{89F26A74-02E5-4A07-B14F-C62DD84188D3}" srcOrd="0" destOrd="0" presId="urn:microsoft.com/office/officeart/2005/8/layout/bProcess4"/>
    <dgm:cxn modelId="{26C87726-5528-42CD-ADAE-AAEA761D9A46}" srcId="{283054DB-33BA-4803-83B5-839787B29F58}" destId="{084187B5-C8C2-4744-8204-5A071497A377}" srcOrd="5" destOrd="0" parTransId="{26EA9125-380C-4868-AD8F-2AB7F061C774}" sibTransId="{835D9F52-803D-4362-B15A-CF1808AA07B4}"/>
    <dgm:cxn modelId="{B7FD192D-14D7-4A70-89A3-5823891F2E8C}" type="presOf" srcId="{76A7FF20-76AA-4D2B-8777-267AD4F48613}" destId="{D0C130F0-B617-4D41-A01C-BA64052139D0}" srcOrd="0" destOrd="0" presId="urn:microsoft.com/office/officeart/2005/8/layout/bProcess4"/>
    <dgm:cxn modelId="{45D1F92E-C47A-44F6-A6F7-D6803518B8F9}" type="presOf" srcId="{E4BCD294-308B-43CF-8161-C90B9D5FB513}" destId="{E2DEFFF7-408B-4FF8-99A7-0164B21622E5}" srcOrd="0" destOrd="0" presId="urn:microsoft.com/office/officeart/2005/8/layout/bProcess4"/>
    <dgm:cxn modelId="{5D744737-4FF9-4B2E-989A-8D268DBA7861}" srcId="{283054DB-33BA-4803-83B5-839787B29F58}" destId="{87BBFBC4-38FE-4BB5-8002-1F9A50FB6F21}" srcOrd="6" destOrd="0" parTransId="{699B5D74-56AE-4780-A25D-78735D1C8B79}" sibTransId="{B67CC4C3-5722-49B7-9E81-CD10ECC3CDA3}"/>
    <dgm:cxn modelId="{47676C49-B2BC-4B0F-9B81-013FB9936F52}" type="presOf" srcId="{9D75766E-1BAD-4960-A2A2-32209CF9E050}" destId="{EC746184-2E24-45C7-8C8F-66918D78D456}" srcOrd="0" destOrd="0" presId="urn:microsoft.com/office/officeart/2005/8/layout/bProcess4"/>
    <dgm:cxn modelId="{8A31656F-D9A2-417B-B008-C0F12B4139BE}" type="presOf" srcId="{B67CC4C3-5722-49B7-9E81-CD10ECC3CDA3}" destId="{CA736382-3F24-44CA-B5EF-46BF9E5C9A99}" srcOrd="0" destOrd="0" presId="urn:microsoft.com/office/officeart/2005/8/layout/bProcess4"/>
    <dgm:cxn modelId="{F7297750-E0A8-49E4-A8F2-5884C35C4110}" srcId="{283054DB-33BA-4803-83B5-839787B29F58}" destId="{9D75766E-1BAD-4960-A2A2-32209CF9E050}" srcOrd="0" destOrd="0" parTransId="{CAD53CFE-2484-43FA-AEEF-A1D2E20E2306}" sibTransId="{0E233230-1037-4371-91C9-BBA5ED1A63C3}"/>
    <dgm:cxn modelId="{35C78C52-94BC-41F7-B4A8-641CB935FF4C}" type="presOf" srcId="{283054DB-33BA-4803-83B5-839787B29F58}" destId="{2A8DB34A-0210-4DE2-B42B-9DE22F3BE8C6}" srcOrd="0" destOrd="0" presId="urn:microsoft.com/office/officeart/2005/8/layout/bProcess4"/>
    <dgm:cxn modelId="{F46F6459-223F-4E9E-BA6C-6D34F1B5D09E}" type="presOf" srcId="{3177BEF9-1478-439A-82E3-336D672A2D77}" destId="{21AC3E60-291D-43CB-BAD4-174A63E41269}" srcOrd="0" destOrd="0" presId="urn:microsoft.com/office/officeart/2005/8/layout/bProcess4"/>
    <dgm:cxn modelId="{1F141396-D2A9-4918-8FE7-34EBA1F3DFC2}" type="presOf" srcId="{D881DBD4-3278-4B01-88B0-2DA401A7B250}" destId="{597956A4-5F32-40DD-9F1A-C6453FF27EC0}" srcOrd="0" destOrd="0" presId="urn:microsoft.com/office/officeart/2005/8/layout/bProcess4"/>
    <dgm:cxn modelId="{12D4479B-162C-4E10-98DA-B3C2E3B53D07}" type="presOf" srcId="{295FC9A9-E274-4237-AAA0-7CA5A81544B6}" destId="{9B8AF9DC-E97C-4968-89D7-35EF99EF5690}" srcOrd="0" destOrd="0" presId="urn:microsoft.com/office/officeart/2005/8/layout/bProcess4"/>
    <dgm:cxn modelId="{2045419F-0CFD-4AAC-9E1F-1F5BBD4DEF89}" srcId="{283054DB-33BA-4803-83B5-839787B29F58}" destId="{BCB399FA-B5F0-4E35-AD2B-08D24B43FE2E}" srcOrd="8" destOrd="0" parTransId="{A8ACFF4F-08C3-4E51-A079-E06A72FFADDA}" sibTransId="{19990F85-2D70-426E-B382-EF1E5F5CC59E}"/>
    <dgm:cxn modelId="{857995AC-5F38-415F-A06F-5FE411555467}" srcId="{283054DB-33BA-4803-83B5-839787B29F58}" destId="{4F85841B-C65D-45F3-A2C7-380A86799C2A}" srcOrd="7" destOrd="0" parTransId="{444398AF-96A5-4F38-ADED-A0BB147A3F16}" sibTransId="{A683A4BA-9C71-4B6B-9970-255E75D0AF46}"/>
    <dgm:cxn modelId="{95570AB5-7EEE-432C-8BAC-6C3E2D6C2A85}" srcId="{283054DB-33BA-4803-83B5-839787B29F58}" destId="{295FC9A9-E274-4237-AAA0-7CA5A81544B6}" srcOrd="1" destOrd="0" parTransId="{58A1EBE9-F1E0-40B4-BCD6-5AA8F7F0F260}" sibTransId="{6EADDC51-8C17-4F1C-9840-157CB9C53C05}"/>
    <dgm:cxn modelId="{1F9449D4-2ACE-4AF4-9451-A78E825CA9A3}" type="presOf" srcId="{084187B5-C8C2-4744-8204-5A071497A377}" destId="{FECAE61E-DB61-4F5B-BCAE-A95692AEC03C}" srcOrd="0" destOrd="0" presId="urn:microsoft.com/office/officeart/2005/8/layout/bProcess4"/>
    <dgm:cxn modelId="{67F84ED7-6F4A-415B-A16A-24BDFBB6C6C6}" type="presOf" srcId="{A683A4BA-9C71-4B6B-9970-255E75D0AF46}" destId="{34B763F2-6B85-4515-B4AD-AC6A49F5A2A1}" srcOrd="0" destOrd="0" presId="urn:microsoft.com/office/officeart/2005/8/layout/bProcess4"/>
    <dgm:cxn modelId="{A9E22CDC-7F6B-484D-82A9-2BF632DDC5B8}" type="presOf" srcId="{E09E0AA7-650D-4DCC-BBD0-39AB75B19FC1}" destId="{02325FE5-D025-4732-B6F5-C4606B3F4FDD}" srcOrd="0" destOrd="0" presId="urn:microsoft.com/office/officeart/2005/8/layout/bProcess4"/>
    <dgm:cxn modelId="{822C11DE-C371-47A5-8A72-C1C22CB28951}" srcId="{283054DB-33BA-4803-83B5-839787B29F58}" destId="{D881DBD4-3278-4B01-88B0-2DA401A7B250}" srcOrd="4" destOrd="0" parTransId="{61941E69-BEC5-4BB5-9F23-798FDA76A23A}" sibTransId="{E4BCD294-308B-43CF-8161-C90B9D5FB513}"/>
    <dgm:cxn modelId="{61E851EC-266D-4390-92A6-B8EA4365C033}" type="presOf" srcId="{1C0A237C-D601-4FEC-949C-5CEBC28DCCCA}" destId="{B48A5AAE-2BB8-4DF3-A736-94B0A57194BB}" srcOrd="0" destOrd="0" presId="urn:microsoft.com/office/officeart/2005/8/layout/bProcess4"/>
    <dgm:cxn modelId="{CF64CFEF-7495-4195-98AB-5CD6C3DD58A4}" srcId="{283054DB-33BA-4803-83B5-839787B29F58}" destId="{1C0A237C-D601-4FEC-949C-5CEBC28DCCCA}" srcOrd="2" destOrd="0" parTransId="{40D0D576-54F1-4D7B-A969-5512A100F50E}" sibTransId="{76A7FF20-76AA-4D2B-8777-267AD4F48613}"/>
    <dgm:cxn modelId="{FBE236FA-42FF-4B86-B02B-369AB65722E9}" type="presParOf" srcId="{2A8DB34A-0210-4DE2-B42B-9DE22F3BE8C6}" destId="{B83EFD90-5028-4CB4-8A3C-ECA9EA40E275}" srcOrd="0" destOrd="0" presId="urn:microsoft.com/office/officeart/2005/8/layout/bProcess4"/>
    <dgm:cxn modelId="{16A38AA0-F87B-4395-9BDE-B8AE1E9F9116}" type="presParOf" srcId="{B83EFD90-5028-4CB4-8A3C-ECA9EA40E275}" destId="{E6525FE6-E59B-4F4A-B4C5-AA97F90F2FD0}" srcOrd="0" destOrd="0" presId="urn:microsoft.com/office/officeart/2005/8/layout/bProcess4"/>
    <dgm:cxn modelId="{30730BA0-847D-46C7-BB13-D49CC6F899F2}" type="presParOf" srcId="{B83EFD90-5028-4CB4-8A3C-ECA9EA40E275}" destId="{EC746184-2E24-45C7-8C8F-66918D78D456}" srcOrd="1" destOrd="0" presId="urn:microsoft.com/office/officeart/2005/8/layout/bProcess4"/>
    <dgm:cxn modelId="{DCB9C967-AFAD-425C-953D-584069B556CF}" type="presParOf" srcId="{2A8DB34A-0210-4DE2-B42B-9DE22F3BE8C6}" destId="{89F26A74-02E5-4A07-B14F-C62DD84188D3}" srcOrd="1" destOrd="0" presId="urn:microsoft.com/office/officeart/2005/8/layout/bProcess4"/>
    <dgm:cxn modelId="{ED62A8C4-E376-41FF-8615-48AF9EBEEAA3}" type="presParOf" srcId="{2A8DB34A-0210-4DE2-B42B-9DE22F3BE8C6}" destId="{2D7BA157-484F-4636-8E6E-FCE85AE7BC99}" srcOrd="2" destOrd="0" presId="urn:microsoft.com/office/officeart/2005/8/layout/bProcess4"/>
    <dgm:cxn modelId="{0CD50C38-2D82-49CE-A830-E072BEF06845}" type="presParOf" srcId="{2D7BA157-484F-4636-8E6E-FCE85AE7BC99}" destId="{902C8DD0-C425-428C-97D4-2F5361018CA3}" srcOrd="0" destOrd="0" presId="urn:microsoft.com/office/officeart/2005/8/layout/bProcess4"/>
    <dgm:cxn modelId="{DABBF780-15DC-41C8-8737-09C5305451C0}" type="presParOf" srcId="{2D7BA157-484F-4636-8E6E-FCE85AE7BC99}" destId="{9B8AF9DC-E97C-4968-89D7-35EF99EF5690}" srcOrd="1" destOrd="0" presId="urn:microsoft.com/office/officeart/2005/8/layout/bProcess4"/>
    <dgm:cxn modelId="{DF0F6D34-95F7-46CD-8048-8BAEDD7F4B97}" type="presParOf" srcId="{2A8DB34A-0210-4DE2-B42B-9DE22F3BE8C6}" destId="{18C14B29-B790-4217-A2F3-75075D8A09B6}" srcOrd="3" destOrd="0" presId="urn:microsoft.com/office/officeart/2005/8/layout/bProcess4"/>
    <dgm:cxn modelId="{31326B06-9D93-4C87-86F8-8EFDB832916B}" type="presParOf" srcId="{2A8DB34A-0210-4DE2-B42B-9DE22F3BE8C6}" destId="{CECC81E2-733E-457C-9F6F-FA3D1439E43F}" srcOrd="4" destOrd="0" presId="urn:microsoft.com/office/officeart/2005/8/layout/bProcess4"/>
    <dgm:cxn modelId="{38447C20-2894-455F-ABE5-75DA55EE8821}" type="presParOf" srcId="{CECC81E2-733E-457C-9F6F-FA3D1439E43F}" destId="{539701CE-AFAB-42E9-B73E-93CE8F3970AB}" srcOrd="0" destOrd="0" presId="urn:microsoft.com/office/officeart/2005/8/layout/bProcess4"/>
    <dgm:cxn modelId="{3FC069CC-E550-4BBC-B6D6-3D934B231B71}" type="presParOf" srcId="{CECC81E2-733E-457C-9F6F-FA3D1439E43F}" destId="{B48A5AAE-2BB8-4DF3-A736-94B0A57194BB}" srcOrd="1" destOrd="0" presId="urn:microsoft.com/office/officeart/2005/8/layout/bProcess4"/>
    <dgm:cxn modelId="{9A5436F0-DAAF-4161-9784-31F6FC25B096}" type="presParOf" srcId="{2A8DB34A-0210-4DE2-B42B-9DE22F3BE8C6}" destId="{D0C130F0-B617-4D41-A01C-BA64052139D0}" srcOrd="5" destOrd="0" presId="urn:microsoft.com/office/officeart/2005/8/layout/bProcess4"/>
    <dgm:cxn modelId="{B3FF5999-775B-45BC-94D6-251D9EE9D733}" type="presParOf" srcId="{2A8DB34A-0210-4DE2-B42B-9DE22F3BE8C6}" destId="{86354A62-C29E-41C5-B8DD-0E7F3ED49233}" srcOrd="6" destOrd="0" presId="urn:microsoft.com/office/officeart/2005/8/layout/bProcess4"/>
    <dgm:cxn modelId="{07BC32A9-FFF7-4F05-B74D-F237FC552544}" type="presParOf" srcId="{86354A62-C29E-41C5-B8DD-0E7F3ED49233}" destId="{CAA2D988-AF7E-4D2D-9251-1706BB2938F8}" srcOrd="0" destOrd="0" presId="urn:microsoft.com/office/officeart/2005/8/layout/bProcess4"/>
    <dgm:cxn modelId="{074129D1-670A-4B38-BA88-13B9BE893D4A}" type="presParOf" srcId="{86354A62-C29E-41C5-B8DD-0E7F3ED49233}" destId="{21AC3E60-291D-43CB-BAD4-174A63E41269}" srcOrd="1" destOrd="0" presId="urn:microsoft.com/office/officeart/2005/8/layout/bProcess4"/>
    <dgm:cxn modelId="{58FF4AD7-2CDD-48F0-893F-8FBC1F45C225}" type="presParOf" srcId="{2A8DB34A-0210-4DE2-B42B-9DE22F3BE8C6}" destId="{02325FE5-D025-4732-B6F5-C4606B3F4FDD}" srcOrd="7" destOrd="0" presId="urn:microsoft.com/office/officeart/2005/8/layout/bProcess4"/>
    <dgm:cxn modelId="{4259720C-1830-40D0-A536-D0A0CA37A8B6}" type="presParOf" srcId="{2A8DB34A-0210-4DE2-B42B-9DE22F3BE8C6}" destId="{31C36E2C-7127-4BD4-8996-5D63ABFBF620}" srcOrd="8" destOrd="0" presId="urn:microsoft.com/office/officeart/2005/8/layout/bProcess4"/>
    <dgm:cxn modelId="{F1BD6BE4-C235-4E04-8186-572698B0A830}" type="presParOf" srcId="{31C36E2C-7127-4BD4-8996-5D63ABFBF620}" destId="{745C7808-4AF9-4483-9613-E3A3E52C508E}" srcOrd="0" destOrd="0" presId="urn:microsoft.com/office/officeart/2005/8/layout/bProcess4"/>
    <dgm:cxn modelId="{E0D4B9CB-2704-4511-8C9E-1BBA8E24CA06}" type="presParOf" srcId="{31C36E2C-7127-4BD4-8996-5D63ABFBF620}" destId="{597956A4-5F32-40DD-9F1A-C6453FF27EC0}" srcOrd="1" destOrd="0" presId="urn:microsoft.com/office/officeart/2005/8/layout/bProcess4"/>
    <dgm:cxn modelId="{74C758D8-9A98-4449-95DA-092D584DBF07}" type="presParOf" srcId="{2A8DB34A-0210-4DE2-B42B-9DE22F3BE8C6}" destId="{E2DEFFF7-408B-4FF8-99A7-0164B21622E5}" srcOrd="9" destOrd="0" presId="urn:microsoft.com/office/officeart/2005/8/layout/bProcess4"/>
    <dgm:cxn modelId="{1C488E9A-01AE-46F6-82B1-F402FFCAD78D}" type="presParOf" srcId="{2A8DB34A-0210-4DE2-B42B-9DE22F3BE8C6}" destId="{58858F7E-EC2A-4041-BAD6-9F947EA46AD7}" srcOrd="10" destOrd="0" presId="urn:microsoft.com/office/officeart/2005/8/layout/bProcess4"/>
    <dgm:cxn modelId="{FBC0750F-40B7-4ACD-925C-20EF3D54FDF4}" type="presParOf" srcId="{58858F7E-EC2A-4041-BAD6-9F947EA46AD7}" destId="{3E2832B4-B70B-498C-A7CB-CF3F6E0BD9C2}" srcOrd="0" destOrd="0" presId="urn:microsoft.com/office/officeart/2005/8/layout/bProcess4"/>
    <dgm:cxn modelId="{7BBBE786-F5B4-454D-AB8E-DE38D66251C3}" type="presParOf" srcId="{58858F7E-EC2A-4041-BAD6-9F947EA46AD7}" destId="{FECAE61E-DB61-4F5B-BCAE-A95692AEC03C}" srcOrd="1" destOrd="0" presId="urn:microsoft.com/office/officeart/2005/8/layout/bProcess4"/>
    <dgm:cxn modelId="{84A5C1CB-1894-4922-A499-E2B2F33704CB}" type="presParOf" srcId="{2A8DB34A-0210-4DE2-B42B-9DE22F3BE8C6}" destId="{85F32E11-0A89-4FC5-898B-5C75D9566B4F}" srcOrd="11" destOrd="0" presId="urn:microsoft.com/office/officeart/2005/8/layout/bProcess4"/>
    <dgm:cxn modelId="{C5BA3454-942E-447D-84BA-D1684B57B0D8}" type="presParOf" srcId="{2A8DB34A-0210-4DE2-B42B-9DE22F3BE8C6}" destId="{A54C9FC9-96F9-42B0-BEA2-F3C018623E93}" srcOrd="12" destOrd="0" presId="urn:microsoft.com/office/officeart/2005/8/layout/bProcess4"/>
    <dgm:cxn modelId="{648AD6B6-BF7E-4951-9553-868D268ADBEF}" type="presParOf" srcId="{A54C9FC9-96F9-42B0-BEA2-F3C018623E93}" destId="{81F3AB6D-04E5-443D-8AEF-21A9BB6A6F15}" srcOrd="0" destOrd="0" presId="urn:microsoft.com/office/officeart/2005/8/layout/bProcess4"/>
    <dgm:cxn modelId="{7D26521E-B4DC-49BD-80EC-D1A0CE41BA27}" type="presParOf" srcId="{A54C9FC9-96F9-42B0-BEA2-F3C018623E93}" destId="{6D1196AC-2358-454D-B169-012B9BC83C02}" srcOrd="1" destOrd="0" presId="urn:microsoft.com/office/officeart/2005/8/layout/bProcess4"/>
    <dgm:cxn modelId="{F9F35DA9-5F1E-4DDB-8B67-A30942AF6511}" type="presParOf" srcId="{2A8DB34A-0210-4DE2-B42B-9DE22F3BE8C6}" destId="{CA736382-3F24-44CA-B5EF-46BF9E5C9A99}" srcOrd="13" destOrd="0" presId="urn:microsoft.com/office/officeart/2005/8/layout/bProcess4"/>
    <dgm:cxn modelId="{C5B76B76-5157-4583-88F7-2096EC354678}" type="presParOf" srcId="{2A8DB34A-0210-4DE2-B42B-9DE22F3BE8C6}" destId="{E2BB0C51-78E7-44B0-B0EA-D0FC736ED251}" srcOrd="14" destOrd="0" presId="urn:microsoft.com/office/officeart/2005/8/layout/bProcess4"/>
    <dgm:cxn modelId="{858CE8BF-FF9B-428A-995C-531C8A31D16C}" type="presParOf" srcId="{E2BB0C51-78E7-44B0-B0EA-D0FC736ED251}" destId="{27F42A8A-1281-4E00-8243-A6AC3F37E612}" srcOrd="0" destOrd="0" presId="urn:microsoft.com/office/officeart/2005/8/layout/bProcess4"/>
    <dgm:cxn modelId="{4478660E-B26E-4B71-BC3E-4B47EF5F62C1}" type="presParOf" srcId="{E2BB0C51-78E7-44B0-B0EA-D0FC736ED251}" destId="{E18430A5-A4B1-4737-90E9-7239D0DC3979}" srcOrd="1" destOrd="0" presId="urn:microsoft.com/office/officeart/2005/8/layout/bProcess4"/>
    <dgm:cxn modelId="{839CFBEF-4266-42F6-AB26-AE074F977D58}" type="presParOf" srcId="{2A8DB34A-0210-4DE2-B42B-9DE22F3BE8C6}" destId="{34B763F2-6B85-4515-B4AD-AC6A49F5A2A1}" srcOrd="15" destOrd="0" presId="urn:microsoft.com/office/officeart/2005/8/layout/bProcess4"/>
    <dgm:cxn modelId="{EFA725CB-311F-4913-A3AA-95E40B0459B0}" type="presParOf" srcId="{2A8DB34A-0210-4DE2-B42B-9DE22F3BE8C6}" destId="{F1583F2C-736C-4C10-A752-702BA13299D4}" srcOrd="16" destOrd="0" presId="urn:microsoft.com/office/officeart/2005/8/layout/bProcess4"/>
    <dgm:cxn modelId="{731CAE02-209D-4F11-A47F-918B068AD649}" type="presParOf" srcId="{F1583F2C-736C-4C10-A752-702BA13299D4}" destId="{774875D1-F46F-4620-99D8-F30FB56AC9DE}" srcOrd="0" destOrd="0" presId="urn:microsoft.com/office/officeart/2005/8/layout/bProcess4"/>
    <dgm:cxn modelId="{BCC0B59D-31D2-4E1D-8670-A469209C5987}" type="presParOf" srcId="{F1583F2C-736C-4C10-A752-702BA13299D4}" destId="{08DCD4DF-5C43-4D67-88C6-3F950F135E5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3054DB-33BA-4803-83B5-839787B29F58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D75766E-1BAD-4960-A2A2-32209CF9E050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 err="1"/>
            <a:t>PowerCli</a:t>
          </a:r>
          <a:endParaRPr lang="fr-FR" dirty="0"/>
        </a:p>
      </dgm:t>
    </dgm:pt>
    <dgm:pt modelId="{CAD53CFE-2484-43FA-AEEF-A1D2E20E2306}" type="parTrans" cxnId="{F7297750-E0A8-49E4-A8F2-5884C35C4110}">
      <dgm:prSet/>
      <dgm:spPr/>
      <dgm:t>
        <a:bodyPr/>
        <a:lstStyle/>
        <a:p>
          <a:endParaRPr lang="fr-FR"/>
        </a:p>
      </dgm:t>
    </dgm:pt>
    <dgm:pt modelId="{0E233230-1037-4371-91C9-BBA5ED1A63C3}" type="sibTrans" cxnId="{F7297750-E0A8-49E4-A8F2-5884C35C4110}">
      <dgm:prSet/>
      <dgm:spPr/>
      <dgm:t>
        <a:bodyPr/>
        <a:lstStyle/>
        <a:p>
          <a:endParaRPr lang="fr-FR"/>
        </a:p>
      </dgm:t>
    </dgm:pt>
    <dgm:pt modelId="{295FC9A9-E274-4237-AAA0-7CA5A81544B6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Création de VM</a:t>
          </a:r>
        </a:p>
      </dgm:t>
    </dgm:pt>
    <dgm:pt modelId="{58A1EBE9-F1E0-40B4-BCD6-5AA8F7F0F260}" type="parTrans" cxnId="{95570AB5-7EEE-432C-8BAC-6C3E2D6C2A85}">
      <dgm:prSet/>
      <dgm:spPr/>
      <dgm:t>
        <a:bodyPr/>
        <a:lstStyle/>
        <a:p>
          <a:endParaRPr lang="fr-FR"/>
        </a:p>
      </dgm:t>
    </dgm:pt>
    <dgm:pt modelId="{6EADDC51-8C17-4F1C-9840-157CB9C53C05}" type="sibTrans" cxnId="{95570AB5-7EEE-432C-8BAC-6C3E2D6C2A85}">
      <dgm:prSet/>
      <dgm:spPr/>
      <dgm:t>
        <a:bodyPr/>
        <a:lstStyle/>
        <a:p>
          <a:endParaRPr lang="fr-FR"/>
        </a:p>
      </dgm:t>
    </dgm:pt>
    <dgm:pt modelId="{1C0A237C-D601-4FEC-949C-5CEBC28DCCCA}">
      <dgm:prSet phldrT="[Texte]"/>
      <dgm:spPr/>
      <dgm:t>
        <a:bodyPr/>
        <a:lstStyle/>
        <a:p>
          <a:r>
            <a:rPr lang="fr-FR" dirty="0"/>
            <a:t>Configuration</a:t>
          </a:r>
        </a:p>
      </dgm:t>
    </dgm:pt>
    <dgm:pt modelId="{40D0D576-54F1-4D7B-A969-5512A100F50E}" type="parTrans" cxnId="{CF64CFEF-7495-4195-98AB-5CD6C3DD58A4}">
      <dgm:prSet/>
      <dgm:spPr/>
      <dgm:t>
        <a:bodyPr/>
        <a:lstStyle/>
        <a:p>
          <a:endParaRPr lang="fr-FR"/>
        </a:p>
      </dgm:t>
    </dgm:pt>
    <dgm:pt modelId="{76A7FF20-76AA-4D2B-8777-267AD4F48613}" type="sibTrans" cxnId="{CF64CFEF-7495-4195-98AB-5CD6C3DD58A4}">
      <dgm:prSet/>
      <dgm:spPr/>
      <dgm:t>
        <a:bodyPr/>
        <a:lstStyle/>
        <a:p>
          <a:endParaRPr lang="fr-FR"/>
        </a:p>
      </dgm:t>
    </dgm:pt>
    <dgm:pt modelId="{3177BEF9-1478-439A-82E3-336D672A2D77}">
      <dgm:prSet phldrT="[Texte]"/>
      <dgm:spPr/>
      <dgm:t>
        <a:bodyPr/>
        <a:lstStyle/>
        <a:p>
          <a:r>
            <a:rPr lang="fr-FR" dirty="0"/>
            <a:t>Snapshot</a:t>
          </a:r>
        </a:p>
      </dgm:t>
    </dgm:pt>
    <dgm:pt modelId="{2AEB4725-4BB9-4EF0-8426-7268A60650EB}" type="parTrans" cxnId="{3012F30B-E12F-4DF7-B2CF-94EDF3CC0BB5}">
      <dgm:prSet/>
      <dgm:spPr/>
      <dgm:t>
        <a:bodyPr/>
        <a:lstStyle/>
        <a:p>
          <a:endParaRPr lang="fr-FR"/>
        </a:p>
      </dgm:t>
    </dgm:pt>
    <dgm:pt modelId="{E09E0AA7-650D-4DCC-BBD0-39AB75B19FC1}" type="sibTrans" cxnId="{3012F30B-E12F-4DF7-B2CF-94EDF3CC0BB5}">
      <dgm:prSet/>
      <dgm:spPr/>
      <dgm:t>
        <a:bodyPr/>
        <a:lstStyle/>
        <a:p>
          <a:endParaRPr lang="fr-FR"/>
        </a:p>
      </dgm:t>
    </dgm:pt>
    <dgm:pt modelId="{D881DBD4-3278-4B01-88B0-2DA401A7B250}">
      <dgm:prSet phldrT="[Texte]"/>
      <dgm:spPr/>
      <dgm:t>
        <a:bodyPr/>
        <a:lstStyle/>
        <a:p>
          <a:r>
            <a:rPr lang="fr-FR" dirty="0"/>
            <a:t>Réseau</a:t>
          </a:r>
        </a:p>
      </dgm:t>
    </dgm:pt>
    <dgm:pt modelId="{61941E69-BEC5-4BB5-9F23-798FDA76A23A}" type="parTrans" cxnId="{822C11DE-C371-47A5-8A72-C1C22CB28951}">
      <dgm:prSet/>
      <dgm:spPr/>
      <dgm:t>
        <a:bodyPr/>
        <a:lstStyle/>
        <a:p>
          <a:endParaRPr lang="fr-FR"/>
        </a:p>
      </dgm:t>
    </dgm:pt>
    <dgm:pt modelId="{E4BCD294-308B-43CF-8161-C90B9D5FB513}" type="sibTrans" cxnId="{822C11DE-C371-47A5-8A72-C1C22CB28951}">
      <dgm:prSet/>
      <dgm:spPr/>
      <dgm:t>
        <a:bodyPr/>
        <a:lstStyle/>
        <a:p>
          <a:endParaRPr lang="fr-FR"/>
        </a:p>
      </dgm:t>
    </dgm:pt>
    <dgm:pt modelId="{084187B5-C8C2-4744-8204-5A071497A377}">
      <dgm:prSet phldrT="[Texte]"/>
      <dgm:spPr/>
      <dgm:t>
        <a:bodyPr/>
        <a:lstStyle/>
        <a:p>
          <a:r>
            <a:rPr lang="fr-FR" dirty="0"/>
            <a:t>Répertoire</a:t>
          </a:r>
        </a:p>
      </dgm:t>
    </dgm:pt>
    <dgm:pt modelId="{26EA9125-380C-4868-AD8F-2AB7F061C774}" type="parTrans" cxnId="{26C87726-5528-42CD-ADAE-AAEA761D9A46}">
      <dgm:prSet/>
      <dgm:spPr/>
      <dgm:t>
        <a:bodyPr/>
        <a:lstStyle/>
        <a:p>
          <a:endParaRPr lang="fr-FR"/>
        </a:p>
      </dgm:t>
    </dgm:pt>
    <dgm:pt modelId="{835D9F52-803D-4362-B15A-CF1808AA07B4}" type="sibTrans" cxnId="{26C87726-5528-42CD-ADAE-AAEA761D9A46}">
      <dgm:prSet/>
      <dgm:spPr/>
      <dgm:t>
        <a:bodyPr/>
        <a:lstStyle/>
        <a:p>
          <a:endParaRPr lang="fr-FR"/>
        </a:p>
      </dgm:t>
    </dgm:pt>
    <dgm:pt modelId="{87BBFBC4-38FE-4BB5-8002-1F9A50FB6F21}">
      <dgm:prSet phldrT="[Texte]"/>
      <dgm:spPr/>
      <dgm:t>
        <a:bodyPr/>
        <a:lstStyle/>
        <a:p>
          <a:r>
            <a:rPr lang="fr-FR" dirty="0"/>
            <a:t>Tags</a:t>
          </a:r>
        </a:p>
      </dgm:t>
    </dgm:pt>
    <dgm:pt modelId="{699B5D74-56AE-4780-A25D-78735D1C8B79}" type="parTrans" cxnId="{5D744737-4FF9-4B2E-989A-8D268DBA7861}">
      <dgm:prSet/>
      <dgm:spPr/>
      <dgm:t>
        <a:bodyPr/>
        <a:lstStyle/>
        <a:p>
          <a:endParaRPr lang="fr-FR"/>
        </a:p>
      </dgm:t>
    </dgm:pt>
    <dgm:pt modelId="{B67CC4C3-5722-49B7-9E81-CD10ECC3CDA3}" type="sibTrans" cxnId="{5D744737-4FF9-4B2E-989A-8D268DBA7861}">
      <dgm:prSet/>
      <dgm:spPr/>
      <dgm:t>
        <a:bodyPr/>
        <a:lstStyle/>
        <a:p>
          <a:endParaRPr lang="fr-FR"/>
        </a:p>
      </dgm:t>
    </dgm:pt>
    <dgm:pt modelId="{4F85841B-C65D-45F3-A2C7-380A86799C2A}">
      <dgm:prSet phldrT="[Texte]"/>
      <dgm:spPr/>
      <dgm:t>
        <a:bodyPr/>
        <a:lstStyle/>
        <a:p>
          <a:r>
            <a:rPr lang="fr-FR" dirty="0"/>
            <a:t>Clonage</a:t>
          </a:r>
        </a:p>
      </dgm:t>
    </dgm:pt>
    <dgm:pt modelId="{444398AF-96A5-4F38-ADED-A0BB147A3F16}" type="parTrans" cxnId="{857995AC-5F38-415F-A06F-5FE411555467}">
      <dgm:prSet/>
      <dgm:spPr/>
      <dgm:t>
        <a:bodyPr/>
        <a:lstStyle/>
        <a:p>
          <a:endParaRPr lang="fr-FR"/>
        </a:p>
      </dgm:t>
    </dgm:pt>
    <dgm:pt modelId="{A683A4BA-9C71-4B6B-9970-255E75D0AF46}" type="sibTrans" cxnId="{857995AC-5F38-415F-A06F-5FE411555467}">
      <dgm:prSet/>
      <dgm:spPr/>
      <dgm:t>
        <a:bodyPr/>
        <a:lstStyle/>
        <a:p>
          <a:endParaRPr lang="fr-FR"/>
        </a:p>
      </dgm:t>
    </dgm:pt>
    <dgm:pt modelId="{BCB399FA-B5F0-4E35-AD2B-08D24B43FE2E}">
      <dgm:prSet phldrT="[Texte]"/>
      <dgm:spPr/>
      <dgm:t>
        <a:bodyPr/>
        <a:lstStyle/>
        <a:p>
          <a:r>
            <a:rPr lang="fr-FR" dirty="0"/>
            <a:t>Démonstrations</a:t>
          </a:r>
        </a:p>
      </dgm:t>
    </dgm:pt>
    <dgm:pt modelId="{A8ACFF4F-08C3-4E51-A079-E06A72FFADDA}" type="parTrans" cxnId="{2045419F-0CFD-4AAC-9E1F-1F5BBD4DEF89}">
      <dgm:prSet/>
      <dgm:spPr/>
      <dgm:t>
        <a:bodyPr/>
        <a:lstStyle/>
        <a:p>
          <a:endParaRPr lang="fr-FR"/>
        </a:p>
      </dgm:t>
    </dgm:pt>
    <dgm:pt modelId="{19990F85-2D70-426E-B382-EF1E5F5CC59E}" type="sibTrans" cxnId="{2045419F-0CFD-4AAC-9E1F-1F5BBD4DEF89}">
      <dgm:prSet/>
      <dgm:spPr/>
      <dgm:t>
        <a:bodyPr/>
        <a:lstStyle/>
        <a:p>
          <a:endParaRPr lang="fr-FR"/>
        </a:p>
      </dgm:t>
    </dgm:pt>
    <dgm:pt modelId="{2A8DB34A-0210-4DE2-B42B-9DE22F3BE8C6}" type="pres">
      <dgm:prSet presAssocID="{283054DB-33BA-4803-83B5-839787B29F58}" presName="Name0" presStyleCnt="0">
        <dgm:presLayoutVars>
          <dgm:dir/>
          <dgm:resizeHandles/>
        </dgm:presLayoutVars>
      </dgm:prSet>
      <dgm:spPr/>
    </dgm:pt>
    <dgm:pt modelId="{B83EFD90-5028-4CB4-8A3C-ECA9EA40E275}" type="pres">
      <dgm:prSet presAssocID="{9D75766E-1BAD-4960-A2A2-32209CF9E050}" presName="compNode" presStyleCnt="0"/>
      <dgm:spPr/>
    </dgm:pt>
    <dgm:pt modelId="{E6525FE6-E59B-4F4A-B4C5-AA97F90F2FD0}" type="pres">
      <dgm:prSet presAssocID="{9D75766E-1BAD-4960-A2A2-32209CF9E050}" presName="dummyConnPt" presStyleCnt="0"/>
      <dgm:spPr/>
    </dgm:pt>
    <dgm:pt modelId="{EC746184-2E24-45C7-8C8F-66918D78D456}" type="pres">
      <dgm:prSet presAssocID="{9D75766E-1BAD-4960-A2A2-32209CF9E050}" presName="node" presStyleLbl="node1" presStyleIdx="0" presStyleCnt="9">
        <dgm:presLayoutVars>
          <dgm:bulletEnabled val="1"/>
        </dgm:presLayoutVars>
      </dgm:prSet>
      <dgm:spPr/>
    </dgm:pt>
    <dgm:pt modelId="{89F26A74-02E5-4A07-B14F-C62DD84188D3}" type="pres">
      <dgm:prSet presAssocID="{0E233230-1037-4371-91C9-BBA5ED1A63C3}" presName="sibTrans" presStyleLbl="bgSibTrans2D1" presStyleIdx="0" presStyleCnt="8"/>
      <dgm:spPr/>
    </dgm:pt>
    <dgm:pt modelId="{2D7BA157-484F-4636-8E6E-FCE85AE7BC99}" type="pres">
      <dgm:prSet presAssocID="{295FC9A9-E274-4237-AAA0-7CA5A81544B6}" presName="compNode" presStyleCnt="0"/>
      <dgm:spPr/>
    </dgm:pt>
    <dgm:pt modelId="{902C8DD0-C425-428C-97D4-2F5361018CA3}" type="pres">
      <dgm:prSet presAssocID="{295FC9A9-E274-4237-AAA0-7CA5A81544B6}" presName="dummyConnPt" presStyleCnt="0"/>
      <dgm:spPr/>
    </dgm:pt>
    <dgm:pt modelId="{9B8AF9DC-E97C-4968-89D7-35EF99EF5690}" type="pres">
      <dgm:prSet presAssocID="{295FC9A9-E274-4237-AAA0-7CA5A81544B6}" presName="node" presStyleLbl="node1" presStyleIdx="1" presStyleCnt="9">
        <dgm:presLayoutVars>
          <dgm:bulletEnabled val="1"/>
        </dgm:presLayoutVars>
      </dgm:prSet>
      <dgm:spPr/>
    </dgm:pt>
    <dgm:pt modelId="{18C14B29-B790-4217-A2F3-75075D8A09B6}" type="pres">
      <dgm:prSet presAssocID="{6EADDC51-8C17-4F1C-9840-157CB9C53C05}" presName="sibTrans" presStyleLbl="bgSibTrans2D1" presStyleIdx="1" presStyleCnt="8"/>
      <dgm:spPr/>
    </dgm:pt>
    <dgm:pt modelId="{CECC81E2-733E-457C-9F6F-FA3D1439E43F}" type="pres">
      <dgm:prSet presAssocID="{1C0A237C-D601-4FEC-949C-5CEBC28DCCCA}" presName="compNode" presStyleCnt="0"/>
      <dgm:spPr/>
    </dgm:pt>
    <dgm:pt modelId="{539701CE-AFAB-42E9-B73E-93CE8F3970AB}" type="pres">
      <dgm:prSet presAssocID="{1C0A237C-D601-4FEC-949C-5CEBC28DCCCA}" presName="dummyConnPt" presStyleCnt="0"/>
      <dgm:spPr/>
    </dgm:pt>
    <dgm:pt modelId="{B48A5AAE-2BB8-4DF3-A736-94B0A57194BB}" type="pres">
      <dgm:prSet presAssocID="{1C0A237C-D601-4FEC-949C-5CEBC28DCCCA}" presName="node" presStyleLbl="node1" presStyleIdx="2" presStyleCnt="9">
        <dgm:presLayoutVars>
          <dgm:bulletEnabled val="1"/>
        </dgm:presLayoutVars>
      </dgm:prSet>
      <dgm:spPr/>
    </dgm:pt>
    <dgm:pt modelId="{D0C130F0-B617-4D41-A01C-BA64052139D0}" type="pres">
      <dgm:prSet presAssocID="{76A7FF20-76AA-4D2B-8777-267AD4F48613}" presName="sibTrans" presStyleLbl="bgSibTrans2D1" presStyleIdx="2" presStyleCnt="8"/>
      <dgm:spPr/>
    </dgm:pt>
    <dgm:pt modelId="{86354A62-C29E-41C5-B8DD-0E7F3ED49233}" type="pres">
      <dgm:prSet presAssocID="{3177BEF9-1478-439A-82E3-336D672A2D77}" presName="compNode" presStyleCnt="0"/>
      <dgm:spPr/>
    </dgm:pt>
    <dgm:pt modelId="{CAA2D988-AF7E-4D2D-9251-1706BB2938F8}" type="pres">
      <dgm:prSet presAssocID="{3177BEF9-1478-439A-82E3-336D672A2D77}" presName="dummyConnPt" presStyleCnt="0"/>
      <dgm:spPr/>
    </dgm:pt>
    <dgm:pt modelId="{21AC3E60-291D-43CB-BAD4-174A63E41269}" type="pres">
      <dgm:prSet presAssocID="{3177BEF9-1478-439A-82E3-336D672A2D77}" presName="node" presStyleLbl="node1" presStyleIdx="3" presStyleCnt="9">
        <dgm:presLayoutVars>
          <dgm:bulletEnabled val="1"/>
        </dgm:presLayoutVars>
      </dgm:prSet>
      <dgm:spPr/>
    </dgm:pt>
    <dgm:pt modelId="{02325FE5-D025-4732-B6F5-C4606B3F4FDD}" type="pres">
      <dgm:prSet presAssocID="{E09E0AA7-650D-4DCC-BBD0-39AB75B19FC1}" presName="sibTrans" presStyleLbl="bgSibTrans2D1" presStyleIdx="3" presStyleCnt="8"/>
      <dgm:spPr/>
    </dgm:pt>
    <dgm:pt modelId="{31C36E2C-7127-4BD4-8996-5D63ABFBF620}" type="pres">
      <dgm:prSet presAssocID="{D881DBD4-3278-4B01-88B0-2DA401A7B250}" presName="compNode" presStyleCnt="0"/>
      <dgm:spPr/>
    </dgm:pt>
    <dgm:pt modelId="{745C7808-4AF9-4483-9613-E3A3E52C508E}" type="pres">
      <dgm:prSet presAssocID="{D881DBD4-3278-4B01-88B0-2DA401A7B250}" presName="dummyConnPt" presStyleCnt="0"/>
      <dgm:spPr/>
    </dgm:pt>
    <dgm:pt modelId="{597956A4-5F32-40DD-9F1A-C6453FF27EC0}" type="pres">
      <dgm:prSet presAssocID="{D881DBD4-3278-4B01-88B0-2DA401A7B250}" presName="node" presStyleLbl="node1" presStyleIdx="4" presStyleCnt="9">
        <dgm:presLayoutVars>
          <dgm:bulletEnabled val="1"/>
        </dgm:presLayoutVars>
      </dgm:prSet>
      <dgm:spPr/>
    </dgm:pt>
    <dgm:pt modelId="{E2DEFFF7-408B-4FF8-99A7-0164B21622E5}" type="pres">
      <dgm:prSet presAssocID="{E4BCD294-308B-43CF-8161-C90B9D5FB513}" presName="sibTrans" presStyleLbl="bgSibTrans2D1" presStyleIdx="4" presStyleCnt="8"/>
      <dgm:spPr/>
    </dgm:pt>
    <dgm:pt modelId="{58858F7E-EC2A-4041-BAD6-9F947EA46AD7}" type="pres">
      <dgm:prSet presAssocID="{084187B5-C8C2-4744-8204-5A071497A377}" presName="compNode" presStyleCnt="0"/>
      <dgm:spPr/>
    </dgm:pt>
    <dgm:pt modelId="{3E2832B4-B70B-498C-A7CB-CF3F6E0BD9C2}" type="pres">
      <dgm:prSet presAssocID="{084187B5-C8C2-4744-8204-5A071497A377}" presName="dummyConnPt" presStyleCnt="0"/>
      <dgm:spPr/>
    </dgm:pt>
    <dgm:pt modelId="{FECAE61E-DB61-4F5B-BCAE-A95692AEC03C}" type="pres">
      <dgm:prSet presAssocID="{084187B5-C8C2-4744-8204-5A071497A377}" presName="node" presStyleLbl="node1" presStyleIdx="5" presStyleCnt="9">
        <dgm:presLayoutVars>
          <dgm:bulletEnabled val="1"/>
        </dgm:presLayoutVars>
      </dgm:prSet>
      <dgm:spPr/>
    </dgm:pt>
    <dgm:pt modelId="{85F32E11-0A89-4FC5-898B-5C75D9566B4F}" type="pres">
      <dgm:prSet presAssocID="{835D9F52-803D-4362-B15A-CF1808AA07B4}" presName="sibTrans" presStyleLbl="bgSibTrans2D1" presStyleIdx="5" presStyleCnt="8"/>
      <dgm:spPr/>
    </dgm:pt>
    <dgm:pt modelId="{A54C9FC9-96F9-42B0-BEA2-F3C018623E93}" type="pres">
      <dgm:prSet presAssocID="{87BBFBC4-38FE-4BB5-8002-1F9A50FB6F21}" presName="compNode" presStyleCnt="0"/>
      <dgm:spPr/>
    </dgm:pt>
    <dgm:pt modelId="{81F3AB6D-04E5-443D-8AEF-21A9BB6A6F15}" type="pres">
      <dgm:prSet presAssocID="{87BBFBC4-38FE-4BB5-8002-1F9A50FB6F21}" presName="dummyConnPt" presStyleCnt="0"/>
      <dgm:spPr/>
    </dgm:pt>
    <dgm:pt modelId="{6D1196AC-2358-454D-B169-012B9BC83C02}" type="pres">
      <dgm:prSet presAssocID="{87BBFBC4-38FE-4BB5-8002-1F9A50FB6F21}" presName="node" presStyleLbl="node1" presStyleIdx="6" presStyleCnt="9">
        <dgm:presLayoutVars>
          <dgm:bulletEnabled val="1"/>
        </dgm:presLayoutVars>
      </dgm:prSet>
      <dgm:spPr/>
    </dgm:pt>
    <dgm:pt modelId="{CA736382-3F24-44CA-B5EF-46BF9E5C9A99}" type="pres">
      <dgm:prSet presAssocID="{B67CC4C3-5722-49B7-9E81-CD10ECC3CDA3}" presName="sibTrans" presStyleLbl="bgSibTrans2D1" presStyleIdx="6" presStyleCnt="8"/>
      <dgm:spPr/>
    </dgm:pt>
    <dgm:pt modelId="{E2BB0C51-78E7-44B0-B0EA-D0FC736ED251}" type="pres">
      <dgm:prSet presAssocID="{4F85841B-C65D-45F3-A2C7-380A86799C2A}" presName="compNode" presStyleCnt="0"/>
      <dgm:spPr/>
    </dgm:pt>
    <dgm:pt modelId="{27F42A8A-1281-4E00-8243-A6AC3F37E612}" type="pres">
      <dgm:prSet presAssocID="{4F85841B-C65D-45F3-A2C7-380A86799C2A}" presName="dummyConnPt" presStyleCnt="0"/>
      <dgm:spPr/>
    </dgm:pt>
    <dgm:pt modelId="{E18430A5-A4B1-4737-90E9-7239D0DC3979}" type="pres">
      <dgm:prSet presAssocID="{4F85841B-C65D-45F3-A2C7-380A86799C2A}" presName="node" presStyleLbl="node1" presStyleIdx="7" presStyleCnt="9">
        <dgm:presLayoutVars>
          <dgm:bulletEnabled val="1"/>
        </dgm:presLayoutVars>
      </dgm:prSet>
      <dgm:spPr/>
    </dgm:pt>
    <dgm:pt modelId="{34B763F2-6B85-4515-B4AD-AC6A49F5A2A1}" type="pres">
      <dgm:prSet presAssocID="{A683A4BA-9C71-4B6B-9970-255E75D0AF46}" presName="sibTrans" presStyleLbl="bgSibTrans2D1" presStyleIdx="7" presStyleCnt="8"/>
      <dgm:spPr/>
    </dgm:pt>
    <dgm:pt modelId="{F1583F2C-736C-4C10-A752-702BA13299D4}" type="pres">
      <dgm:prSet presAssocID="{BCB399FA-B5F0-4E35-AD2B-08D24B43FE2E}" presName="compNode" presStyleCnt="0"/>
      <dgm:spPr/>
    </dgm:pt>
    <dgm:pt modelId="{774875D1-F46F-4620-99D8-F30FB56AC9DE}" type="pres">
      <dgm:prSet presAssocID="{BCB399FA-B5F0-4E35-AD2B-08D24B43FE2E}" presName="dummyConnPt" presStyleCnt="0"/>
      <dgm:spPr/>
    </dgm:pt>
    <dgm:pt modelId="{08DCD4DF-5C43-4D67-88C6-3F950F135E52}" type="pres">
      <dgm:prSet presAssocID="{BCB399FA-B5F0-4E35-AD2B-08D24B43FE2E}" presName="node" presStyleLbl="node1" presStyleIdx="8" presStyleCnt="9">
        <dgm:presLayoutVars>
          <dgm:bulletEnabled val="1"/>
        </dgm:presLayoutVars>
      </dgm:prSet>
      <dgm:spPr/>
    </dgm:pt>
  </dgm:ptLst>
  <dgm:cxnLst>
    <dgm:cxn modelId="{26C4420A-B864-4087-8867-F6C6EE1A6573}" type="presOf" srcId="{87BBFBC4-38FE-4BB5-8002-1F9A50FB6F21}" destId="{6D1196AC-2358-454D-B169-012B9BC83C02}" srcOrd="0" destOrd="0" presId="urn:microsoft.com/office/officeart/2005/8/layout/bProcess4"/>
    <dgm:cxn modelId="{3012F30B-E12F-4DF7-B2CF-94EDF3CC0BB5}" srcId="{283054DB-33BA-4803-83B5-839787B29F58}" destId="{3177BEF9-1478-439A-82E3-336D672A2D77}" srcOrd="3" destOrd="0" parTransId="{2AEB4725-4BB9-4EF0-8426-7268A60650EB}" sibTransId="{E09E0AA7-650D-4DCC-BBD0-39AB75B19FC1}"/>
    <dgm:cxn modelId="{1F04FC0E-C8E5-47B4-B661-B9DAADDBA244}" type="presOf" srcId="{4F85841B-C65D-45F3-A2C7-380A86799C2A}" destId="{E18430A5-A4B1-4737-90E9-7239D0DC3979}" srcOrd="0" destOrd="0" presId="urn:microsoft.com/office/officeart/2005/8/layout/bProcess4"/>
    <dgm:cxn modelId="{D296520F-5A28-4AF7-9DFC-2C02EDBEFC47}" type="presOf" srcId="{6EADDC51-8C17-4F1C-9840-157CB9C53C05}" destId="{18C14B29-B790-4217-A2F3-75075D8A09B6}" srcOrd="0" destOrd="0" presId="urn:microsoft.com/office/officeart/2005/8/layout/bProcess4"/>
    <dgm:cxn modelId="{D2574910-49A5-4E30-B57C-E58F894AB5D1}" type="presOf" srcId="{BCB399FA-B5F0-4E35-AD2B-08D24B43FE2E}" destId="{08DCD4DF-5C43-4D67-88C6-3F950F135E52}" srcOrd="0" destOrd="0" presId="urn:microsoft.com/office/officeart/2005/8/layout/bProcess4"/>
    <dgm:cxn modelId="{FFEBDE12-3A2F-435D-8641-0A9DF9C9CAE8}" type="presOf" srcId="{835D9F52-803D-4362-B15A-CF1808AA07B4}" destId="{85F32E11-0A89-4FC5-898B-5C75D9566B4F}" srcOrd="0" destOrd="0" presId="urn:microsoft.com/office/officeart/2005/8/layout/bProcess4"/>
    <dgm:cxn modelId="{0EB48421-C49F-414D-A90D-602B365AC68A}" type="presOf" srcId="{0E233230-1037-4371-91C9-BBA5ED1A63C3}" destId="{89F26A74-02E5-4A07-B14F-C62DD84188D3}" srcOrd="0" destOrd="0" presId="urn:microsoft.com/office/officeart/2005/8/layout/bProcess4"/>
    <dgm:cxn modelId="{26C87726-5528-42CD-ADAE-AAEA761D9A46}" srcId="{283054DB-33BA-4803-83B5-839787B29F58}" destId="{084187B5-C8C2-4744-8204-5A071497A377}" srcOrd="5" destOrd="0" parTransId="{26EA9125-380C-4868-AD8F-2AB7F061C774}" sibTransId="{835D9F52-803D-4362-B15A-CF1808AA07B4}"/>
    <dgm:cxn modelId="{B7FD192D-14D7-4A70-89A3-5823891F2E8C}" type="presOf" srcId="{76A7FF20-76AA-4D2B-8777-267AD4F48613}" destId="{D0C130F0-B617-4D41-A01C-BA64052139D0}" srcOrd="0" destOrd="0" presId="urn:microsoft.com/office/officeart/2005/8/layout/bProcess4"/>
    <dgm:cxn modelId="{45D1F92E-C47A-44F6-A6F7-D6803518B8F9}" type="presOf" srcId="{E4BCD294-308B-43CF-8161-C90B9D5FB513}" destId="{E2DEFFF7-408B-4FF8-99A7-0164B21622E5}" srcOrd="0" destOrd="0" presId="urn:microsoft.com/office/officeart/2005/8/layout/bProcess4"/>
    <dgm:cxn modelId="{5D744737-4FF9-4B2E-989A-8D268DBA7861}" srcId="{283054DB-33BA-4803-83B5-839787B29F58}" destId="{87BBFBC4-38FE-4BB5-8002-1F9A50FB6F21}" srcOrd="6" destOrd="0" parTransId="{699B5D74-56AE-4780-A25D-78735D1C8B79}" sibTransId="{B67CC4C3-5722-49B7-9E81-CD10ECC3CDA3}"/>
    <dgm:cxn modelId="{47676C49-B2BC-4B0F-9B81-013FB9936F52}" type="presOf" srcId="{9D75766E-1BAD-4960-A2A2-32209CF9E050}" destId="{EC746184-2E24-45C7-8C8F-66918D78D456}" srcOrd="0" destOrd="0" presId="urn:microsoft.com/office/officeart/2005/8/layout/bProcess4"/>
    <dgm:cxn modelId="{8A31656F-D9A2-417B-B008-C0F12B4139BE}" type="presOf" srcId="{B67CC4C3-5722-49B7-9E81-CD10ECC3CDA3}" destId="{CA736382-3F24-44CA-B5EF-46BF9E5C9A99}" srcOrd="0" destOrd="0" presId="urn:microsoft.com/office/officeart/2005/8/layout/bProcess4"/>
    <dgm:cxn modelId="{F7297750-E0A8-49E4-A8F2-5884C35C4110}" srcId="{283054DB-33BA-4803-83B5-839787B29F58}" destId="{9D75766E-1BAD-4960-A2A2-32209CF9E050}" srcOrd="0" destOrd="0" parTransId="{CAD53CFE-2484-43FA-AEEF-A1D2E20E2306}" sibTransId="{0E233230-1037-4371-91C9-BBA5ED1A63C3}"/>
    <dgm:cxn modelId="{35C78C52-94BC-41F7-B4A8-641CB935FF4C}" type="presOf" srcId="{283054DB-33BA-4803-83B5-839787B29F58}" destId="{2A8DB34A-0210-4DE2-B42B-9DE22F3BE8C6}" srcOrd="0" destOrd="0" presId="urn:microsoft.com/office/officeart/2005/8/layout/bProcess4"/>
    <dgm:cxn modelId="{F46F6459-223F-4E9E-BA6C-6D34F1B5D09E}" type="presOf" srcId="{3177BEF9-1478-439A-82E3-336D672A2D77}" destId="{21AC3E60-291D-43CB-BAD4-174A63E41269}" srcOrd="0" destOrd="0" presId="urn:microsoft.com/office/officeart/2005/8/layout/bProcess4"/>
    <dgm:cxn modelId="{1F141396-D2A9-4918-8FE7-34EBA1F3DFC2}" type="presOf" srcId="{D881DBD4-3278-4B01-88B0-2DA401A7B250}" destId="{597956A4-5F32-40DD-9F1A-C6453FF27EC0}" srcOrd="0" destOrd="0" presId="urn:microsoft.com/office/officeart/2005/8/layout/bProcess4"/>
    <dgm:cxn modelId="{12D4479B-162C-4E10-98DA-B3C2E3B53D07}" type="presOf" srcId="{295FC9A9-E274-4237-AAA0-7CA5A81544B6}" destId="{9B8AF9DC-E97C-4968-89D7-35EF99EF5690}" srcOrd="0" destOrd="0" presId="urn:microsoft.com/office/officeart/2005/8/layout/bProcess4"/>
    <dgm:cxn modelId="{2045419F-0CFD-4AAC-9E1F-1F5BBD4DEF89}" srcId="{283054DB-33BA-4803-83B5-839787B29F58}" destId="{BCB399FA-B5F0-4E35-AD2B-08D24B43FE2E}" srcOrd="8" destOrd="0" parTransId="{A8ACFF4F-08C3-4E51-A079-E06A72FFADDA}" sibTransId="{19990F85-2D70-426E-B382-EF1E5F5CC59E}"/>
    <dgm:cxn modelId="{857995AC-5F38-415F-A06F-5FE411555467}" srcId="{283054DB-33BA-4803-83B5-839787B29F58}" destId="{4F85841B-C65D-45F3-A2C7-380A86799C2A}" srcOrd="7" destOrd="0" parTransId="{444398AF-96A5-4F38-ADED-A0BB147A3F16}" sibTransId="{A683A4BA-9C71-4B6B-9970-255E75D0AF46}"/>
    <dgm:cxn modelId="{95570AB5-7EEE-432C-8BAC-6C3E2D6C2A85}" srcId="{283054DB-33BA-4803-83B5-839787B29F58}" destId="{295FC9A9-E274-4237-AAA0-7CA5A81544B6}" srcOrd="1" destOrd="0" parTransId="{58A1EBE9-F1E0-40B4-BCD6-5AA8F7F0F260}" sibTransId="{6EADDC51-8C17-4F1C-9840-157CB9C53C05}"/>
    <dgm:cxn modelId="{1F9449D4-2ACE-4AF4-9451-A78E825CA9A3}" type="presOf" srcId="{084187B5-C8C2-4744-8204-5A071497A377}" destId="{FECAE61E-DB61-4F5B-BCAE-A95692AEC03C}" srcOrd="0" destOrd="0" presId="urn:microsoft.com/office/officeart/2005/8/layout/bProcess4"/>
    <dgm:cxn modelId="{67F84ED7-6F4A-415B-A16A-24BDFBB6C6C6}" type="presOf" srcId="{A683A4BA-9C71-4B6B-9970-255E75D0AF46}" destId="{34B763F2-6B85-4515-B4AD-AC6A49F5A2A1}" srcOrd="0" destOrd="0" presId="urn:microsoft.com/office/officeart/2005/8/layout/bProcess4"/>
    <dgm:cxn modelId="{A9E22CDC-7F6B-484D-82A9-2BF632DDC5B8}" type="presOf" srcId="{E09E0AA7-650D-4DCC-BBD0-39AB75B19FC1}" destId="{02325FE5-D025-4732-B6F5-C4606B3F4FDD}" srcOrd="0" destOrd="0" presId="urn:microsoft.com/office/officeart/2005/8/layout/bProcess4"/>
    <dgm:cxn modelId="{822C11DE-C371-47A5-8A72-C1C22CB28951}" srcId="{283054DB-33BA-4803-83B5-839787B29F58}" destId="{D881DBD4-3278-4B01-88B0-2DA401A7B250}" srcOrd="4" destOrd="0" parTransId="{61941E69-BEC5-4BB5-9F23-798FDA76A23A}" sibTransId="{E4BCD294-308B-43CF-8161-C90B9D5FB513}"/>
    <dgm:cxn modelId="{61E851EC-266D-4390-92A6-B8EA4365C033}" type="presOf" srcId="{1C0A237C-D601-4FEC-949C-5CEBC28DCCCA}" destId="{B48A5AAE-2BB8-4DF3-A736-94B0A57194BB}" srcOrd="0" destOrd="0" presId="urn:microsoft.com/office/officeart/2005/8/layout/bProcess4"/>
    <dgm:cxn modelId="{CF64CFEF-7495-4195-98AB-5CD6C3DD58A4}" srcId="{283054DB-33BA-4803-83B5-839787B29F58}" destId="{1C0A237C-D601-4FEC-949C-5CEBC28DCCCA}" srcOrd="2" destOrd="0" parTransId="{40D0D576-54F1-4D7B-A969-5512A100F50E}" sibTransId="{76A7FF20-76AA-4D2B-8777-267AD4F48613}"/>
    <dgm:cxn modelId="{FBE236FA-42FF-4B86-B02B-369AB65722E9}" type="presParOf" srcId="{2A8DB34A-0210-4DE2-B42B-9DE22F3BE8C6}" destId="{B83EFD90-5028-4CB4-8A3C-ECA9EA40E275}" srcOrd="0" destOrd="0" presId="urn:microsoft.com/office/officeart/2005/8/layout/bProcess4"/>
    <dgm:cxn modelId="{16A38AA0-F87B-4395-9BDE-B8AE1E9F9116}" type="presParOf" srcId="{B83EFD90-5028-4CB4-8A3C-ECA9EA40E275}" destId="{E6525FE6-E59B-4F4A-B4C5-AA97F90F2FD0}" srcOrd="0" destOrd="0" presId="urn:microsoft.com/office/officeart/2005/8/layout/bProcess4"/>
    <dgm:cxn modelId="{30730BA0-847D-46C7-BB13-D49CC6F899F2}" type="presParOf" srcId="{B83EFD90-5028-4CB4-8A3C-ECA9EA40E275}" destId="{EC746184-2E24-45C7-8C8F-66918D78D456}" srcOrd="1" destOrd="0" presId="urn:microsoft.com/office/officeart/2005/8/layout/bProcess4"/>
    <dgm:cxn modelId="{DCB9C967-AFAD-425C-953D-584069B556CF}" type="presParOf" srcId="{2A8DB34A-0210-4DE2-B42B-9DE22F3BE8C6}" destId="{89F26A74-02E5-4A07-B14F-C62DD84188D3}" srcOrd="1" destOrd="0" presId="urn:microsoft.com/office/officeart/2005/8/layout/bProcess4"/>
    <dgm:cxn modelId="{ED62A8C4-E376-41FF-8615-48AF9EBEEAA3}" type="presParOf" srcId="{2A8DB34A-0210-4DE2-B42B-9DE22F3BE8C6}" destId="{2D7BA157-484F-4636-8E6E-FCE85AE7BC99}" srcOrd="2" destOrd="0" presId="urn:microsoft.com/office/officeart/2005/8/layout/bProcess4"/>
    <dgm:cxn modelId="{0CD50C38-2D82-49CE-A830-E072BEF06845}" type="presParOf" srcId="{2D7BA157-484F-4636-8E6E-FCE85AE7BC99}" destId="{902C8DD0-C425-428C-97D4-2F5361018CA3}" srcOrd="0" destOrd="0" presId="urn:microsoft.com/office/officeart/2005/8/layout/bProcess4"/>
    <dgm:cxn modelId="{DABBF780-15DC-41C8-8737-09C5305451C0}" type="presParOf" srcId="{2D7BA157-484F-4636-8E6E-FCE85AE7BC99}" destId="{9B8AF9DC-E97C-4968-89D7-35EF99EF5690}" srcOrd="1" destOrd="0" presId="urn:microsoft.com/office/officeart/2005/8/layout/bProcess4"/>
    <dgm:cxn modelId="{DF0F6D34-95F7-46CD-8048-8BAEDD7F4B97}" type="presParOf" srcId="{2A8DB34A-0210-4DE2-B42B-9DE22F3BE8C6}" destId="{18C14B29-B790-4217-A2F3-75075D8A09B6}" srcOrd="3" destOrd="0" presId="urn:microsoft.com/office/officeart/2005/8/layout/bProcess4"/>
    <dgm:cxn modelId="{31326B06-9D93-4C87-86F8-8EFDB832916B}" type="presParOf" srcId="{2A8DB34A-0210-4DE2-B42B-9DE22F3BE8C6}" destId="{CECC81E2-733E-457C-9F6F-FA3D1439E43F}" srcOrd="4" destOrd="0" presId="urn:microsoft.com/office/officeart/2005/8/layout/bProcess4"/>
    <dgm:cxn modelId="{38447C20-2894-455F-ABE5-75DA55EE8821}" type="presParOf" srcId="{CECC81E2-733E-457C-9F6F-FA3D1439E43F}" destId="{539701CE-AFAB-42E9-B73E-93CE8F3970AB}" srcOrd="0" destOrd="0" presId="urn:microsoft.com/office/officeart/2005/8/layout/bProcess4"/>
    <dgm:cxn modelId="{3FC069CC-E550-4BBC-B6D6-3D934B231B71}" type="presParOf" srcId="{CECC81E2-733E-457C-9F6F-FA3D1439E43F}" destId="{B48A5AAE-2BB8-4DF3-A736-94B0A57194BB}" srcOrd="1" destOrd="0" presId="urn:microsoft.com/office/officeart/2005/8/layout/bProcess4"/>
    <dgm:cxn modelId="{9A5436F0-DAAF-4161-9784-31F6FC25B096}" type="presParOf" srcId="{2A8DB34A-0210-4DE2-B42B-9DE22F3BE8C6}" destId="{D0C130F0-B617-4D41-A01C-BA64052139D0}" srcOrd="5" destOrd="0" presId="urn:microsoft.com/office/officeart/2005/8/layout/bProcess4"/>
    <dgm:cxn modelId="{B3FF5999-775B-45BC-94D6-251D9EE9D733}" type="presParOf" srcId="{2A8DB34A-0210-4DE2-B42B-9DE22F3BE8C6}" destId="{86354A62-C29E-41C5-B8DD-0E7F3ED49233}" srcOrd="6" destOrd="0" presId="urn:microsoft.com/office/officeart/2005/8/layout/bProcess4"/>
    <dgm:cxn modelId="{07BC32A9-FFF7-4F05-B74D-F237FC552544}" type="presParOf" srcId="{86354A62-C29E-41C5-B8DD-0E7F3ED49233}" destId="{CAA2D988-AF7E-4D2D-9251-1706BB2938F8}" srcOrd="0" destOrd="0" presId="urn:microsoft.com/office/officeart/2005/8/layout/bProcess4"/>
    <dgm:cxn modelId="{074129D1-670A-4B38-BA88-13B9BE893D4A}" type="presParOf" srcId="{86354A62-C29E-41C5-B8DD-0E7F3ED49233}" destId="{21AC3E60-291D-43CB-BAD4-174A63E41269}" srcOrd="1" destOrd="0" presId="urn:microsoft.com/office/officeart/2005/8/layout/bProcess4"/>
    <dgm:cxn modelId="{58FF4AD7-2CDD-48F0-893F-8FBC1F45C225}" type="presParOf" srcId="{2A8DB34A-0210-4DE2-B42B-9DE22F3BE8C6}" destId="{02325FE5-D025-4732-B6F5-C4606B3F4FDD}" srcOrd="7" destOrd="0" presId="urn:microsoft.com/office/officeart/2005/8/layout/bProcess4"/>
    <dgm:cxn modelId="{4259720C-1830-40D0-A536-D0A0CA37A8B6}" type="presParOf" srcId="{2A8DB34A-0210-4DE2-B42B-9DE22F3BE8C6}" destId="{31C36E2C-7127-4BD4-8996-5D63ABFBF620}" srcOrd="8" destOrd="0" presId="urn:microsoft.com/office/officeart/2005/8/layout/bProcess4"/>
    <dgm:cxn modelId="{F1BD6BE4-C235-4E04-8186-572698B0A830}" type="presParOf" srcId="{31C36E2C-7127-4BD4-8996-5D63ABFBF620}" destId="{745C7808-4AF9-4483-9613-E3A3E52C508E}" srcOrd="0" destOrd="0" presId="urn:microsoft.com/office/officeart/2005/8/layout/bProcess4"/>
    <dgm:cxn modelId="{E0D4B9CB-2704-4511-8C9E-1BBA8E24CA06}" type="presParOf" srcId="{31C36E2C-7127-4BD4-8996-5D63ABFBF620}" destId="{597956A4-5F32-40DD-9F1A-C6453FF27EC0}" srcOrd="1" destOrd="0" presId="urn:microsoft.com/office/officeart/2005/8/layout/bProcess4"/>
    <dgm:cxn modelId="{74C758D8-9A98-4449-95DA-092D584DBF07}" type="presParOf" srcId="{2A8DB34A-0210-4DE2-B42B-9DE22F3BE8C6}" destId="{E2DEFFF7-408B-4FF8-99A7-0164B21622E5}" srcOrd="9" destOrd="0" presId="urn:microsoft.com/office/officeart/2005/8/layout/bProcess4"/>
    <dgm:cxn modelId="{1C488E9A-01AE-46F6-82B1-F402FFCAD78D}" type="presParOf" srcId="{2A8DB34A-0210-4DE2-B42B-9DE22F3BE8C6}" destId="{58858F7E-EC2A-4041-BAD6-9F947EA46AD7}" srcOrd="10" destOrd="0" presId="urn:microsoft.com/office/officeart/2005/8/layout/bProcess4"/>
    <dgm:cxn modelId="{FBC0750F-40B7-4ACD-925C-20EF3D54FDF4}" type="presParOf" srcId="{58858F7E-EC2A-4041-BAD6-9F947EA46AD7}" destId="{3E2832B4-B70B-498C-A7CB-CF3F6E0BD9C2}" srcOrd="0" destOrd="0" presId="urn:microsoft.com/office/officeart/2005/8/layout/bProcess4"/>
    <dgm:cxn modelId="{7BBBE786-F5B4-454D-AB8E-DE38D66251C3}" type="presParOf" srcId="{58858F7E-EC2A-4041-BAD6-9F947EA46AD7}" destId="{FECAE61E-DB61-4F5B-BCAE-A95692AEC03C}" srcOrd="1" destOrd="0" presId="urn:microsoft.com/office/officeart/2005/8/layout/bProcess4"/>
    <dgm:cxn modelId="{84A5C1CB-1894-4922-A499-E2B2F33704CB}" type="presParOf" srcId="{2A8DB34A-0210-4DE2-B42B-9DE22F3BE8C6}" destId="{85F32E11-0A89-4FC5-898B-5C75D9566B4F}" srcOrd="11" destOrd="0" presId="urn:microsoft.com/office/officeart/2005/8/layout/bProcess4"/>
    <dgm:cxn modelId="{C5BA3454-942E-447D-84BA-D1684B57B0D8}" type="presParOf" srcId="{2A8DB34A-0210-4DE2-B42B-9DE22F3BE8C6}" destId="{A54C9FC9-96F9-42B0-BEA2-F3C018623E93}" srcOrd="12" destOrd="0" presId="urn:microsoft.com/office/officeart/2005/8/layout/bProcess4"/>
    <dgm:cxn modelId="{648AD6B6-BF7E-4951-9553-868D268ADBEF}" type="presParOf" srcId="{A54C9FC9-96F9-42B0-BEA2-F3C018623E93}" destId="{81F3AB6D-04E5-443D-8AEF-21A9BB6A6F15}" srcOrd="0" destOrd="0" presId="urn:microsoft.com/office/officeart/2005/8/layout/bProcess4"/>
    <dgm:cxn modelId="{7D26521E-B4DC-49BD-80EC-D1A0CE41BA27}" type="presParOf" srcId="{A54C9FC9-96F9-42B0-BEA2-F3C018623E93}" destId="{6D1196AC-2358-454D-B169-012B9BC83C02}" srcOrd="1" destOrd="0" presId="urn:microsoft.com/office/officeart/2005/8/layout/bProcess4"/>
    <dgm:cxn modelId="{F9F35DA9-5F1E-4DDB-8B67-A30942AF6511}" type="presParOf" srcId="{2A8DB34A-0210-4DE2-B42B-9DE22F3BE8C6}" destId="{CA736382-3F24-44CA-B5EF-46BF9E5C9A99}" srcOrd="13" destOrd="0" presId="urn:microsoft.com/office/officeart/2005/8/layout/bProcess4"/>
    <dgm:cxn modelId="{C5B76B76-5157-4583-88F7-2096EC354678}" type="presParOf" srcId="{2A8DB34A-0210-4DE2-B42B-9DE22F3BE8C6}" destId="{E2BB0C51-78E7-44B0-B0EA-D0FC736ED251}" srcOrd="14" destOrd="0" presId="urn:microsoft.com/office/officeart/2005/8/layout/bProcess4"/>
    <dgm:cxn modelId="{858CE8BF-FF9B-428A-995C-531C8A31D16C}" type="presParOf" srcId="{E2BB0C51-78E7-44B0-B0EA-D0FC736ED251}" destId="{27F42A8A-1281-4E00-8243-A6AC3F37E612}" srcOrd="0" destOrd="0" presId="urn:microsoft.com/office/officeart/2005/8/layout/bProcess4"/>
    <dgm:cxn modelId="{4478660E-B26E-4B71-BC3E-4B47EF5F62C1}" type="presParOf" srcId="{E2BB0C51-78E7-44B0-B0EA-D0FC736ED251}" destId="{E18430A5-A4B1-4737-90E9-7239D0DC3979}" srcOrd="1" destOrd="0" presId="urn:microsoft.com/office/officeart/2005/8/layout/bProcess4"/>
    <dgm:cxn modelId="{839CFBEF-4266-42F6-AB26-AE074F977D58}" type="presParOf" srcId="{2A8DB34A-0210-4DE2-B42B-9DE22F3BE8C6}" destId="{34B763F2-6B85-4515-B4AD-AC6A49F5A2A1}" srcOrd="15" destOrd="0" presId="urn:microsoft.com/office/officeart/2005/8/layout/bProcess4"/>
    <dgm:cxn modelId="{EFA725CB-311F-4913-A3AA-95E40B0459B0}" type="presParOf" srcId="{2A8DB34A-0210-4DE2-B42B-9DE22F3BE8C6}" destId="{F1583F2C-736C-4C10-A752-702BA13299D4}" srcOrd="16" destOrd="0" presId="urn:microsoft.com/office/officeart/2005/8/layout/bProcess4"/>
    <dgm:cxn modelId="{731CAE02-209D-4F11-A47F-918B068AD649}" type="presParOf" srcId="{F1583F2C-736C-4C10-A752-702BA13299D4}" destId="{774875D1-F46F-4620-99D8-F30FB56AC9DE}" srcOrd="0" destOrd="0" presId="urn:microsoft.com/office/officeart/2005/8/layout/bProcess4"/>
    <dgm:cxn modelId="{BCC0B59D-31D2-4E1D-8670-A469209C5987}" type="presParOf" srcId="{F1583F2C-736C-4C10-A752-702BA13299D4}" destId="{08DCD4DF-5C43-4D67-88C6-3F950F135E5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3054DB-33BA-4803-83B5-839787B29F58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D75766E-1BAD-4960-A2A2-32209CF9E050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 err="1"/>
            <a:t>PowerCli</a:t>
          </a:r>
          <a:endParaRPr lang="fr-FR" dirty="0"/>
        </a:p>
      </dgm:t>
    </dgm:pt>
    <dgm:pt modelId="{CAD53CFE-2484-43FA-AEEF-A1D2E20E2306}" type="parTrans" cxnId="{F7297750-E0A8-49E4-A8F2-5884C35C4110}">
      <dgm:prSet/>
      <dgm:spPr/>
      <dgm:t>
        <a:bodyPr/>
        <a:lstStyle/>
        <a:p>
          <a:endParaRPr lang="fr-FR"/>
        </a:p>
      </dgm:t>
    </dgm:pt>
    <dgm:pt modelId="{0E233230-1037-4371-91C9-BBA5ED1A63C3}" type="sibTrans" cxnId="{F7297750-E0A8-49E4-A8F2-5884C35C4110}">
      <dgm:prSet/>
      <dgm:spPr/>
      <dgm:t>
        <a:bodyPr/>
        <a:lstStyle/>
        <a:p>
          <a:endParaRPr lang="fr-FR"/>
        </a:p>
      </dgm:t>
    </dgm:pt>
    <dgm:pt modelId="{295FC9A9-E274-4237-AAA0-7CA5A81544B6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Création de VM</a:t>
          </a:r>
        </a:p>
      </dgm:t>
    </dgm:pt>
    <dgm:pt modelId="{58A1EBE9-F1E0-40B4-BCD6-5AA8F7F0F260}" type="parTrans" cxnId="{95570AB5-7EEE-432C-8BAC-6C3E2D6C2A85}">
      <dgm:prSet/>
      <dgm:spPr/>
      <dgm:t>
        <a:bodyPr/>
        <a:lstStyle/>
        <a:p>
          <a:endParaRPr lang="fr-FR"/>
        </a:p>
      </dgm:t>
    </dgm:pt>
    <dgm:pt modelId="{6EADDC51-8C17-4F1C-9840-157CB9C53C05}" type="sibTrans" cxnId="{95570AB5-7EEE-432C-8BAC-6C3E2D6C2A85}">
      <dgm:prSet/>
      <dgm:spPr/>
      <dgm:t>
        <a:bodyPr/>
        <a:lstStyle/>
        <a:p>
          <a:endParaRPr lang="fr-FR"/>
        </a:p>
      </dgm:t>
    </dgm:pt>
    <dgm:pt modelId="{1C0A237C-D601-4FEC-949C-5CEBC28DCCCA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Configuration</a:t>
          </a:r>
        </a:p>
      </dgm:t>
    </dgm:pt>
    <dgm:pt modelId="{40D0D576-54F1-4D7B-A969-5512A100F50E}" type="parTrans" cxnId="{CF64CFEF-7495-4195-98AB-5CD6C3DD58A4}">
      <dgm:prSet/>
      <dgm:spPr/>
      <dgm:t>
        <a:bodyPr/>
        <a:lstStyle/>
        <a:p>
          <a:endParaRPr lang="fr-FR"/>
        </a:p>
      </dgm:t>
    </dgm:pt>
    <dgm:pt modelId="{76A7FF20-76AA-4D2B-8777-267AD4F48613}" type="sibTrans" cxnId="{CF64CFEF-7495-4195-98AB-5CD6C3DD58A4}">
      <dgm:prSet/>
      <dgm:spPr>
        <a:solidFill>
          <a:schemeClr val="accent4"/>
        </a:solidFill>
      </dgm:spPr>
      <dgm:t>
        <a:bodyPr/>
        <a:lstStyle/>
        <a:p>
          <a:endParaRPr lang="fr-FR"/>
        </a:p>
      </dgm:t>
    </dgm:pt>
    <dgm:pt modelId="{3177BEF9-1478-439A-82E3-336D672A2D77}">
      <dgm:prSet phldrT="[Texte]"/>
      <dgm:spPr/>
      <dgm:t>
        <a:bodyPr/>
        <a:lstStyle/>
        <a:p>
          <a:r>
            <a:rPr lang="fr-FR" dirty="0"/>
            <a:t>Snapshot</a:t>
          </a:r>
        </a:p>
      </dgm:t>
    </dgm:pt>
    <dgm:pt modelId="{2AEB4725-4BB9-4EF0-8426-7268A60650EB}" type="parTrans" cxnId="{3012F30B-E12F-4DF7-B2CF-94EDF3CC0BB5}">
      <dgm:prSet/>
      <dgm:spPr/>
      <dgm:t>
        <a:bodyPr/>
        <a:lstStyle/>
        <a:p>
          <a:endParaRPr lang="fr-FR"/>
        </a:p>
      </dgm:t>
    </dgm:pt>
    <dgm:pt modelId="{E09E0AA7-650D-4DCC-BBD0-39AB75B19FC1}" type="sibTrans" cxnId="{3012F30B-E12F-4DF7-B2CF-94EDF3CC0BB5}">
      <dgm:prSet/>
      <dgm:spPr/>
      <dgm:t>
        <a:bodyPr/>
        <a:lstStyle/>
        <a:p>
          <a:endParaRPr lang="fr-FR"/>
        </a:p>
      </dgm:t>
    </dgm:pt>
    <dgm:pt modelId="{D881DBD4-3278-4B01-88B0-2DA401A7B250}">
      <dgm:prSet phldrT="[Texte]"/>
      <dgm:spPr/>
      <dgm:t>
        <a:bodyPr/>
        <a:lstStyle/>
        <a:p>
          <a:r>
            <a:rPr lang="fr-FR" dirty="0"/>
            <a:t>Réseau</a:t>
          </a:r>
        </a:p>
      </dgm:t>
    </dgm:pt>
    <dgm:pt modelId="{61941E69-BEC5-4BB5-9F23-798FDA76A23A}" type="parTrans" cxnId="{822C11DE-C371-47A5-8A72-C1C22CB28951}">
      <dgm:prSet/>
      <dgm:spPr/>
      <dgm:t>
        <a:bodyPr/>
        <a:lstStyle/>
        <a:p>
          <a:endParaRPr lang="fr-FR"/>
        </a:p>
      </dgm:t>
    </dgm:pt>
    <dgm:pt modelId="{E4BCD294-308B-43CF-8161-C90B9D5FB513}" type="sibTrans" cxnId="{822C11DE-C371-47A5-8A72-C1C22CB28951}">
      <dgm:prSet/>
      <dgm:spPr/>
      <dgm:t>
        <a:bodyPr/>
        <a:lstStyle/>
        <a:p>
          <a:endParaRPr lang="fr-FR"/>
        </a:p>
      </dgm:t>
    </dgm:pt>
    <dgm:pt modelId="{084187B5-C8C2-4744-8204-5A071497A377}">
      <dgm:prSet phldrT="[Texte]"/>
      <dgm:spPr/>
      <dgm:t>
        <a:bodyPr/>
        <a:lstStyle/>
        <a:p>
          <a:r>
            <a:rPr lang="fr-FR" dirty="0"/>
            <a:t>Répertoire</a:t>
          </a:r>
        </a:p>
      </dgm:t>
    </dgm:pt>
    <dgm:pt modelId="{26EA9125-380C-4868-AD8F-2AB7F061C774}" type="parTrans" cxnId="{26C87726-5528-42CD-ADAE-AAEA761D9A46}">
      <dgm:prSet/>
      <dgm:spPr/>
      <dgm:t>
        <a:bodyPr/>
        <a:lstStyle/>
        <a:p>
          <a:endParaRPr lang="fr-FR"/>
        </a:p>
      </dgm:t>
    </dgm:pt>
    <dgm:pt modelId="{835D9F52-803D-4362-B15A-CF1808AA07B4}" type="sibTrans" cxnId="{26C87726-5528-42CD-ADAE-AAEA761D9A46}">
      <dgm:prSet/>
      <dgm:spPr/>
      <dgm:t>
        <a:bodyPr/>
        <a:lstStyle/>
        <a:p>
          <a:endParaRPr lang="fr-FR"/>
        </a:p>
      </dgm:t>
    </dgm:pt>
    <dgm:pt modelId="{87BBFBC4-38FE-4BB5-8002-1F9A50FB6F21}">
      <dgm:prSet phldrT="[Texte]"/>
      <dgm:spPr/>
      <dgm:t>
        <a:bodyPr/>
        <a:lstStyle/>
        <a:p>
          <a:r>
            <a:rPr lang="fr-FR" dirty="0"/>
            <a:t>Tags</a:t>
          </a:r>
        </a:p>
      </dgm:t>
    </dgm:pt>
    <dgm:pt modelId="{699B5D74-56AE-4780-A25D-78735D1C8B79}" type="parTrans" cxnId="{5D744737-4FF9-4B2E-989A-8D268DBA7861}">
      <dgm:prSet/>
      <dgm:spPr/>
      <dgm:t>
        <a:bodyPr/>
        <a:lstStyle/>
        <a:p>
          <a:endParaRPr lang="fr-FR"/>
        </a:p>
      </dgm:t>
    </dgm:pt>
    <dgm:pt modelId="{B67CC4C3-5722-49B7-9E81-CD10ECC3CDA3}" type="sibTrans" cxnId="{5D744737-4FF9-4B2E-989A-8D268DBA7861}">
      <dgm:prSet/>
      <dgm:spPr/>
      <dgm:t>
        <a:bodyPr/>
        <a:lstStyle/>
        <a:p>
          <a:endParaRPr lang="fr-FR"/>
        </a:p>
      </dgm:t>
    </dgm:pt>
    <dgm:pt modelId="{4F85841B-C65D-45F3-A2C7-380A86799C2A}">
      <dgm:prSet phldrT="[Texte]"/>
      <dgm:spPr/>
      <dgm:t>
        <a:bodyPr/>
        <a:lstStyle/>
        <a:p>
          <a:r>
            <a:rPr lang="fr-FR" dirty="0"/>
            <a:t>Clonage</a:t>
          </a:r>
        </a:p>
      </dgm:t>
    </dgm:pt>
    <dgm:pt modelId="{444398AF-96A5-4F38-ADED-A0BB147A3F16}" type="parTrans" cxnId="{857995AC-5F38-415F-A06F-5FE411555467}">
      <dgm:prSet/>
      <dgm:spPr/>
      <dgm:t>
        <a:bodyPr/>
        <a:lstStyle/>
        <a:p>
          <a:endParaRPr lang="fr-FR"/>
        </a:p>
      </dgm:t>
    </dgm:pt>
    <dgm:pt modelId="{A683A4BA-9C71-4B6B-9970-255E75D0AF46}" type="sibTrans" cxnId="{857995AC-5F38-415F-A06F-5FE411555467}">
      <dgm:prSet/>
      <dgm:spPr/>
      <dgm:t>
        <a:bodyPr/>
        <a:lstStyle/>
        <a:p>
          <a:endParaRPr lang="fr-FR"/>
        </a:p>
      </dgm:t>
    </dgm:pt>
    <dgm:pt modelId="{BCB399FA-B5F0-4E35-AD2B-08D24B43FE2E}">
      <dgm:prSet phldrT="[Texte]"/>
      <dgm:spPr/>
      <dgm:t>
        <a:bodyPr/>
        <a:lstStyle/>
        <a:p>
          <a:r>
            <a:rPr lang="fr-FR" dirty="0"/>
            <a:t>Démonstrations</a:t>
          </a:r>
        </a:p>
      </dgm:t>
    </dgm:pt>
    <dgm:pt modelId="{A8ACFF4F-08C3-4E51-A079-E06A72FFADDA}" type="parTrans" cxnId="{2045419F-0CFD-4AAC-9E1F-1F5BBD4DEF89}">
      <dgm:prSet/>
      <dgm:spPr/>
      <dgm:t>
        <a:bodyPr/>
        <a:lstStyle/>
        <a:p>
          <a:endParaRPr lang="fr-FR"/>
        </a:p>
      </dgm:t>
    </dgm:pt>
    <dgm:pt modelId="{19990F85-2D70-426E-B382-EF1E5F5CC59E}" type="sibTrans" cxnId="{2045419F-0CFD-4AAC-9E1F-1F5BBD4DEF89}">
      <dgm:prSet/>
      <dgm:spPr/>
      <dgm:t>
        <a:bodyPr/>
        <a:lstStyle/>
        <a:p>
          <a:endParaRPr lang="fr-FR"/>
        </a:p>
      </dgm:t>
    </dgm:pt>
    <dgm:pt modelId="{2A8DB34A-0210-4DE2-B42B-9DE22F3BE8C6}" type="pres">
      <dgm:prSet presAssocID="{283054DB-33BA-4803-83B5-839787B29F58}" presName="Name0" presStyleCnt="0">
        <dgm:presLayoutVars>
          <dgm:dir/>
          <dgm:resizeHandles/>
        </dgm:presLayoutVars>
      </dgm:prSet>
      <dgm:spPr/>
    </dgm:pt>
    <dgm:pt modelId="{B83EFD90-5028-4CB4-8A3C-ECA9EA40E275}" type="pres">
      <dgm:prSet presAssocID="{9D75766E-1BAD-4960-A2A2-32209CF9E050}" presName="compNode" presStyleCnt="0"/>
      <dgm:spPr/>
    </dgm:pt>
    <dgm:pt modelId="{E6525FE6-E59B-4F4A-B4C5-AA97F90F2FD0}" type="pres">
      <dgm:prSet presAssocID="{9D75766E-1BAD-4960-A2A2-32209CF9E050}" presName="dummyConnPt" presStyleCnt="0"/>
      <dgm:spPr/>
    </dgm:pt>
    <dgm:pt modelId="{EC746184-2E24-45C7-8C8F-66918D78D456}" type="pres">
      <dgm:prSet presAssocID="{9D75766E-1BAD-4960-A2A2-32209CF9E050}" presName="node" presStyleLbl="node1" presStyleIdx="0" presStyleCnt="9">
        <dgm:presLayoutVars>
          <dgm:bulletEnabled val="1"/>
        </dgm:presLayoutVars>
      </dgm:prSet>
      <dgm:spPr/>
    </dgm:pt>
    <dgm:pt modelId="{89F26A74-02E5-4A07-B14F-C62DD84188D3}" type="pres">
      <dgm:prSet presAssocID="{0E233230-1037-4371-91C9-BBA5ED1A63C3}" presName="sibTrans" presStyleLbl="bgSibTrans2D1" presStyleIdx="0" presStyleCnt="8"/>
      <dgm:spPr/>
    </dgm:pt>
    <dgm:pt modelId="{2D7BA157-484F-4636-8E6E-FCE85AE7BC99}" type="pres">
      <dgm:prSet presAssocID="{295FC9A9-E274-4237-AAA0-7CA5A81544B6}" presName="compNode" presStyleCnt="0"/>
      <dgm:spPr/>
    </dgm:pt>
    <dgm:pt modelId="{902C8DD0-C425-428C-97D4-2F5361018CA3}" type="pres">
      <dgm:prSet presAssocID="{295FC9A9-E274-4237-AAA0-7CA5A81544B6}" presName="dummyConnPt" presStyleCnt="0"/>
      <dgm:spPr/>
    </dgm:pt>
    <dgm:pt modelId="{9B8AF9DC-E97C-4968-89D7-35EF99EF5690}" type="pres">
      <dgm:prSet presAssocID="{295FC9A9-E274-4237-AAA0-7CA5A81544B6}" presName="node" presStyleLbl="node1" presStyleIdx="1" presStyleCnt="9">
        <dgm:presLayoutVars>
          <dgm:bulletEnabled val="1"/>
        </dgm:presLayoutVars>
      </dgm:prSet>
      <dgm:spPr/>
    </dgm:pt>
    <dgm:pt modelId="{18C14B29-B790-4217-A2F3-75075D8A09B6}" type="pres">
      <dgm:prSet presAssocID="{6EADDC51-8C17-4F1C-9840-157CB9C53C05}" presName="sibTrans" presStyleLbl="bgSibTrans2D1" presStyleIdx="1" presStyleCnt="8"/>
      <dgm:spPr/>
    </dgm:pt>
    <dgm:pt modelId="{CECC81E2-733E-457C-9F6F-FA3D1439E43F}" type="pres">
      <dgm:prSet presAssocID="{1C0A237C-D601-4FEC-949C-5CEBC28DCCCA}" presName="compNode" presStyleCnt="0"/>
      <dgm:spPr/>
    </dgm:pt>
    <dgm:pt modelId="{539701CE-AFAB-42E9-B73E-93CE8F3970AB}" type="pres">
      <dgm:prSet presAssocID="{1C0A237C-D601-4FEC-949C-5CEBC28DCCCA}" presName="dummyConnPt" presStyleCnt="0"/>
      <dgm:spPr/>
    </dgm:pt>
    <dgm:pt modelId="{B48A5AAE-2BB8-4DF3-A736-94B0A57194BB}" type="pres">
      <dgm:prSet presAssocID="{1C0A237C-D601-4FEC-949C-5CEBC28DCCCA}" presName="node" presStyleLbl="node1" presStyleIdx="2" presStyleCnt="9">
        <dgm:presLayoutVars>
          <dgm:bulletEnabled val="1"/>
        </dgm:presLayoutVars>
      </dgm:prSet>
      <dgm:spPr/>
    </dgm:pt>
    <dgm:pt modelId="{D0C130F0-B617-4D41-A01C-BA64052139D0}" type="pres">
      <dgm:prSet presAssocID="{76A7FF20-76AA-4D2B-8777-267AD4F48613}" presName="sibTrans" presStyleLbl="bgSibTrans2D1" presStyleIdx="2" presStyleCnt="8"/>
      <dgm:spPr/>
    </dgm:pt>
    <dgm:pt modelId="{86354A62-C29E-41C5-B8DD-0E7F3ED49233}" type="pres">
      <dgm:prSet presAssocID="{3177BEF9-1478-439A-82E3-336D672A2D77}" presName="compNode" presStyleCnt="0"/>
      <dgm:spPr/>
    </dgm:pt>
    <dgm:pt modelId="{CAA2D988-AF7E-4D2D-9251-1706BB2938F8}" type="pres">
      <dgm:prSet presAssocID="{3177BEF9-1478-439A-82E3-336D672A2D77}" presName="dummyConnPt" presStyleCnt="0"/>
      <dgm:spPr/>
    </dgm:pt>
    <dgm:pt modelId="{21AC3E60-291D-43CB-BAD4-174A63E41269}" type="pres">
      <dgm:prSet presAssocID="{3177BEF9-1478-439A-82E3-336D672A2D77}" presName="node" presStyleLbl="node1" presStyleIdx="3" presStyleCnt="9">
        <dgm:presLayoutVars>
          <dgm:bulletEnabled val="1"/>
        </dgm:presLayoutVars>
      </dgm:prSet>
      <dgm:spPr/>
    </dgm:pt>
    <dgm:pt modelId="{02325FE5-D025-4732-B6F5-C4606B3F4FDD}" type="pres">
      <dgm:prSet presAssocID="{E09E0AA7-650D-4DCC-BBD0-39AB75B19FC1}" presName="sibTrans" presStyleLbl="bgSibTrans2D1" presStyleIdx="3" presStyleCnt="8"/>
      <dgm:spPr/>
    </dgm:pt>
    <dgm:pt modelId="{31C36E2C-7127-4BD4-8996-5D63ABFBF620}" type="pres">
      <dgm:prSet presAssocID="{D881DBD4-3278-4B01-88B0-2DA401A7B250}" presName="compNode" presStyleCnt="0"/>
      <dgm:spPr/>
    </dgm:pt>
    <dgm:pt modelId="{745C7808-4AF9-4483-9613-E3A3E52C508E}" type="pres">
      <dgm:prSet presAssocID="{D881DBD4-3278-4B01-88B0-2DA401A7B250}" presName="dummyConnPt" presStyleCnt="0"/>
      <dgm:spPr/>
    </dgm:pt>
    <dgm:pt modelId="{597956A4-5F32-40DD-9F1A-C6453FF27EC0}" type="pres">
      <dgm:prSet presAssocID="{D881DBD4-3278-4B01-88B0-2DA401A7B250}" presName="node" presStyleLbl="node1" presStyleIdx="4" presStyleCnt="9">
        <dgm:presLayoutVars>
          <dgm:bulletEnabled val="1"/>
        </dgm:presLayoutVars>
      </dgm:prSet>
      <dgm:spPr/>
    </dgm:pt>
    <dgm:pt modelId="{E2DEFFF7-408B-4FF8-99A7-0164B21622E5}" type="pres">
      <dgm:prSet presAssocID="{E4BCD294-308B-43CF-8161-C90B9D5FB513}" presName="sibTrans" presStyleLbl="bgSibTrans2D1" presStyleIdx="4" presStyleCnt="8"/>
      <dgm:spPr/>
    </dgm:pt>
    <dgm:pt modelId="{58858F7E-EC2A-4041-BAD6-9F947EA46AD7}" type="pres">
      <dgm:prSet presAssocID="{084187B5-C8C2-4744-8204-5A071497A377}" presName="compNode" presStyleCnt="0"/>
      <dgm:spPr/>
    </dgm:pt>
    <dgm:pt modelId="{3E2832B4-B70B-498C-A7CB-CF3F6E0BD9C2}" type="pres">
      <dgm:prSet presAssocID="{084187B5-C8C2-4744-8204-5A071497A377}" presName="dummyConnPt" presStyleCnt="0"/>
      <dgm:spPr/>
    </dgm:pt>
    <dgm:pt modelId="{FECAE61E-DB61-4F5B-BCAE-A95692AEC03C}" type="pres">
      <dgm:prSet presAssocID="{084187B5-C8C2-4744-8204-5A071497A377}" presName="node" presStyleLbl="node1" presStyleIdx="5" presStyleCnt="9">
        <dgm:presLayoutVars>
          <dgm:bulletEnabled val="1"/>
        </dgm:presLayoutVars>
      </dgm:prSet>
      <dgm:spPr/>
    </dgm:pt>
    <dgm:pt modelId="{85F32E11-0A89-4FC5-898B-5C75D9566B4F}" type="pres">
      <dgm:prSet presAssocID="{835D9F52-803D-4362-B15A-CF1808AA07B4}" presName="sibTrans" presStyleLbl="bgSibTrans2D1" presStyleIdx="5" presStyleCnt="8"/>
      <dgm:spPr/>
    </dgm:pt>
    <dgm:pt modelId="{A54C9FC9-96F9-42B0-BEA2-F3C018623E93}" type="pres">
      <dgm:prSet presAssocID="{87BBFBC4-38FE-4BB5-8002-1F9A50FB6F21}" presName="compNode" presStyleCnt="0"/>
      <dgm:spPr/>
    </dgm:pt>
    <dgm:pt modelId="{81F3AB6D-04E5-443D-8AEF-21A9BB6A6F15}" type="pres">
      <dgm:prSet presAssocID="{87BBFBC4-38FE-4BB5-8002-1F9A50FB6F21}" presName="dummyConnPt" presStyleCnt="0"/>
      <dgm:spPr/>
    </dgm:pt>
    <dgm:pt modelId="{6D1196AC-2358-454D-B169-012B9BC83C02}" type="pres">
      <dgm:prSet presAssocID="{87BBFBC4-38FE-4BB5-8002-1F9A50FB6F21}" presName="node" presStyleLbl="node1" presStyleIdx="6" presStyleCnt="9">
        <dgm:presLayoutVars>
          <dgm:bulletEnabled val="1"/>
        </dgm:presLayoutVars>
      </dgm:prSet>
      <dgm:spPr/>
    </dgm:pt>
    <dgm:pt modelId="{CA736382-3F24-44CA-B5EF-46BF9E5C9A99}" type="pres">
      <dgm:prSet presAssocID="{B67CC4C3-5722-49B7-9E81-CD10ECC3CDA3}" presName="sibTrans" presStyleLbl="bgSibTrans2D1" presStyleIdx="6" presStyleCnt="8"/>
      <dgm:spPr/>
    </dgm:pt>
    <dgm:pt modelId="{E2BB0C51-78E7-44B0-B0EA-D0FC736ED251}" type="pres">
      <dgm:prSet presAssocID="{4F85841B-C65D-45F3-A2C7-380A86799C2A}" presName="compNode" presStyleCnt="0"/>
      <dgm:spPr/>
    </dgm:pt>
    <dgm:pt modelId="{27F42A8A-1281-4E00-8243-A6AC3F37E612}" type="pres">
      <dgm:prSet presAssocID="{4F85841B-C65D-45F3-A2C7-380A86799C2A}" presName="dummyConnPt" presStyleCnt="0"/>
      <dgm:spPr/>
    </dgm:pt>
    <dgm:pt modelId="{E18430A5-A4B1-4737-90E9-7239D0DC3979}" type="pres">
      <dgm:prSet presAssocID="{4F85841B-C65D-45F3-A2C7-380A86799C2A}" presName="node" presStyleLbl="node1" presStyleIdx="7" presStyleCnt="9">
        <dgm:presLayoutVars>
          <dgm:bulletEnabled val="1"/>
        </dgm:presLayoutVars>
      </dgm:prSet>
      <dgm:spPr/>
    </dgm:pt>
    <dgm:pt modelId="{34B763F2-6B85-4515-B4AD-AC6A49F5A2A1}" type="pres">
      <dgm:prSet presAssocID="{A683A4BA-9C71-4B6B-9970-255E75D0AF46}" presName="sibTrans" presStyleLbl="bgSibTrans2D1" presStyleIdx="7" presStyleCnt="8"/>
      <dgm:spPr/>
    </dgm:pt>
    <dgm:pt modelId="{F1583F2C-736C-4C10-A752-702BA13299D4}" type="pres">
      <dgm:prSet presAssocID="{BCB399FA-B5F0-4E35-AD2B-08D24B43FE2E}" presName="compNode" presStyleCnt="0"/>
      <dgm:spPr/>
    </dgm:pt>
    <dgm:pt modelId="{774875D1-F46F-4620-99D8-F30FB56AC9DE}" type="pres">
      <dgm:prSet presAssocID="{BCB399FA-B5F0-4E35-AD2B-08D24B43FE2E}" presName="dummyConnPt" presStyleCnt="0"/>
      <dgm:spPr/>
    </dgm:pt>
    <dgm:pt modelId="{08DCD4DF-5C43-4D67-88C6-3F950F135E52}" type="pres">
      <dgm:prSet presAssocID="{BCB399FA-B5F0-4E35-AD2B-08D24B43FE2E}" presName="node" presStyleLbl="node1" presStyleIdx="8" presStyleCnt="9">
        <dgm:presLayoutVars>
          <dgm:bulletEnabled val="1"/>
        </dgm:presLayoutVars>
      </dgm:prSet>
      <dgm:spPr/>
    </dgm:pt>
  </dgm:ptLst>
  <dgm:cxnLst>
    <dgm:cxn modelId="{26C4420A-B864-4087-8867-F6C6EE1A6573}" type="presOf" srcId="{87BBFBC4-38FE-4BB5-8002-1F9A50FB6F21}" destId="{6D1196AC-2358-454D-B169-012B9BC83C02}" srcOrd="0" destOrd="0" presId="urn:microsoft.com/office/officeart/2005/8/layout/bProcess4"/>
    <dgm:cxn modelId="{3012F30B-E12F-4DF7-B2CF-94EDF3CC0BB5}" srcId="{283054DB-33BA-4803-83B5-839787B29F58}" destId="{3177BEF9-1478-439A-82E3-336D672A2D77}" srcOrd="3" destOrd="0" parTransId="{2AEB4725-4BB9-4EF0-8426-7268A60650EB}" sibTransId="{E09E0AA7-650D-4DCC-BBD0-39AB75B19FC1}"/>
    <dgm:cxn modelId="{1F04FC0E-C8E5-47B4-B661-B9DAADDBA244}" type="presOf" srcId="{4F85841B-C65D-45F3-A2C7-380A86799C2A}" destId="{E18430A5-A4B1-4737-90E9-7239D0DC3979}" srcOrd="0" destOrd="0" presId="urn:microsoft.com/office/officeart/2005/8/layout/bProcess4"/>
    <dgm:cxn modelId="{D296520F-5A28-4AF7-9DFC-2C02EDBEFC47}" type="presOf" srcId="{6EADDC51-8C17-4F1C-9840-157CB9C53C05}" destId="{18C14B29-B790-4217-A2F3-75075D8A09B6}" srcOrd="0" destOrd="0" presId="urn:microsoft.com/office/officeart/2005/8/layout/bProcess4"/>
    <dgm:cxn modelId="{D2574910-49A5-4E30-B57C-E58F894AB5D1}" type="presOf" srcId="{BCB399FA-B5F0-4E35-AD2B-08D24B43FE2E}" destId="{08DCD4DF-5C43-4D67-88C6-3F950F135E52}" srcOrd="0" destOrd="0" presId="urn:microsoft.com/office/officeart/2005/8/layout/bProcess4"/>
    <dgm:cxn modelId="{FFEBDE12-3A2F-435D-8641-0A9DF9C9CAE8}" type="presOf" srcId="{835D9F52-803D-4362-B15A-CF1808AA07B4}" destId="{85F32E11-0A89-4FC5-898B-5C75D9566B4F}" srcOrd="0" destOrd="0" presId="urn:microsoft.com/office/officeart/2005/8/layout/bProcess4"/>
    <dgm:cxn modelId="{0EB48421-C49F-414D-A90D-602B365AC68A}" type="presOf" srcId="{0E233230-1037-4371-91C9-BBA5ED1A63C3}" destId="{89F26A74-02E5-4A07-B14F-C62DD84188D3}" srcOrd="0" destOrd="0" presId="urn:microsoft.com/office/officeart/2005/8/layout/bProcess4"/>
    <dgm:cxn modelId="{26C87726-5528-42CD-ADAE-AAEA761D9A46}" srcId="{283054DB-33BA-4803-83B5-839787B29F58}" destId="{084187B5-C8C2-4744-8204-5A071497A377}" srcOrd="5" destOrd="0" parTransId="{26EA9125-380C-4868-AD8F-2AB7F061C774}" sibTransId="{835D9F52-803D-4362-B15A-CF1808AA07B4}"/>
    <dgm:cxn modelId="{B7FD192D-14D7-4A70-89A3-5823891F2E8C}" type="presOf" srcId="{76A7FF20-76AA-4D2B-8777-267AD4F48613}" destId="{D0C130F0-B617-4D41-A01C-BA64052139D0}" srcOrd="0" destOrd="0" presId="urn:microsoft.com/office/officeart/2005/8/layout/bProcess4"/>
    <dgm:cxn modelId="{45D1F92E-C47A-44F6-A6F7-D6803518B8F9}" type="presOf" srcId="{E4BCD294-308B-43CF-8161-C90B9D5FB513}" destId="{E2DEFFF7-408B-4FF8-99A7-0164B21622E5}" srcOrd="0" destOrd="0" presId="urn:microsoft.com/office/officeart/2005/8/layout/bProcess4"/>
    <dgm:cxn modelId="{5D744737-4FF9-4B2E-989A-8D268DBA7861}" srcId="{283054DB-33BA-4803-83B5-839787B29F58}" destId="{87BBFBC4-38FE-4BB5-8002-1F9A50FB6F21}" srcOrd="6" destOrd="0" parTransId="{699B5D74-56AE-4780-A25D-78735D1C8B79}" sibTransId="{B67CC4C3-5722-49B7-9E81-CD10ECC3CDA3}"/>
    <dgm:cxn modelId="{47676C49-B2BC-4B0F-9B81-013FB9936F52}" type="presOf" srcId="{9D75766E-1BAD-4960-A2A2-32209CF9E050}" destId="{EC746184-2E24-45C7-8C8F-66918D78D456}" srcOrd="0" destOrd="0" presId="urn:microsoft.com/office/officeart/2005/8/layout/bProcess4"/>
    <dgm:cxn modelId="{8A31656F-D9A2-417B-B008-C0F12B4139BE}" type="presOf" srcId="{B67CC4C3-5722-49B7-9E81-CD10ECC3CDA3}" destId="{CA736382-3F24-44CA-B5EF-46BF9E5C9A99}" srcOrd="0" destOrd="0" presId="urn:microsoft.com/office/officeart/2005/8/layout/bProcess4"/>
    <dgm:cxn modelId="{F7297750-E0A8-49E4-A8F2-5884C35C4110}" srcId="{283054DB-33BA-4803-83B5-839787B29F58}" destId="{9D75766E-1BAD-4960-A2A2-32209CF9E050}" srcOrd="0" destOrd="0" parTransId="{CAD53CFE-2484-43FA-AEEF-A1D2E20E2306}" sibTransId="{0E233230-1037-4371-91C9-BBA5ED1A63C3}"/>
    <dgm:cxn modelId="{35C78C52-94BC-41F7-B4A8-641CB935FF4C}" type="presOf" srcId="{283054DB-33BA-4803-83B5-839787B29F58}" destId="{2A8DB34A-0210-4DE2-B42B-9DE22F3BE8C6}" srcOrd="0" destOrd="0" presId="urn:microsoft.com/office/officeart/2005/8/layout/bProcess4"/>
    <dgm:cxn modelId="{F46F6459-223F-4E9E-BA6C-6D34F1B5D09E}" type="presOf" srcId="{3177BEF9-1478-439A-82E3-336D672A2D77}" destId="{21AC3E60-291D-43CB-BAD4-174A63E41269}" srcOrd="0" destOrd="0" presId="urn:microsoft.com/office/officeart/2005/8/layout/bProcess4"/>
    <dgm:cxn modelId="{1F141396-D2A9-4918-8FE7-34EBA1F3DFC2}" type="presOf" srcId="{D881DBD4-3278-4B01-88B0-2DA401A7B250}" destId="{597956A4-5F32-40DD-9F1A-C6453FF27EC0}" srcOrd="0" destOrd="0" presId="urn:microsoft.com/office/officeart/2005/8/layout/bProcess4"/>
    <dgm:cxn modelId="{12D4479B-162C-4E10-98DA-B3C2E3B53D07}" type="presOf" srcId="{295FC9A9-E274-4237-AAA0-7CA5A81544B6}" destId="{9B8AF9DC-E97C-4968-89D7-35EF99EF5690}" srcOrd="0" destOrd="0" presId="urn:microsoft.com/office/officeart/2005/8/layout/bProcess4"/>
    <dgm:cxn modelId="{2045419F-0CFD-4AAC-9E1F-1F5BBD4DEF89}" srcId="{283054DB-33BA-4803-83B5-839787B29F58}" destId="{BCB399FA-B5F0-4E35-AD2B-08D24B43FE2E}" srcOrd="8" destOrd="0" parTransId="{A8ACFF4F-08C3-4E51-A079-E06A72FFADDA}" sibTransId="{19990F85-2D70-426E-B382-EF1E5F5CC59E}"/>
    <dgm:cxn modelId="{857995AC-5F38-415F-A06F-5FE411555467}" srcId="{283054DB-33BA-4803-83B5-839787B29F58}" destId="{4F85841B-C65D-45F3-A2C7-380A86799C2A}" srcOrd="7" destOrd="0" parTransId="{444398AF-96A5-4F38-ADED-A0BB147A3F16}" sibTransId="{A683A4BA-9C71-4B6B-9970-255E75D0AF46}"/>
    <dgm:cxn modelId="{95570AB5-7EEE-432C-8BAC-6C3E2D6C2A85}" srcId="{283054DB-33BA-4803-83B5-839787B29F58}" destId="{295FC9A9-E274-4237-AAA0-7CA5A81544B6}" srcOrd="1" destOrd="0" parTransId="{58A1EBE9-F1E0-40B4-BCD6-5AA8F7F0F260}" sibTransId="{6EADDC51-8C17-4F1C-9840-157CB9C53C05}"/>
    <dgm:cxn modelId="{1F9449D4-2ACE-4AF4-9451-A78E825CA9A3}" type="presOf" srcId="{084187B5-C8C2-4744-8204-5A071497A377}" destId="{FECAE61E-DB61-4F5B-BCAE-A95692AEC03C}" srcOrd="0" destOrd="0" presId="urn:microsoft.com/office/officeart/2005/8/layout/bProcess4"/>
    <dgm:cxn modelId="{67F84ED7-6F4A-415B-A16A-24BDFBB6C6C6}" type="presOf" srcId="{A683A4BA-9C71-4B6B-9970-255E75D0AF46}" destId="{34B763F2-6B85-4515-B4AD-AC6A49F5A2A1}" srcOrd="0" destOrd="0" presId="urn:microsoft.com/office/officeart/2005/8/layout/bProcess4"/>
    <dgm:cxn modelId="{A9E22CDC-7F6B-484D-82A9-2BF632DDC5B8}" type="presOf" srcId="{E09E0AA7-650D-4DCC-BBD0-39AB75B19FC1}" destId="{02325FE5-D025-4732-B6F5-C4606B3F4FDD}" srcOrd="0" destOrd="0" presId="urn:microsoft.com/office/officeart/2005/8/layout/bProcess4"/>
    <dgm:cxn modelId="{822C11DE-C371-47A5-8A72-C1C22CB28951}" srcId="{283054DB-33BA-4803-83B5-839787B29F58}" destId="{D881DBD4-3278-4B01-88B0-2DA401A7B250}" srcOrd="4" destOrd="0" parTransId="{61941E69-BEC5-4BB5-9F23-798FDA76A23A}" sibTransId="{E4BCD294-308B-43CF-8161-C90B9D5FB513}"/>
    <dgm:cxn modelId="{61E851EC-266D-4390-92A6-B8EA4365C033}" type="presOf" srcId="{1C0A237C-D601-4FEC-949C-5CEBC28DCCCA}" destId="{B48A5AAE-2BB8-4DF3-A736-94B0A57194BB}" srcOrd="0" destOrd="0" presId="urn:microsoft.com/office/officeart/2005/8/layout/bProcess4"/>
    <dgm:cxn modelId="{CF64CFEF-7495-4195-98AB-5CD6C3DD58A4}" srcId="{283054DB-33BA-4803-83B5-839787B29F58}" destId="{1C0A237C-D601-4FEC-949C-5CEBC28DCCCA}" srcOrd="2" destOrd="0" parTransId="{40D0D576-54F1-4D7B-A969-5512A100F50E}" sibTransId="{76A7FF20-76AA-4D2B-8777-267AD4F48613}"/>
    <dgm:cxn modelId="{FBE236FA-42FF-4B86-B02B-369AB65722E9}" type="presParOf" srcId="{2A8DB34A-0210-4DE2-B42B-9DE22F3BE8C6}" destId="{B83EFD90-5028-4CB4-8A3C-ECA9EA40E275}" srcOrd="0" destOrd="0" presId="urn:microsoft.com/office/officeart/2005/8/layout/bProcess4"/>
    <dgm:cxn modelId="{16A38AA0-F87B-4395-9BDE-B8AE1E9F9116}" type="presParOf" srcId="{B83EFD90-5028-4CB4-8A3C-ECA9EA40E275}" destId="{E6525FE6-E59B-4F4A-B4C5-AA97F90F2FD0}" srcOrd="0" destOrd="0" presId="urn:microsoft.com/office/officeart/2005/8/layout/bProcess4"/>
    <dgm:cxn modelId="{30730BA0-847D-46C7-BB13-D49CC6F899F2}" type="presParOf" srcId="{B83EFD90-5028-4CB4-8A3C-ECA9EA40E275}" destId="{EC746184-2E24-45C7-8C8F-66918D78D456}" srcOrd="1" destOrd="0" presId="urn:microsoft.com/office/officeart/2005/8/layout/bProcess4"/>
    <dgm:cxn modelId="{DCB9C967-AFAD-425C-953D-584069B556CF}" type="presParOf" srcId="{2A8DB34A-0210-4DE2-B42B-9DE22F3BE8C6}" destId="{89F26A74-02E5-4A07-B14F-C62DD84188D3}" srcOrd="1" destOrd="0" presId="urn:microsoft.com/office/officeart/2005/8/layout/bProcess4"/>
    <dgm:cxn modelId="{ED62A8C4-E376-41FF-8615-48AF9EBEEAA3}" type="presParOf" srcId="{2A8DB34A-0210-4DE2-B42B-9DE22F3BE8C6}" destId="{2D7BA157-484F-4636-8E6E-FCE85AE7BC99}" srcOrd="2" destOrd="0" presId="urn:microsoft.com/office/officeart/2005/8/layout/bProcess4"/>
    <dgm:cxn modelId="{0CD50C38-2D82-49CE-A830-E072BEF06845}" type="presParOf" srcId="{2D7BA157-484F-4636-8E6E-FCE85AE7BC99}" destId="{902C8DD0-C425-428C-97D4-2F5361018CA3}" srcOrd="0" destOrd="0" presId="urn:microsoft.com/office/officeart/2005/8/layout/bProcess4"/>
    <dgm:cxn modelId="{DABBF780-15DC-41C8-8737-09C5305451C0}" type="presParOf" srcId="{2D7BA157-484F-4636-8E6E-FCE85AE7BC99}" destId="{9B8AF9DC-E97C-4968-89D7-35EF99EF5690}" srcOrd="1" destOrd="0" presId="urn:microsoft.com/office/officeart/2005/8/layout/bProcess4"/>
    <dgm:cxn modelId="{DF0F6D34-95F7-46CD-8048-8BAEDD7F4B97}" type="presParOf" srcId="{2A8DB34A-0210-4DE2-B42B-9DE22F3BE8C6}" destId="{18C14B29-B790-4217-A2F3-75075D8A09B6}" srcOrd="3" destOrd="0" presId="urn:microsoft.com/office/officeart/2005/8/layout/bProcess4"/>
    <dgm:cxn modelId="{31326B06-9D93-4C87-86F8-8EFDB832916B}" type="presParOf" srcId="{2A8DB34A-0210-4DE2-B42B-9DE22F3BE8C6}" destId="{CECC81E2-733E-457C-9F6F-FA3D1439E43F}" srcOrd="4" destOrd="0" presId="urn:microsoft.com/office/officeart/2005/8/layout/bProcess4"/>
    <dgm:cxn modelId="{38447C20-2894-455F-ABE5-75DA55EE8821}" type="presParOf" srcId="{CECC81E2-733E-457C-9F6F-FA3D1439E43F}" destId="{539701CE-AFAB-42E9-B73E-93CE8F3970AB}" srcOrd="0" destOrd="0" presId="urn:microsoft.com/office/officeart/2005/8/layout/bProcess4"/>
    <dgm:cxn modelId="{3FC069CC-E550-4BBC-B6D6-3D934B231B71}" type="presParOf" srcId="{CECC81E2-733E-457C-9F6F-FA3D1439E43F}" destId="{B48A5AAE-2BB8-4DF3-A736-94B0A57194BB}" srcOrd="1" destOrd="0" presId="urn:microsoft.com/office/officeart/2005/8/layout/bProcess4"/>
    <dgm:cxn modelId="{9A5436F0-DAAF-4161-9784-31F6FC25B096}" type="presParOf" srcId="{2A8DB34A-0210-4DE2-B42B-9DE22F3BE8C6}" destId="{D0C130F0-B617-4D41-A01C-BA64052139D0}" srcOrd="5" destOrd="0" presId="urn:microsoft.com/office/officeart/2005/8/layout/bProcess4"/>
    <dgm:cxn modelId="{B3FF5999-775B-45BC-94D6-251D9EE9D733}" type="presParOf" srcId="{2A8DB34A-0210-4DE2-B42B-9DE22F3BE8C6}" destId="{86354A62-C29E-41C5-B8DD-0E7F3ED49233}" srcOrd="6" destOrd="0" presId="urn:microsoft.com/office/officeart/2005/8/layout/bProcess4"/>
    <dgm:cxn modelId="{07BC32A9-FFF7-4F05-B74D-F237FC552544}" type="presParOf" srcId="{86354A62-C29E-41C5-B8DD-0E7F3ED49233}" destId="{CAA2D988-AF7E-4D2D-9251-1706BB2938F8}" srcOrd="0" destOrd="0" presId="urn:microsoft.com/office/officeart/2005/8/layout/bProcess4"/>
    <dgm:cxn modelId="{074129D1-670A-4B38-BA88-13B9BE893D4A}" type="presParOf" srcId="{86354A62-C29E-41C5-B8DD-0E7F3ED49233}" destId="{21AC3E60-291D-43CB-BAD4-174A63E41269}" srcOrd="1" destOrd="0" presId="urn:microsoft.com/office/officeart/2005/8/layout/bProcess4"/>
    <dgm:cxn modelId="{58FF4AD7-2CDD-48F0-893F-8FBC1F45C225}" type="presParOf" srcId="{2A8DB34A-0210-4DE2-B42B-9DE22F3BE8C6}" destId="{02325FE5-D025-4732-B6F5-C4606B3F4FDD}" srcOrd="7" destOrd="0" presId="urn:microsoft.com/office/officeart/2005/8/layout/bProcess4"/>
    <dgm:cxn modelId="{4259720C-1830-40D0-A536-D0A0CA37A8B6}" type="presParOf" srcId="{2A8DB34A-0210-4DE2-B42B-9DE22F3BE8C6}" destId="{31C36E2C-7127-4BD4-8996-5D63ABFBF620}" srcOrd="8" destOrd="0" presId="urn:microsoft.com/office/officeart/2005/8/layout/bProcess4"/>
    <dgm:cxn modelId="{F1BD6BE4-C235-4E04-8186-572698B0A830}" type="presParOf" srcId="{31C36E2C-7127-4BD4-8996-5D63ABFBF620}" destId="{745C7808-4AF9-4483-9613-E3A3E52C508E}" srcOrd="0" destOrd="0" presId="urn:microsoft.com/office/officeart/2005/8/layout/bProcess4"/>
    <dgm:cxn modelId="{E0D4B9CB-2704-4511-8C9E-1BBA8E24CA06}" type="presParOf" srcId="{31C36E2C-7127-4BD4-8996-5D63ABFBF620}" destId="{597956A4-5F32-40DD-9F1A-C6453FF27EC0}" srcOrd="1" destOrd="0" presId="urn:microsoft.com/office/officeart/2005/8/layout/bProcess4"/>
    <dgm:cxn modelId="{74C758D8-9A98-4449-95DA-092D584DBF07}" type="presParOf" srcId="{2A8DB34A-0210-4DE2-B42B-9DE22F3BE8C6}" destId="{E2DEFFF7-408B-4FF8-99A7-0164B21622E5}" srcOrd="9" destOrd="0" presId="urn:microsoft.com/office/officeart/2005/8/layout/bProcess4"/>
    <dgm:cxn modelId="{1C488E9A-01AE-46F6-82B1-F402FFCAD78D}" type="presParOf" srcId="{2A8DB34A-0210-4DE2-B42B-9DE22F3BE8C6}" destId="{58858F7E-EC2A-4041-BAD6-9F947EA46AD7}" srcOrd="10" destOrd="0" presId="urn:microsoft.com/office/officeart/2005/8/layout/bProcess4"/>
    <dgm:cxn modelId="{FBC0750F-40B7-4ACD-925C-20EF3D54FDF4}" type="presParOf" srcId="{58858F7E-EC2A-4041-BAD6-9F947EA46AD7}" destId="{3E2832B4-B70B-498C-A7CB-CF3F6E0BD9C2}" srcOrd="0" destOrd="0" presId="urn:microsoft.com/office/officeart/2005/8/layout/bProcess4"/>
    <dgm:cxn modelId="{7BBBE786-F5B4-454D-AB8E-DE38D66251C3}" type="presParOf" srcId="{58858F7E-EC2A-4041-BAD6-9F947EA46AD7}" destId="{FECAE61E-DB61-4F5B-BCAE-A95692AEC03C}" srcOrd="1" destOrd="0" presId="urn:microsoft.com/office/officeart/2005/8/layout/bProcess4"/>
    <dgm:cxn modelId="{84A5C1CB-1894-4922-A499-E2B2F33704CB}" type="presParOf" srcId="{2A8DB34A-0210-4DE2-B42B-9DE22F3BE8C6}" destId="{85F32E11-0A89-4FC5-898B-5C75D9566B4F}" srcOrd="11" destOrd="0" presId="urn:microsoft.com/office/officeart/2005/8/layout/bProcess4"/>
    <dgm:cxn modelId="{C5BA3454-942E-447D-84BA-D1684B57B0D8}" type="presParOf" srcId="{2A8DB34A-0210-4DE2-B42B-9DE22F3BE8C6}" destId="{A54C9FC9-96F9-42B0-BEA2-F3C018623E93}" srcOrd="12" destOrd="0" presId="urn:microsoft.com/office/officeart/2005/8/layout/bProcess4"/>
    <dgm:cxn modelId="{648AD6B6-BF7E-4951-9553-868D268ADBEF}" type="presParOf" srcId="{A54C9FC9-96F9-42B0-BEA2-F3C018623E93}" destId="{81F3AB6D-04E5-443D-8AEF-21A9BB6A6F15}" srcOrd="0" destOrd="0" presId="urn:microsoft.com/office/officeart/2005/8/layout/bProcess4"/>
    <dgm:cxn modelId="{7D26521E-B4DC-49BD-80EC-D1A0CE41BA27}" type="presParOf" srcId="{A54C9FC9-96F9-42B0-BEA2-F3C018623E93}" destId="{6D1196AC-2358-454D-B169-012B9BC83C02}" srcOrd="1" destOrd="0" presId="urn:microsoft.com/office/officeart/2005/8/layout/bProcess4"/>
    <dgm:cxn modelId="{F9F35DA9-5F1E-4DDB-8B67-A30942AF6511}" type="presParOf" srcId="{2A8DB34A-0210-4DE2-B42B-9DE22F3BE8C6}" destId="{CA736382-3F24-44CA-B5EF-46BF9E5C9A99}" srcOrd="13" destOrd="0" presId="urn:microsoft.com/office/officeart/2005/8/layout/bProcess4"/>
    <dgm:cxn modelId="{C5B76B76-5157-4583-88F7-2096EC354678}" type="presParOf" srcId="{2A8DB34A-0210-4DE2-B42B-9DE22F3BE8C6}" destId="{E2BB0C51-78E7-44B0-B0EA-D0FC736ED251}" srcOrd="14" destOrd="0" presId="urn:microsoft.com/office/officeart/2005/8/layout/bProcess4"/>
    <dgm:cxn modelId="{858CE8BF-FF9B-428A-995C-531C8A31D16C}" type="presParOf" srcId="{E2BB0C51-78E7-44B0-B0EA-D0FC736ED251}" destId="{27F42A8A-1281-4E00-8243-A6AC3F37E612}" srcOrd="0" destOrd="0" presId="urn:microsoft.com/office/officeart/2005/8/layout/bProcess4"/>
    <dgm:cxn modelId="{4478660E-B26E-4B71-BC3E-4B47EF5F62C1}" type="presParOf" srcId="{E2BB0C51-78E7-44B0-B0EA-D0FC736ED251}" destId="{E18430A5-A4B1-4737-90E9-7239D0DC3979}" srcOrd="1" destOrd="0" presId="urn:microsoft.com/office/officeart/2005/8/layout/bProcess4"/>
    <dgm:cxn modelId="{839CFBEF-4266-42F6-AB26-AE074F977D58}" type="presParOf" srcId="{2A8DB34A-0210-4DE2-B42B-9DE22F3BE8C6}" destId="{34B763F2-6B85-4515-B4AD-AC6A49F5A2A1}" srcOrd="15" destOrd="0" presId="urn:microsoft.com/office/officeart/2005/8/layout/bProcess4"/>
    <dgm:cxn modelId="{EFA725CB-311F-4913-A3AA-95E40B0459B0}" type="presParOf" srcId="{2A8DB34A-0210-4DE2-B42B-9DE22F3BE8C6}" destId="{F1583F2C-736C-4C10-A752-702BA13299D4}" srcOrd="16" destOrd="0" presId="urn:microsoft.com/office/officeart/2005/8/layout/bProcess4"/>
    <dgm:cxn modelId="{731CAE02-209D-4F11-A47F-918B068AD649}" type="presParOf" srcId="{F1583F2C-736C-4C10-A752-702BA13299D4}" destId="{774875D1-F46F-4620-99D8-F30FB56AC9DE}" srcOrd="0" destOrd="0" presId="urn:microsoft.com/office/officeart/2005/8/layout/bProcess4"/>
    <dgm:cxn modelId="{BCC0B59D-31D2-4E1D-8670-A469209C5987}" type="presParOf" srcId="{F1583F2C-736C-4C10-A752-702BA13299D4}" destId="{08DCD4DF-5C43-4D67-88C6-3F950F135E5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3054DB-33BA-4803-83B5-839787B29F58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D75766E-1BAD-4960-A2A2-32209CF9E050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 err="1"/>
            <a:t>PowerCli</a:t>
          </a:r>
          <a:endParaRPr lang="fr-FR" dirty="0"/>
        </a:p>
      </dgm:t>
    </dgm:pt>
    <dgm:pt modelId="{CAD53CFE-2484-43FA-AEEF-A1D2E20E2306}" type="parTrans" cxnId="{F7297750-E0A8-49E4-A8F2-5884C35C4110}">
      <dgm:prSet/>
      <dgm:spPr/>
      <dgm:t>
        <a:bodyPr/>
        <a:lstStyle/>
        <a:p>
          <a:endParaRPr lang="fr-FR"/>
        </a:p>
      </dgm:t>
    </dgm:pt>
    <dgm:pt modelId="{0E233230-1037-4371-91C9-BBA5ED1A63C3}" type="sibTrans" cxnId="{F7297750-E0A8-49E4-A8F2-5884C35C4110}">
      <dgm:prSet/>
      <dgm:spPr/>
      <dgm:t>
        <a:bodyPr/>
        <a:lstStyle/>
        <a:p>
          <a:endParaRPr lang="fr-FR"/>
        </a:p>
      </dgm:t>
    </dgm:pt>
    <dgm:pt modelId="{295FC9A9-E274-4237-AAA0-7CA5A81544B6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Création de VM</a:t>
          </a:r>
        </a:p>
      </dgm:t>
    </dgm:pt>
    <dgm:pt modelId="{58A1EBE9-F1E0-40B4-BCD6-5AA8F7F0F260}" type="parTrans" cxnId="{95570AB5-7EEE-432C-8BAC-6C3E2D6C2A85}">
      <dgm:prSet/>
      <dgm:spPr/>
      <dgm:t>
        <a:bodyPr/>
        <a:lstStyle/>
        <a:p>
          <a:endParaRPr lang="fr-FR"/>
        </a:p>
      </dgm:t>
    </dgm:pt>
    <dgm:pt modelId="{6EADDC51-8C17-4F1C-9840-157CB9C53C05}" type="sibTrans" cxnId="{95570AB5-7EEE-432C-8BAC-6C3E2D6C2A85}">
      <dgm:prSet/>
      <dgm:spPr/>
      <dgm:t>
        <a:bodyPr/>
        <a:lstStyle/>
        <a:p>
          <a:endParaRPr lang="fr-FR"/>
        </a:p>
      </dgm:t>
    </dgm:pt>
    <dgm:pt modelId="{1C0A237C-D601-4FEC-949C-5CEBC28DCCCA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Configuration</a:t>
          </a:r>
        </a:p>
      </dgm:t>
    </dgm:pt>
    <dgm:pt modelId="{40D0D576-54F1-4D7B-A969-5512A100F50E}" type="parTrans" cxnId="{CF64CFEF-7495-4195-98AB-5CD6C3DD58A4}">
      <dgm:prSet/>
      <dgm:spPr/>
      <dgm:t>
        <a:bodyPr/>
        <a:lstStyle/>
        <a:p>
          <a:endParaRPr lang="fr-FR"/>
        </a:p>
      </dgm:t>
    </dgm:pt>
    <dgm:pt modelId="{76A7FF20-76AA-4D2B-8777-267AD4F48613}" type="sibTrans" cxnId="{CF64CFEF-7495-4195-98AB-5CD6C3DD58A4}">
      <dgm:prSet/>
      <dgm:spPr/>
      <dgm:t>
        <a:bodyPr/>
        <a:lstStyle/>
        <a:p>
          <a:endParaRPr lang="fr-FR"/>
        </a:p>
      </dgm:t>
    </dgm:pt>
    <dgm:pt modelId="{3177BEF9-1478-439A-82E3-336D672A2D77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Snapshot</a:t>
          </a:r>
        </a:p>
      </dgm:t>
    </dgm:pt>
    <dgm:pt modelId="{2AEB4725-4BB9-4EF0-8426-7268A60650EB}" type="parTrans" cxnId="{3012F30B-E12F-4DF7-B2CF-94EDF3CC0BB5}">
      <dgm:prSet/>
      <dgm:spPr/>
      <dgm:t>
        <a:bodyPr/>
        <a:lstStyle/>
        <a:p>
          <a:endParaRPr lang="fr-FR"/>
        </a:p>
      </dgm:t>
    </dgm:pt>
    <dgm:pt modelId="{E09E0AA7-650D-4DCC-BBD0-39AB75B19FC1}" type="sibTrans" cxnId="{3012F30B-E12F-4DF7-B2CF-94EDF3CC0BB5}">
      <dgm:prSet/>
      <dgm:spPr/>
      <dgm:t>
        <a:bodyPr/>
        <a:lstStyle/>
        <a:p>
          <a:endParaRPr lang="fr-FR"/>
        </a:p>
      </dgm:t>
    </dgm:pt>
    <dgm:pt modelId="{D881DBD4-3278-4B01-88B0-2DA401A7B250}">
      <dgm:prSet phldrT="[Texte]"/>
      <dgm:spPr/>
      <dgm:t>
        <a:bodyPr/>
        <a:lstStyle/>
        <a:p>
          <a:r>
            <a:rPr lang="fr-FR" dirty="0"/>
            <a:t>Réseau</a:t>
          </a:r>
        </a:p>
      </dgm:t>
    </dgm:pt>
    <dgm:pt modelId="{61941E69-BEC5-4BB5-9F23-798FDA76A23A}" type="parTrans" cxnId="{822C11DE-C371-47A5-8A72-C1C22CB28951}">
      <dgm:prSet/>
      <dgm:spPr/>
      <dgm:t>
        <a:bodyPr/>
        <a:lstStyle/>
        <a:p>
          <a:endParaRPr lang="fr-FR"/>
        </a:p>
      </dgm:t>
    </dgm:pt>
    <dgm:pt modelId="{E4BCD294-308B-43CF-8161-C90B9D5FB513}" type="sibTrans" cxnId="{822C11DE-C371-47A5-8A72-C1C22CB28951}">
      <dgm:prSet/>
      <dgm:spPr/>
      <dgm:t>
        <a:bodyPr/>
        <a:lstStyle/>
        <a:p>
          <a:endParaRPr lang="fr-FR"/>
        </a:p>
      </dgm:t>
    </dgm:pt>
    <dgm:pt modelId="{084187B5-C8C2-4744-8204-5A071497A377}">
      <dgm:prSet phldrT="[Texte]"/>
      <dgm:spPr/>
      <dgm:t>
        <a:bodyPr/>
        <a:lstStyle/>
        <a:p>
          <a:r>
            <a:rPr lang="fr-FR" dirty="0"/>
            <a:t>Répertoire</a:t>
          </a:r>
        </a:p>
      </dgm:t>
    </dgm:pt>
    <dgm:pt modelId="{26EA9125-380C-4868-AD8F-2AB7F061C774}" type="parTrans" cxnId="{26C87726-5528-42CD-ADAE-AAEA761D9A46}">
      <dgm:prSet/>
      <dgm:spPr/>
      <dgm:t>
        <a:bodyPr/>
        <a:lstStyle/>
        <a:p>
          <a:endParaRPr lang="fr-FR"/>
        </a:p>
      </dgm:t>
    </dgm:pt>
    <dgm:pt modelId="{835D9F52-803D-4362-B15A-CF1808AA07B4}" type="sibTrans" cxnId="{26C87726-5528-42CD-ADAE-AAEA761D9A46}">
      <dgm:prSet/>
      <dgm:spPr/>
      <dgm:t>
        <a:bodyPr/>
        <a:lstStyle/>
        <a:p>
          <a:endParaRPr lang="fr-FR"/>
        </a:p>
      </dgm:t>
    </dgm:pt>
    <dgm:pt modelId="{87BBFBC4-38FE-4BB5-8002-1F9A50FB6F21}">
      <dgm:prSet phldrT="[Texte]"/>
      <dgm:spPr/>
      <dgm:t>
        <a:bodyPr/>
        <a:lstStyle/>
        <a:p>
          <a:r>
            <a:rPr lang="fr-FR" dirty="0"/>
            <a:t>Tags</a:t>
          </a:r>
        </a:p>
      </dgm:t>
    </dgm:pt>
    <dgm:pt modelId="{699B5D74-56AE-4780-A25D-78735D1C8B79}" type="parTrans" cxnId="{5D744737-4FF9-4B2E-989A-8D268DBA7861}">
      <dgm:prSet/>
      <dgm:spPr/>
      <dgm:t>
        <a:bodyPr/>
        <a:lstStyle/>
        <a:p>
          <a:endParaRPr lang="fr-FR"/>
        </a:p>
      </dgm:t>
    </dgm:pt>
    <dgm:pt modelId="{B67CC4C3-5722-49B7-9E81-CD10ECC3CDA3}" type="sibTrans" cxnId="{5D744737-4FF9-4B2E-989A-8D268DBA7861}">
      <dgm:prSet/>
      <dgm:spPr/>
      <dgm:t>
        <a:bodyPr/>
        <a:lstStyle/>
        <a:p>
          <a:endParaRPr lang="fr-FR"/>
        </a:p>
      </dgm:t>
    </dgm:pt>
    <dgm:pt modelId="{4F85841B-C65D-45F3-A2C7-380A86799C2A}">
      <dgm:prSet phldrT="[Texte]"/>
      <dgm:spPr/>
      <dgm:t>
        <a:bodyPr/>
        <a:lstStyle/>
        <a:p>
          <a:r>
            <a:rPr lang="fr-FR" dirty="0"/>
            <a:t>Clonage</a:t>
          </a:r>
        </a:p>
      </dgm:t>
    </dgm:pt>
    <dgm:pt modelId="{444398AF-96A5-4F38-ADED-A0BB147A3F16}" type="parTrans" cxnId="{857995AC-5F38-415F-A06F-5FE411555467}">
      <dgm:prSet/>
      <dgm:spPr/>
      <dgm:t>
        <a:bodyPr/>
        <a:lstStyle/>
        <a:p>
          <a:endParaRPr lang="fr-FR"/>
        </a:p>
      </dgm:t>
    </dgm:pt>
    <dgm:pt modelId="{A683A4BA-9C71-4B6B-9970-255E75D0AF46}" type="sibTrans" cxnId="{857995AC-5F38-415F-A06F-5FE411555467}">
      <dgm:prSet/>
      <dgm:spPr/>
      <dgm:t>
        <a:bodyPr/>
        <a:lstStyle/>
        <a:p>
          <a:endParaRPr lang="fr-FR"/>
        </a:p>
      </dgm:t>
    </dgm:pt>
    <dgm:pt modelId="{BCB399FA-B5F0-4E35-AD2B-08D24B43FE2E}">
      <dgm:prSet phldrT="[Texte]"/>
      <dgm:spPr/>
      <dgm:t>
        <a:bodyPr/>
        <a:lstStyle/>
        <a:p>
          <a:r>
            <a:rPr lang="fr-FR" dirty="0"/>
            <a:t>Démonstrations</a:t>
          </a:r>
        </a:p>
      </dgm:t>
    </dgm:pt>
    <dgm:pt modelId="{A8ACFF4F-08C3-4E51-A079-E06A72FFADDA}" type="parTrans" cxnId="{2045419F-0CFD-4AAC-9E1F-1F5BBD4DEF89}">
      <dgm:prSet/>
      <dgm:spPr/>
      <dgm:t>
        <a:bodyPr/>
        <a:lstStyle/>
        <a:p>
          <a:endParaRPr lang="fr-FR"/>
        </a:p>
      </dgm:t>
    </dgm:pt>
    <dgm:pt modelId="{19990F85-2D70-426E-B382-EF1E5F5CC59E}" type="sibTrans" cxnId="{2045419F-0CFD-4AAC-9E1F-1F5BBD4DEF89}">
      <dgm:prSet/>
      <dgm:spPr/>
      <dgm:t>
        <a:bodyPr/>
        <a:lstStyle/>
        <a:p>
          <a:endParaRPr lang="fr-FR"/>
        </a:p>
      </dgm:t>
    </dgm:pt>
    <dgm:pt modelId="{2A8DB34A-0210-4DE2-B42B-9DE22F3BE8C6}" type="pres">
      <dgm:prSet presAssocID="{283054DB-33BA-4803-83B5-839787B29F58}" presName="Name0" presStyleCnt="0">
        <dgm:presLayoutVars>
          <dgm:dir/>
          <dgm:resizeHandles/>
        </dgm:presLayoutVars>
      </dgm:prSet>
      <dgm:spPr/>
    </dgm:pt>
    <dgm:pt modelId="{B83EFD90-5028-4CB4-8A3C-ECA9EA40E275}" type="pres">
      <dgm:prSet presAssocID="{9D75766E-1BAD-4960-A2A2-32209CF9E050}" presName="compNode" presStyleCnt="0"/>
      <dgm:spPr/>
    </dgm:pt>
    <dgm:pt modelId="{E6525FE6-E59B-4F4A-B4C5-AA97F90F2FD0}" type="pres">
      <dgm:prSet presAssocID="{9D75766E-1BAD-4960-A2A2-32209CF9E050}" presName="dummyConnPt" presStyleCnt="0"/>
      <dgm:spPr/>
    </dgm:pt>
    <dgm:pt modelId="{EC746184-2E24-45C7-8C8F-66918D78D456}" type="pres">
      <dgm:prSet presAssocID="{9D75766E-1BAD-4960-A2A2-32209CF9E050}" presName="node" presStyleLbl="node1" presStyleIdx="0" presStyleCnt="9">
        <dgm:presLayoutVars>
          <dgm:bulletEnabled val="1"/>
        </dgm:presLayoutVars>
      </dgm:prSet>
      <dgm:spPr/>
    </dgm:pt>
    <dgm:pt modelId="{89F26A74-02E5-4A07-B14F-C62DD84188D3}" type="pres">
      <dgm:prSet presAssocID="{0E233230-1037-4371-91C9-BBA5ED1A63C3}" presName="sibTrans" presStyleLbl="bgSibTrans2D1" presStyleIdx="0" presStyleCnt="8"/>
      <dgm:spPr/>
    </dgm:pt>
    <dgm:pt modelId="{2D7BA157-484F-4636-8E6E-FCE85AE7BC99}" type="pres">
      <dgm:prSet presAssocID="{295FC9A9-E274-4237-AAA0-7CA5A81544B6}" presName="compNode" presStyleCnt="0"/>
      <dgm:spPr/>
    </dgm:pt>
    <dgm:pt modelId="{902C8DD0-C425-428C-97D4-2F5361018CA3}" type="pres">
      <dgm:prSet presAssocID="{295FC9A9-E274-4237-AAA0-7CA5A81544B6}" presName="dummyConnPt" presStyleCnt="0"/>
      <dgm:spPr/>
    </dgm:pt>
    <dgm:pt modelId="{9B8AF9DC-E97C-4968-89D7-35EF99EF5690}" type="pres">
      <dgm:prSet presAssocID="{295FC9A9-E274-4237-AAA0-7CA5A81544B6}" presName="node" presStyleLbl="node1" presStyleIdx="1" presStyleCnt="9">
        <dgm:presLayoutVars>
          <dgm:bulletEnabled val="1"/>
        </dgm:presLayoutVars>
      </dgm:prSet>
      <dgm:spPr/>
    </dgm:pt>
    <dgm:pt modelId="{18C14B29-B790-4217-A2F3-75075D8A09B6}" type="pres">
      <dgm:prSet presAssocID="{6EADDC51-8C17-4F1C-9840-157CB9C53C05}" presName="sibTrans" presStyleLbl="bgSibTrans2D1" presStyleIdx="1" presStyleCnt="8"/>
      <dgm:spPr/>
    </dgm:pt>
    <dgm:pt modelId="{CECC81E2-733E-457C-9F6F-FA3D1439E43F}" type="pres">
      <dgm:prSet presAssocID="{1C0A237C-D601-4FEC-949C-5CEBC28DCCCA}" presName="compNode" presStyleCnt="0"/>
      <dgm:spPr/>
    </dgm:pt>
    <dgm:pt modelId="{539701CE-AFAB-42E9-B73E-93CE8F3970AB}" type="pres">
      <dgm:prSet presAssocID="{1C0A237C-D601-4FEC-949C-5CEBC28DCCCA}" presName="dummyConnPt" presStyleCnt="0"/>
      <dgm:spPr/>
    </dgm:pt>
    <dgm:pt modelId="{B48A5AAE-2BB8-4DF3-A736-94B0A57194BB}" type="pres">
      <dgm:prSet presAssocID="{1C0A237C-D601-4FEC-949C-5CEBC28DCCCA}" presName="node" presStyleLbl="node1" presStyleIdx="2" presStyleCnt="9">
        <dgm:presLayoutVars>
          <dgm:bulletEnabled val="1"/>
        </dgm:presLayoutVars>
      </dgm:prSet>
      <dgm:spPr/>
    </dgm:pt>
    <dgm:pt modelId="{D0C130F0-B617-4D41-A01C-BA64052139D0}" type="pres">
      <dgm:prSet presAssocID="{76A7FF20-76AA-4D2B-8777-267AD4F48613}" presName="sibTrans" presStyleLbl="bgSibTrans2D1" presStyleIdx="2" presStyleCnt="8"/>
      <dgm:spPr/>
    </dgm:pt>
    <dgm:pt modelId="{86354A62-C29E-41C5-B8DD-0E7F3ED49233}" type="pres">
      <dgm:prSet presAssocID="{3177BEF9-1478-439A-82E3-336D672A2D77}" presName="compNode" presStyleCnt="0"/>
      <dgm:spPr/>
    </dgm:pt>
    <dgm:pt modelId="{CAA2D988-AF7E-4D2D-9251-1706BB2938F8}" type="pres">
      <dgm:prSet presAssocID="{3177BEF9-1478-439A-82E3-336D672A2D77}" presName="dummyConnPt" presStyleCnt="0"/>
      <dgm:spPr/>
    </dgm:pt>
    <dgm:pt modelId="{21AC3E60-291D-43CB-BAD4-174A63E41269}" type="pres">
      <dgm:prSet presAssocID="{3177BEF9-1478-439A-82E3-336D672A2D77}" presName="node" presStyleLbl="node1" presStyleIdx="3" presStyleCnt="9">
        <dgm:presLayoutVars>
          <dgm:bulletEnabled val="1"/>
        </dgm:presLayoutVars>
      </dgm:prSet>
      <dgm:spPr/>
    </dgm:pt>
    <dgm:pt modelId="{02325FE5-D025-4732-B6F5-C4606B3F4FDD}" type="pres">
      <dgm:prSet presAssocID="{E09E0AA7-650D-4DCC-BBD0-39AB75B19FC1}" presName="sibTrans" presStyleLbl="bgSibTrans2D1" presStyleIdx="3" presStyleCnt="8"/>
      <dgm:spPr/>
    </dgm:pt>
    <dgm:pt modelId="{31C36E2C-7127-4BD4-8996-5D63ABFBF620}" type="pres">
      <dgm:prSet presAssocID="{D881DBD4-3278-4B01-88B0-2DA401A7B250}" presName="compNode" presStyleCnt="0"/>
      <dgm:spPr/>
    </dgm:pt>
    <dgm:pt modelId="{745C7808-4AF9-4483-9613-E3A3E52C508E}" type="pres">
      <dgm:prSet presAssocID="{D881DBD4-3278-4B01-88B0-2DA401A7B250}" presName="dummyConnPt" presStyleCnt="0"/>
      <dgm:spPr/>
    </dgm:pt>
    <dgm:pt modelId="{597956A4-5F32-40DD-9F1A-C6453FF27EC0}" type="pres">
      <dgm:prSet presAssocID="{D881DBD4-3278-4B01-88B0-2DA401A7B250}" presName="node" presStyleLbl="node1" presStyleIdx="4" presStyleCnt="9">
        <dgm:presLayoutVars>
          <dgm:bulletEnabled val="1"/>
        </dgm:presLayoutVars>
      </dgm:prSet>
      <dgm:spPr/>
    </dgm:pt>
    <dgm:pt modelId="{E2DEFFF7-408B-4FF8-99A7-0164B21622E5}" type="pres">
      <dgm:prSet presAssocID="{E4BCD294-308B-43CF-8161-C90B9D5FB513}" presName="sibTrans" presStyleLbl="bgSibTrans2D1" presStyleIdx="4" presStyleCnt="8"/>
      <dgm:spPr/>
    </dgm:pt>
    <dgm:pt modelId="{58858F7E-EC2A-4041-BAD6-9F947EA46AD7}" type="pres">
      <dgm:prSet presAssocID="{084187B5-C8C2-4744-8204-5A071497A377}" presName="compNode" presStyleCnt="0"/>
      <dgm:spPr/>
    </dgm:pt>
    <dgm:pt modelId="{3E2832B4-B70B-498C-A7CB-CF3F6E0BD9C2}" type="pres">
      <dgm:prSet presAssocID="{084187B5-C8C2-4744-8204-5A071497A377}" presName="dummyConnPt" presStyleCnt="0"/>
      <dgm:spPr/>
    </dgm:pt>
    <dgm:pt modelId="{FECAE61E-DB61-4F5B-BCAE-A95692AEC03C}" type="pres">
      <dgm:prSet presAssocID="{084187B5-C8C2-4744-8204-5A071497A377}" presName="node" presStyleLbl="node1" presStyleIdx="5" presStyleCnt="9">
        <dgm:presLayoutVars>
          <dgm:bulletEnabled val="1"/>
        </dgm:presLayoutVars>
      </dgm:prSet>
      <dgm:spPr/>
    </dgm:pt>
    <dgm:pt modelId="{85F32E11-0A89-4FC5-898B-5C75D9566B4F}" type="pres">
      <dgm:prSet presAssocID="{835D9F52-803D-4362-B15A-CF1808AA07B4}" presName="sibTrans" presStyleLbl="bgSibTrans2D1" presStyleIdx="5" presStyleCnt="8"/>
      <dgm:spPr/>
    </dgm:pt>
    <dgm:pt modelId="{A54C9FC9-96F9-42B0-BEA2-F3C018623E93}" type="pres">
      <dgm:prSet presAssocID="{87BBFBC4-38FE-4BB5-8002-1F9A50FB6F21}" presName="compNode" presStyleCnt="0"/>
      <dgm:spPr/>
    </dgm:pt>
    <dgm:pt modelId="{81F3AB6D-04E5-443D-8AEF-21A9BB6A6F15}" type="pres">
      <dgm:prSet presAssocID="{87BBFBC4-38FE-4BB5-8002-1F9A50FB6F21}" presName="dummyConnPt" presStyleCnt="0"/>
      <dgm:spPr/>
    </dgm:pt>
    <dgm:pt modelId="{6D1196AC-2358-454D-B169-012B9BC83C02}" type="pres">
      <dgm:prSet presAssocID="{87BBFBC4-38FE-4BB5-8002-1F9A50FB6F21}" presName="node" presStyleLbl="node1" presStyleIdx="6" presStyleCnt="9">
        <dgm:presLayoutVars>
          <dgm:bulletEnabled val="1"/>
        </dgm:presLayoutVars>
      </dgm:prSet>
      <dgm:spPr/>
    </dgm:pt>
    <dgm:pt modelId="{CA736382-3F24-44CA-B5EF-46BF9E5C9A99}" type="pres">
      <dgm:prSet presAssocID="{B67CC4C3-5722-49B7-9E81-CD10ECC3CDA3}" presName="sibTrans" presStyleLbl="bgSibTrans2D1" presStyleIdx="6" presStyleCnt="8"/>
      <dgm:spPr/>
    </dgm:pt>
    <dgm:pt modelId="{E2BB0C51-78E7-44B0-B0EA-D0FC736ED251}" type="pres">
      <dgm:prSet presAssocID="{4F85841B-C65D-45F3-A2C7-380A86799C2A}" presName="compNode" presStyleCnt="0"/>
      <dgm:spPr/>
    </dgm:pt>
    <dgm:pt modelId="{27F42A8A-1281-4E00-8243-A6AC3F37E612}" type="pres">
      <dgm:prSet presAssocID="{4F85841B-C65D-45F3-A2C7-380A86799C2A}" presName="dummyConnPt" presStyleCnt="0"/>
      <dgm:spPr/>
    </dgm:pt>
    <dgm:pt modelId="{E18430A5-A4B1-4737-90E9-7239D0DC3979}" type="pres">
      <dgm:prSet presAssocID="{4F85841B-C65D-45F3-A2C7-380A86799C2A}" presName="node" presStyleLbl="node1" presStyleIdx="7" presStyleCnt="9">
        <dgm:presLayoutVars>
          <dgm:bulletEnabled val="1"/>
        </dgm:presLayoutVars>
      </dgm:prSet>
      <dgm:spPr/>
    </dgm:pt>
    <dgm:pt modelId="{34B763F2-6B85-4515-B4AD-AC6A49F5A2A1}" type="pres">
      <dgm:prSet presAssocID="{A683A4BA-9C71-4B6B-9970-255E75D0AF46}" presName="sibTrans" presStyleLbl="bgSibTrans2D1" presStyleIdx="7" presStyleCnt="8"/>
      <dgm:spPr/>
    </dgm:pt>
    <dgm:pt modelId="{F1583F2C-736C-4C10-A752-702BA13299D4}" type="pres">
      <dgm:prSet presAssocID="{BCB399FA-B5F0-4E35-AD2B-08D24B43FE2E}" presName="compNode" presStyleCnt="0"/>
      <dgm:spPr/>
    </dgm:pt>
    <dgm:pt modelId="{774875D1-F46F-4620-99D8-F30FB56AC9DE}" type="pres">
      <dgm:prSet presAssocID="{BCB399FA-B5F0-4E35-AD2B-08D24B43FE2E}" presName="dummyConnPt" presStyleCnt="0"/>
      <dgm:spPr/>
    </dgm:pt>
    <dgm:pt modelId="{08DCD4DF-5C43-4D67-88C6-3F950F135E52}" type="pres">
      <dgm:prSet presAssocID="{BCB399FA-B5F0-4E35-AD2B-08D24B43FE2E}" presName="node" presStyleLbl="node1" presStyleIdx="8" presStyleCnt="9">
        <dgm:presLayoutVars>
          <dgm:bulletEnabled val="1"/>
        </dgm:presLayoutVars>
      </dgm:prSet>
      <dgm:spPr/>
    </dgm:pt>
  </dgm:ptLst>
  <dgm:cxnLst>
    <dgm:cxn modelId="{26C4420A-B864-4087-8867-F6C6EE1A6573}" type="presOf" srcId="{87BBFBC4-38FE-4BB5-8002-1F9A50FB6F21}" destId="{6D1196AC-2358-454D-B169-012B9BC83C02}" srcOrd="0" destOrd="0" presId="urn:microsoft.com/office/officeart/2005/8/layout/bProcess4"/>
    <dgm:cxn modelId="{3012F30B-E12F-4DF7-B2CF-94EDF3CC0BB5}" srcId="{283054DB-33BA-4803-83B5-839787B29F58}" destId="{3177BEF9-1478-439A-82E3-336D672A2D77}" srcOrd="3" destOrd="0" parTransId="{2AEB4725-4BB9-4EF0-8426-7268A60650EB}" sibTransId="{E09E0AA7-650D-4DCC-BBD0-39AB75B19FC1}"/>
    <dgm:cxn modelId="{1F04FC0E-C8E5-47B4-B661-B9DAADDBA244}" type="presOf" srcId="{4F85841B-C65D-45F3-A2C7-380A86799C2A}" destId="{E18430A5-A4B1-4737-90E9-7239D0DC3979}" srcOrd="0" destOrd="0" presId="urn:microsoft.com/office/officeart/2005/8/layout/bProcess4"/>
    <dgm:cxn modelId="{D296520F-5A28-4AF7-9DFC-2C02EDBEFC47}" type="presOf" srcId="{6EADDC51-8C17-4F1C-9840-157CB9C53C05}" destId="{18C14B29-B790-4217-A2F3-75075D8A09B6}" srcOrd="0" destOrd="0" presId="urn:microsoft.com/office/officeart/2005/8/layout/bProcess4"/>
    <dgm:cxn modelId="{D2574910-49A5-4E30-B57C-E58F894AB5D1}" type="presOf" srcId="{BCB399FA-B5F0-4E35-AD2B-08D24B43FE2E}" destId="{08DCD4DF-5C43-4D67-88C6-3F950F135E52}" srcOrd="0" destOrd="0" presId="urn:microsoft.com/office/officeart/2005/8/layout/bProcess4"/>
    <dgm:cxn modelId="{FFEBDE12-3A2F-435D-8641-0A9DF9C9CAE8}" type="presOf" srcId="{835D9F52-803D-4362-B15A-CF1808AA07B4}" destId="{85F32E11-0A89-4FC5-898B-5C75D9566B4F}" srcOrd="0" destOrd="0" presId="urn:microsoft.com/office/officeart/2005/8/layout/bProcess4"/>
    <dgm:cxn modelId="{0EB48421-C49F-414D-A90D-602B365AC68A}" type="presOf" srcId="{0E233230-1037-4371-91C9-BBA5ED1A63C3}" destId="{89F26A74-02E5-4A07-B14F-C62DD84188D3}" srcOrd="0" destOrd="0" presId="urn:microsoft.com/office/officeart/2005/8/layout/bProcess4"/>
    <dgm:cxn modelId="{26C87726-5528-42CD-ADAE-AAEA761D9A46}" srcId="{283054DB-33BA-4803-83B5-839787B29F58}" destId="{084187B5-C8C2-4744-8204-5A071497A377}" srcOrd="5" destOrd="0" parTransId="{26EA9125-380C-4868-AD8F-2AB7F061C774}" sibTransId="{835D9F52-803D-4362-B15A-CF1808AA07B4}"/>
    <dgm:cxn modelId="{B7FD192D-14D7-4A70-89A3-5823891F2E8C}" type="presOf" srcId="{76A7FF20-76AA-4D2B-8777-267AD4F48613}" destId="{D0C130F0-B617-4D41-A01C-BA64052139D0}" srcOrd="0" destOrd="0" presId="urn:microsoft.com/office/officeart/2005/8/layout/bProcess4"/>
    <dgm:cxn modelId="{45D1F92E-C47A-44F6-A6F7-D6803518B8F9}" type="presOf" srcId="{E4BCD294-308B-43CF-8161-C90B9D5FB513}" destId="{E2DEFFF7-408B-4FF8-99A7-0164B21622E5}" srcOrd="0" destOrd="0" presId="urn:microsoft.com/office/officeart/2005/8/layout/bProcess4"/>
    <dgm:cxn modelId="{5D744737-4FF9-4B2E-989A-8D268DBA7861}" srcId="{283054DB-33BA-4803-83B5-839787B29F58}" destId="{87BBFBC4-38FE-4BB5-8002-1F9A50FB6F21}" srcOrd="6" destOrd="0" parTransId="{699B5D74-56AE-4780-A25D-78735D1C8B79}" sibTransId="{B67CC4C3-5722-49B7-9E81-CD10ECC3CDA3}"/>
    <dgm:cxn modelId="{47676C49-B2BC-4B0F-9B81-013FB9936F52}" type="presOf" srcId="{9D75766E-1BAD-4960-A2A2-32209CF9E050}" destId="{EC746184-2E24-45C7-8C8F-66918D78D456}" srcOrd="0" destOrd="0" presId="urn:microsoft.com/office/officeart/2005/8/layout/bProcess4"/>
    <dgm:cxn modelId="{8A31656F-D9A2-417B-B008-C0F12B4139BE}" type="presOf" srcId="{B67CC4C3-5722-49B7-9E81-CD10ECC3CDA3}" destId="{CA736382-3F24-44CA-B5EF-46BF9E5C9A99}" srcOrd="0" destOrd="0" presId="urn:microsoft.com/office/officeart/2005/8/layout/bProcess4"/>
    <dgm:cxn modelId="{F7297750-E0A8-49E4-A8F2-5884C35C4110}" srcId="{283054DB-33BA-4803-83B5-839787B29F58}" destId="{9D75766E-1BAD-4960-A2A2-32209CF9E050}" srcOrd="0" destOrd="0" parTransId="{CAD53CFE-2484-43FA-AEEF-A1D2E20E2306}" sibTransId="{0E233230-1037-4371-91C9-BBA5ED1A63C3}"/>
    <dgm:cxn modelId="{35C78C52-94BC-41F7-B4A8-641CB935FF4C}" type="presOf" srcId="{283054DB-33BA-4803-83B5-839787B29F58}" destId="{2A8DB34A-0210-4DE2-B42B-9DE22F3BE8C6}" srcOrd="0" destOrd="0" presId="urn:microsoft.com/office/officeart/2005/8/layout/bProcess4"/>
    <dgm:cxn modelId="{F46F6459-223F-4E9E-BA6C-6D34F1B5D09E}" type="presOf" srcId="{3177BEF9-1478-439A-82E3-336D672A2D77}" destId="{21AC3E60-291D-43CB-BAD4-174A63E41269}" srcOrd="0" destOrd="0" presId="urn:microsoft.com/office/officeart/2005/8/layout/bProcess4"/>
    <dgm:cxn modelId="{1F141396-D2A9-4918-8FE7-34EBA1F3DFC2}" type="presOf" srcId="{D881DBD4-3278-4B01-88B0-2DA401A7B250}" destId="{597956A4-5F32-40DD-9F1A-C6453FF27EC0}" srcOrd="0" destOrd="0" presId="urn:microsoft.com/office/officeart/2005/8/layout/bProcess4"/>
    <dgm:cxn modelId="{12D4479B-162C-4E10-98DA-B3C2E3B53D07}" type="presOf" srcId="{295FC9A9-E274-4237-AAA0-7CA5A81544B6}" destId="{9B8AF9DC-E97C-4968-89D7-35EF99EF5690}" srcOrd="0" destOrd="0" presId="urn:microsoft.com/office/officeart/2005/8/layout/bProcess4"/>
    <dgm:cxn modelId="{2045419F-0CFD-4AAC-9E1F-1F5BBD4DEF89}" srcId="{283054DB-33BA-4803-83B5-839787B29F58}" destId="{BCB399FA-B5F0-4E35-AD2B-08D24B43FE2E}" srcOrd="8" destOrd="0" parTransId="{A8ACFF4F-08C3-4E51-A079-E06A72FFADDA}" sibTransId="{19990F85-2D70-426E-B382-EF1E5F5CC59E}"/>
    <dgm:cxn modelId="{857995AC-5F38-415F-A06F-5FE411555467}" srcId="{283054DB-33BA-4803-83B5-839787B29F58}" destId="{4F85841B-C65D-45F3-A2C7-380A86799C2A}" srcOrd="7" destOrd="0" parTransId="{444398AF-96A5-4F38-ADED-A0BB147A3F16}" sibTransId="{A683A4BA-9C71-4B6B-9970-255E75D0AF46}"/>
    <dgm:cxn modelId="{95570AB5-7EEE-432C-8BAC-6C3E2D6C2A85}" srcId="{283054DB-33BA-4803-83B5-839787B29F58}" destId="{295FC9A9-E274-4237-AAA0-7CA5A81544B6}" srcOrd="1" destOrd="0" parTransId="{58A1EBE9-F1E0-40B4-BCD6-5AA8F7F0F260}" sibTransId="{6EADDC51-8C17-4F1C-9840-157CB9C53C05}"/>
    <dgm:cxn modelId="{1F9449D4-2ACE-4AF4-9451-A78E825CA9A3}" type="presOf" srcId="{084187B5-C8C2-4744-8204-5A071497A377}" destId="{FECAE61E-DB61-4F5B-BCAE-A95692AEC03C}" srcOrd="0" destOrd="0" presId="urn:microsoft.com/office/officeart/2005/8/layout/bProcess4"/>
    <dgm:cxn modelId="{67F84ED7-6F4A-415B-A16A-24BDFBB6C6C6}" type="presOf" srcId="{A683A4BA-9C71-4B6B-9970-255E75D0AF46}" destId="{34B763F2-6B85-4515-B4AD-AC6A49F5A2A1}" srcOrd="0" destOrd="0" presId="urn:microsoft.com/office/officeart/2005/8/layout/bProcess4"/>
    <dgm:cxn modelId="{A9E22CDC-7F6B-484D-82A9-2BF632DDC5B8}" type="presOf" srcId="{E09E0AA7-650D-4DCC-BBD0-39AB75B19FC1}" destId="{02325FE5-D025-4732-B6F5-C4606B3F4FDD}" srcOrd="0" destOrd="0" presId="urn:microsoft.com/office/officeart/2005/8/layout/bProcess4"/>
    <dgm:cxn modelId="{822C11DE-C371-47A5-8A72-C1C22CB28951}" srcId="{283054DB-33BA-4803-83B5-839787B29F58}" destId="{D881DBD4-3278-4B01-88B0-2DA401A7B250}" srcOrd="4" destOrd="0" parTransId="{61941E69-BEC5-4BB5-9F23-798FDA76A23A}" sibTransId="{E4BCD294-308B-43CF-8161-C90B9D5FB513}"/>
    <dgm:cxn modelId="{61E851EC-266D-4390-92A6-B8EA4365C033}" type="presOf" srcId="{1C0A237C-D601-4FEC-949C-5CEBC28DCCCA}" destId="{B48A5AAE-2BB8-4DF3-A736-94B0A57194BB}" srcOrd="0" destOrd="0" presId="urn:microsoft.com/office/officeart/2005/8/layout/bProcess4"/>
    <dgm:cxn modelId="{CF64CFEF-7495-4195-98AB-5CD6C3DD58A4}" srcId="{283054DB-33BA-4803-83B5-839787B29F58}" destId="{1C0A237C-D601-4FEC-949C-5CEBC28DCCCA}" srcOrd="2" destOrd="0" parTransId="{40D0D576-54F1-4D7B-A969-5512A100F50E}" sibTransId="{76A7FF20-76AA-4D2B-8777-267AD4F48613}"/>
    <dgm:cxn modelId="{FBE236FA-42FF-4B86-B02B-369AB65722E9}" type="presParOf" srcId="{2A8DB34A-0210-4DE2-B42B-9DE22F3BE8C6}" destId="{B83EFD90-5028-4CB4-8A3C-ECA9EA40E275}" srcOrd="0" destOrd="0" presId="urn:microsoft.com/office/officeart/2005/8/layout/bProcess4"/>
    <dgm:cxn modelId="{16A38AA0-F87B-4395-9BDE-B8AE1E9F9116}" type="presParOf" srcId="{B83EFD90-5028-4CB4-8A3C-ECA9EA40E275}" destId="{E6525FE6-E59B-4F4A-B4C5-AA97F90F2FD0}" srcOrd="0" destOrd="0" presId="urn:microsoft.com/office/officeart/2005/8/layout/bProcess4"/>
    <dgm:cxn modelId="{30730BA0-847D-46C7-BB13-D49CC6F899F2}" type="presParOf" srcId="{B83EFD90-5028-4CB4-8A3C-ECA9EA40E275}" destId="{EC746184-2E24-45C7-8C8F-66918D78D456}" srcOrd="1" destOrd="0" presId="urn:microsoft.com/office/officeart/2005/8/layout/bProcess4"/>
    <dgm:cxn modelId="{DCB9C967-AFAD-425C-953D-584069B556CF}" type="presParOf" srcId="{2A8DB34A-0210-4DE2-B42B-9DE22F3BE8C6}" destId="{89F26A74-02E5-4A07-B14F-C62DD84188D3}" srcOrd="1" destOrd="0" presId="urn:microsoft.com/office/officeart/2005/8/layout/bProcess4"/>
    <dgm:cxn modelId="{ED62A8C4-E376-41FF-8615-48AF9EBEEAA3}" type="presParOf" srcId="{2A8DB34A-0210-4DE2-B42B-9DE22F3BE8C6}" destId="{2D7BA157-484F-4636-8E6E-FCE85AE7BC99}" srcOrd="2" destOrd="0" presId="urn:microsoft.com/office/officeart/2005/8/layout/bProcess4"/>
    <dgm:cxn modelId="{0CD50C38-2D82-49CE-A830-E072BEF06845}" type="presParOf" srcId="{2D7BA157-484F-4636-8E6E-FCE85AE7BC99}" destId="{902C8DD0-C425-428C-97D4-2F5361018CA3}" srcOrd="0" destOrd="0" presId="urn:microsoft.com/office/officeart/2005/8/layout/bProcess4"/>
    <dgm:cxn modelId="{DABBF780-15DC-41C8-8737-09C5305451C0}" type="presParOf" srcId="{2D7BA157-484F-4636-8E6E-FCE85AE7BC99}" destId="{9B8AF9DC-E97C-4968-89D7-35EF99EF5690}" srcOrd="1" destOrd="0" presId="urn:microsoft.com/office/officeart/2005/8/layout/bProcess4"/>
    <dgm:cxn modelId="{DF0F6D34-95F7-46CD-8048-8BAEDD7F4B97}" type="presParOf" srcId="{2A8DB34A-0210-4DE2-B42B-9DE22F3BE8C6}" destId="{18C14B29-B790-4217-A2F3-75075D8A09B6}" srcOrd="3" destOrd="0" presId="urn:microsoft.com/office/officeart/2005/8/layout/bProcess4"/>
    <dgm:cxn modelId="{31326B06-9D93-4C87-86F8-8EFDB832916B}" type="presParOf" srcId="{2A8DB34A-0210-4DE2-B42B-9DE22F3BE8C6}" destId="{CECC81E2-733E-457C-9F6F-FA3D1439E43F}" srcOrd="4" destOrd="0" presId="urn:microsoft.com/office/officeart/2005/8/layout/bProcess4"/>
    <dgm:cxn modelId="{38447C20-2894-455F-ABE5-75DA55EE8821}" type="presParOf" srcId="{CECC81E2-733E-457C-9F6F-FA3D1439E43F}" destId="{539701CE-AFAB-42E9-B73E-93CE8F3970AB}" srcOrd="0" destOrd="0" presId="urn:microsoft.com/office/officeart/2005/8/layout/bProcess4"/>
    <dgm:cxn modelId="{3FC069CC-E550-4BBC-B6D6-3D934B231B71}" type="presParOf" srcId="{CECC81E2-733E-457C-9F6F-FA3D1439E43F}" destId="{B48A5AAE-2BB8-4DF3-A736-94B0A57194BB}" srcOrd="1" destOrd="0" presId="urn:microsoft.com/office/officeart/2005/8/layout/bProcess4"/>
    <dgm:cxn modelId="{9A5436F0-DAAF-4161-9784-31F6FC25B096}" type="presParOf" srcId="{2A8DB34A-0210-4DE2-B42B-9DE22F3BE8C6}" destId="{D0C130F0-B617-4D41-A01C-BA64052139D0}" srcOrd="5" destOrd="0" presId="urn:microsoft.com/office/officeart/2005/8/layout/bProcess4"/>
    <dgm:cxn modelId="{B3FF5999-775B-45BC-94D6-251D9EE9D733}" type="presParOf" srcId="{2A8DB34A-0210-4DE2-B42B-9DE22F3BE8C6}" destId="{86354A62-C29E-41C5-B8DD-0E7F3ED49233}" srcOrd="6" destOrd="0" presId="urn:microsoft.com/office/officeart/2005/8/layout/bProcess4"/>
    <dgm:cxn modelId="{07BC32A9-FFF7-4F05-B74D-F237FC552544}" type="presParOf" srcId="{86354A62-C29E-41C5-B8DD-0E7F3ED49233}" destId="{CAA2D988-AF7E-4D2D-9251-1706BB2938F8}" srcOrd="0" destOrd="0" presId="urn:microsoft.com/office/officeart/2005/8/layout/bProcess4"/>
    <dgm:cxn modelId="{074129D1-670A-4B38-BA88-13B9BE893D4A}" type="presParOf" srcId="{86354A62-C29E-41C5-B8DD-0E7F3ED49233}" destId="{21AC3E60-291D-43CB-BAD4-174A63E41269}" srcOrd="1" destOrd="0" presId="urn:microsoft.com/office/officeart/2005/8/layout/bProcess4"/>
    <dgm:cxn modelId="{58FF4AD7-2CDD-48F0-893F-8FBC1F45C225}" type="presParOf" srcId="{2A8DB34A-0210-4DE2-B42B-9DE22F3BE8C6}" destId="{02325FE5-D025-4732-B6F5-C4606B3F4FDD}" srcOrd="7" destOrd="0" presId="urn:microsoft.com/office/officeart/2005/8/layout/bProcess4"/>
    <dgm:cxn modelId="{4259720C-1830-40D0-A536-D0A0CA37A8B6}" type="presParOf" srcId="{2A8DB34A-0210-4DE2-B42B-9DE22F3BE8C6}" destId="{31C36E2C-7127-4BD4-8996-5D63ABFBF620}" srcOrd="8" destOrd="0" presId="urn:microsoft.com/office/officeart/2005/8/layout/bProcess4"/>
    <dgm:cxn modelId="{F1BD6BE4-C235-4E04-8186-572698B0A830}" type="presParOf" srcId="{31C36E2C-7127-4BD4-8996-5D63ABFBF620}" destId="{745C7808-4AF9-4483-9613-E3A3E52C508E}" srcOrd="0" destOrd="0" presId="urn:microsoft.com/office/officeart/2005/8/layout/bProcess4"/>
    <dgm:cxn modelId="{E0D4B9CB-2704-4511-8C9E-1BBA8E24CA06}" type="presParOf" srcId="{31C36E2C-7127-4BD4-8996-5D63ABFBF620}" destId="{597956A4-5F32-40DD-9F1A-C6453FF27EC0}" srcOrd="1" destOrd="0" presId="urn:microsoft.com/office/officeart/2005/8/layout/bProcess4"/>
    <dgm:cxn modelId="{74C758D8-9A98-4449-95DA-092D584DBF07}" type="presParOf" srcId="{2A8DB34A-0210-4DE2-B42B-9DE22F3BE8C6}" destId="{E2DEFFF7-408B-4FF8-99A7-0164B21622E5}" srcOrd="9" destOrd="0" presId="urn:microsoft.com/office/officeart/2005/8/layout/bProcess4"/>
    <dgm:cxn modelId="{1C488E9A-01AE-46F6-82B1-F402FFCAD78D}" type="presParOf" srcId="{2A8DB34A-0210-4DE2-B42B-9DE22F3BE8C6}" destId="{58858F7E-EC2A-4041-BAD6-9F947EA46AD7}" srcOrd="10" destOrd="0" presId="urn:microsoft.com/office/officeart/2005/8/layout/bProcess4"/>
    <dgm:cxn modelId="{FBC0750F-40B7-4ACD-925C-20EF3D54FDF4}" type="presParOf" srcId="{58858F7E-EC2A-4041-BAD6-9F947EA46AD7}" destId="{3E2832B4-B70B-498C-A7CB-CF3F6E0BD9C2}" srcOrd="0" destOrd="0" presId="urn:microsoft.com/office/officeart/2005/8/layout/bProcess4"/>
    <dgm:cxn modelId="{7BBBE786-F5B4-454D-AB8E-DE38D66251C3}" type="presParOf" srcId="{58858F7E-EC2A-4041-BAD6-9F947EA46AD7}" destId="{FECAE61E-DB61-4F5B-BCAE-A95692AEC03C}" srcOrd="1" destOrd="0" presId="urn:microsoft.com/office/officeart/2005/8/layout/bProcess4"/>
    <dgm:cxn modelId="{84A5C1CB-1894-4922-A499-E2B2F33704CB}" type="presParOf" srcId="{2A8DB34A-0210-4DE2-B42B-9DE22F3BE8C6}" destId="{85F32E11-0A89-4FC5-898B-5C75D9566B4F}" srcOrd="11" destOrd="0" presId="urn:microsoft.com/office/officeart/2005/8/layout/bProcess4"/>
    <dgm:cxn modelId="{C5BA3454-942E-447D-84BA-D1684B57B0D8}" type="presParOf" srcId="{2A8DB34A-0210-4DE2-B42B-9DE22F3BE8C6}" destId="{A54C9FC9-96F9-42B0-BEA2-F3C018623E93}" srcOrd="12" destOrd="0" presId="urn:microsoft.com/office/officeart/2005/8/layout/bProcess4"/>
    <dgm:cxn modelId="{648AD6B6-BF7E-4951-9553-868D268ADBEF}" type="presParOf" srcId="{A54C9FC9-96F9-42B0-BEA2-F3C018623E93}" destId="{81F3AB6D-04E5-443D-8AEF-21A9BB6A6F15}" srcOrd="0" destOrd="0" presId="urn:microsoft.com/office/officeart/2005/8/layout/bProcess4"/>
    <dgm:cxn modelId="{7D26521E-B4DC-49BD-80EC-D1A0CE41BA27}" type="presParOf" srcId="{A54C9FC9-96F9-42B0-BEA2-F3C018623E93}" destId="{6D1196AC-2358-454D-B169-012B9BC83C02}" srcOrd="1" destOrd="0" presId="urn:microsoft.com/office/officeart/2005/8/layout/bProcess4"/>
    <dgm:cxn modelId="{F9F35DA9-5F1E-4DDB-8B67-A30942AF6511}" type="presParOf" srcId="{2A8DB34A-0210-4DE2-B42B-9DE22F3BE8C6}" destId="{CA736382-3F24-44CA-B5EF-46BF9E5C9A99}" srcOrd="13" destOrd="0" presId="urn:microsoft.com/office/officeart/2005/8/layout/bProcess4"/>
    <dgm:cxn modelId="{C5B76B76-5157-4583-88F7-2096EC354678}" type="presParOf" srcId="{2A8DB34A-0210-4DE2-B42B-9DE22F3BE8C6}" destId="{E2BB0C51-78E7-44B0-B0EA-D0FC736ED251}" srcOrd="14" destOrd="0" presId="urn:microsoft.com/office/officeart/2005/8/layout/bProcess4"/>
    <dgm:cxn modelId="{858CE8BF-FF9B-428A-995C-531C8A31D16C}" type="presParOf" srcId="{E2BB0C51-78E7-44B0-B0EA-D0FC736ED251}" destId="{27F42A8A-1281-4E00-8243-A6AC3F37E612}" srcOrd="0" destOrd="0" presId="urn:microsoft.com/office/officeart/2005/8/layout/bProcess4"/>
    <dgm:cxn modelId="{4478660E-B26E-4B71-BC3E-4B47EF5F62C1}" type="presParOf" srcId="{E2BB0C51-78E7-44B0-B0EA-D0FC736ED251}" destId="{E18430A5-A4B1-4737-90E9-7239D0DC3979}" srcOrd="1" destOrd="0" presId="urn:microsoft.com/office/officeart/2005/8/layout/bProcess4"/>
    <dgm:cxn modelId="{839CFBEF-4266-42F6-AB26-AE074F977D58}" type="presParOf" srcId="{2A8DB34A-0210-4DE2-B42B-9DE22F3BE8C6}" destId="{34B763F2-6B85-4515-B4AD-AC6A49F5A2A1}" srcOrd="15" destOrd="0" presId="urn:microsoft.com/office/officeart/2005/8/layout/bProcess4"/>
    <dgm:cxn modelId="{EFA725CB-311F-4913-A3AA-95E40B0459B0}" type="presParOf" srcId="{2A8DB34A-0210-4DE2-B42B-9DE22F3BE8C6}" destId="{F1583F2C-736C-4C10-A752-702BA13299D4}" srcOrd="16" destOrd="0" presId="urn:microsoft.com/office/officeart/2005/8/layout/bProcess4"/>
    <dgm:cxn modelId="{731CAE02-209D-4F11-A47F-918B068AD649}" type="presParOf" srcId="{F1583F2C-736C-4C10-A752-702BA13299D4}" destId="{774875D1-F46F-4620-99D8-F30FB56AC9DE}" srcOrd="0" destOrd="0" presId="urn:microsoft.com/office/officeart/2005/8/layout/bProcess4"/>
    <dgm:cxn modelId="{BCC0B59D-31D2-4E1D-8670-A469209C5987}" type="presParOf" srcId="{F1583F2C-736C-4C10-A752-702BA13299D4}" destId="{08DCD4DF-5C43-4D67-88C6-3F950F135E5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3054DB-33BA-4803-83B5-839787B29F58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D75766E-1BAD-4960-A2A2-32209CF9E050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 err="1"/>
            <a:t>PowerCli</a:t>
          </a:r>
          <a:endParaRPr lang="fr-FR" dirty="0"/>
        </a:p>
      </dgm:t>
    </dgm:pt>
    <dgm:pt modelId="{CAD53CFE-2484-43FA-AEEF-A1D2E20E2306}" type="parTrans" cxnId="{F7297750-E0A8-49E4-A8F2-5884C35C4110}">
      <dgm:prSet/>
      <dgm:spPr/>
      <dgm:t>
        <a:bodyPr/>
        <a:lstStyle/>
        <a:p>
          <a:endParaRPr lang="fr-FR"/>
        </a:p>
      </dgm:t>
    </dgm:pt>
    <dgm:pt modelId="{0E233230-1037-4371-91C9-BBA5ED1A63C3}" type="sibTrans" cxnId="{F7297750-E0A8-49E4-A8F2-5884C35C4110}">
      <dgm:prSet/>
      <dgm:spPr/>
      <dgm:t>
        <a:bodyPr/>
        <a:lstStyle/>
        <a:p>
          <a:endParaRPr lang="fr-FR"/>
        </a:p>
      </dgm:t>
    </dgm:pt>
    <dgm:pt modelId="{295FC9A9-E274-4237-AAA0-7CA5A81544B6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Création de VM</a:t>
          </a:r>
        </a:p>
      </dgm:t>
    </dgm:pt>
    <dgm:pt modelId="{58A1EBE9-F1E0-40B4-BCD6-5AA8F7F0F260}" type="parTrans" cxnId="{95570AB5-7EEE-432C-8BAC-6C3E2D6C2A85}">
      <dgm:prSet/>
      <dgm:spPr/>
      <dgm:t>
        <a:bodyPr/>
        <a:lstStyle/>
        <a:p>
          <a:endParaRPr lang="fr-FR"/>
        </a:p>
      </dgm:t>
    </dgm:pt>
    <dgm:pt modelId="{6EADDC51-8C17-4F1C-9840-157CB9C53C05}" type="sibTrans" cxnId="{95570AB5-7EEE-432C-8BAC-6C3E2D6C2A85}">
      <dgm:prSet/>
      <dgm:spPr/>
      <dgm:t>
        <a:bodyPr/>
        <a:lstStyle/>
        <a:p>
          <a:endParaRPr lang="fr-FR"/>
        </a:p>
      </dgm:t>
    </dgm:pt>
    <dgm:pt modelId="{1C0A237C-D601-4FEC-949C-5CEBC28DCCCA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Configuration</a:t>
          </a:r>
        </a:p>
      </dgm:t>
    </dgm:pt>
    <dgm:pt modelId="{40D0D576-54F1-4D7B-A969-5512A100F50E}" type="parTrans" cxnId="{CF64CFEF-7495-4195-98AB-5CD6C3DD58A4}">
      <dgm:prSet/>
      <dgm:spPr/>
      <dgm:t>
        <a:bodyPr/>
        <a:lstStyle/>
        <a:p>
          <a:endParaRPr lang="fr-FR"/>
        </a:p>
      </dgm:t>
    </dgm:pt>
    <dgm:pt modelId="{76A7FF20-76AA-4D2B-8777-267AD4F48613}" type="sibTrans" cxnId="{CF64CFEF-7495-4195-98AB-5CD6C3DD58A4}">
      <dgm:prSet/>
      <dgm:spPr/>
      <dgm:t>
        <a:bodyPr/>
        <a:lstStyle/>
        <a:p>
          <a:endParaRPr lang="fr-FR"/>
        </a:p>
      </dgm:t>
    </dgm:pt>
    <dgm:pt modelId="{3177BEF9-1478-439A-82E3-336D672A2D77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Snapshot</a:t>
          </a:r>
        </a:p>
      </dgm:t>
    </dgm:pt>
    <dgm:pt modelId="{2AEB4725-4BB9-4EF0-8426-7268A60650EB}" type="parTrans" cxnId="{3012F30B-E12F-4DF7-B2CF-94EDF3CC0BB5}">
      <dgm:prSet/>
      <dgm:spPr/>
      <dgm:t>
        <a:bodyPr/>
        <a:lstStyle/>
        <a:p>
          <a:endParaRPr lang="fr-FR"/>
        </a:p>
      </dgm:t>
    </dgm:pt>
    <dgm:pt modelId="{E09E0AA7-650D-4DCC-BBD0-39AB75B19FC1}" type="sibTrans" cxnId="{3012F30B-E12F-4DF7-B2CF-94EDF3CC0BB5}">
      <dgm:prSet/>
      <dgm:spPr/>
      <dgm:t>
        <a:bodyPr/>
        <a:lstStyle/>
        <a:p>
          <a:endParaRPr lang="fr-FR"/>
        </a:p>
      </dgm:t>
    </dgm:pt>
    <dgm:pt modelId="{D881DBD4-3278-4B01-88B0-2DA401A7B250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Réseau</a:t>
          </a:r>
        </a:p>
      </dgm:t>
    </dgm:pt>
    <dgm:pt modelId="{61941E69-BEC5-4BB5-9F23-798FDA76A23A}" type="parTrans" cxnId="{822C11DE-C371-47A5-8A72-C1C22CB28951}">
      <dgm:prSet/>
      <dgm:spPr/>
      <dgm:t>
        <a:bodyPr/>
        <a:lstStyle/>
        <a:p>
          <a:endParaRPr lang="fr-FR"/>
        </a:p>
      </dgm:t>
    </dgm:pt>
    <dgm:pt modelId="{E4BCD294-308B-43CF-8161-C90B9D5FB513}" type="sibTrans" cxnId="{822C11DE-C371-47A5-8A72-C1C22CB28951}">
      <dgm:prSet/>
      <dgm:spPr/>
      <dgm:t>
        <a:bodyPr/>
        <a:lstStyle/>
        <a:p>
          <a:endParaRPr lang="fr-FR"/>
        </a:p>
      </dgm:t>
    </dgm:pt>
    <dgm:pt modelId="{084187B5-C8C2-4744-8204-5A071497A377}">
      <dgm:prSet phldrT="[Texte]"/>
      <dgm:spPr/>
      <dgm:t>
        <a:bodyPr/>
        <a:lstStyle/>
        <a:p>
          <a:r>
            <a:rPr lang="fr-FR" dirty="0"/>
            <a:t>Répertoire</a:t>
          </a:r>
        </a:p>
      </dgm:t>
    </dgm:pt>
    <dgm:pt modelId="{26EA9125-380C-4868-AD8F-2AB7F061C774}" type="parTrans" cxnId="{26C87726-5528-42CD-ADAE-AAEA761D9A46}">
      <dgm:prSet/>
      <dgm:spPr/>
      <dgm:t>
        <a:bodyPr/>
        <a:lstStyle/>
        <a:p>
          <a:endParaRPr lang="fr-FR"/>
        </a:p>
      </dgm:t>
    </dgm:pt>
    <dgm:pt modelId="{835D9F52-803D-4362-B15A-CF1808AA07B4}" type="sibTrans" cxnId="{26C87726-5528-42CD-ADAE-AAEA761D9A46}">
      <dgm:prSet/>
      <dgm:spPr/>
      <dgm:t>
        <a:bodyPr/>
        <a:lstStyle/>
        <a:p>
          <a:endParaRPr lang="fr-FR"/>
        </a:p>
      </dgm:t>
    </dgm:pt>
    <dgm:pt modelId="{87BBFBC4-38FE-4BB5-8002-1F9A50FB6F21}">
      <dgm:prSet phldrT="[Texte]"/>
      <dgm:spPr/>
      <dgm:t>
        <a:bodyPr/>
        <a:lstStyle/>
        <a:p>
          <a:r>
            <a:rPr lang="fr-FR" dirty="0"/>
            <a:t>Tags</a:t>
          </a:r>
        </a:p>
      </dgm:t>
    </dgm:pt>
    <dgm:pt modelId="{699B5D74-56AE-4780-A25D-78735D1C8B79}" type="parTrans" cxnId="{5D744737-4FF9-4B2E-989A-8D268DBA7861}">
      <dgm:prSet/>
      <dgm:spPr/>
      <dgm:t>
        <a:bodyPr/>
        <a:lstStyle/>
        <a:p>
          <a:endParaRPr lang="fr-FR"/>
        </a:p>
      </dgm:t>
    </dgm:pt>
    <dgm:pt modelId="{B67CC4C3-5722-49B7-9E81-CD10ECC3CDA3}" type="sibTrans" cxnId="{5D744737-4FF9-4B2E-989A-8D268DBA7861}">
      <dgm:prSet/>
      <dgm:spPr/>
      <dgm:t>
        <a:bodyPr/>
        <a:lstStyle/>
        <a:p>
          <a:endParaRPr lang="fr-FR"/>
        </a:p>
      </dgm:t>
    </dgm:pt>
    <dgm:pt modelId="{4F85841B-C65D-45F3-A2C7-380A86799C2A}">
      <dgm:prSet phldrT="[Texte]"/>
      <dgm:spPr/>
      <dgm:t>
        <a:bodyPr/>
        <a:lstStyle/>
        <a:p>
          <a:r>
            <a:rPr lang="fr-FR" dirty="0"/>
            <a:t>Clonage</a:t>
          </a:r>
        </a:p>
      </dgm:t>
    </dgm:pt>
    <dgm:pt modelId="{444398AF-96A5-4F38-ADED-A0BB147A3F16}" type="parTrans" cxnId="{857995AC-5F38-415F-A06F-5FE411555467}">
      <dgm:prSet/>
      <dgm:spPr/>
      <dgm:t>
        <a:bodyPr/>
        <a:lstStyle/>
        <a:p>
          <a:endParaRPr lang="fr-FR"/>
        </a:p>
      </dgm:t>
    </dgm:pt>
    <dgm:pt modelId="{A683A4BA-9C71-4B6B-9970-255E75D0AF46}" type="sibTrans" cxnId="{857995AC-5F38-415F-A06F-5FE411555467}">
      <dgm:prSet/>
      <dgm:spPr/>
      <dgm:t>
        <a:bodyPr/>
        <a:lstStyle/>
        <a:p>
          <a:endParaRPr lang="fr-FR"/>
        </a:p>
      </dgm:t>
    </dgm:pt>
    <dgm:pt modelId="{BCB399FA-B5F0-4E35-AD2B-08D24B43FE2E}">
      <dgm:prSet phldrT="[Texte]"/>
      <dgm:spPr/>
      <dgm:t>
        <a:bodyPr/>
        <a:lstStyle/>
        <a:p>
          <a:r>
            <a:rPr lang="fr-FR" dirty="0"/>
            <a:t>Démonstrations</a:t>
          </a:r>
        </a:p>
      </dgm:t>
    </dgm:pt>
    <dgm:pt modelId="{A8ACFF4F-08C3-4E51-A079-E06A72FFADDA}" type="parTrans" cxnId="{2045419F-0CFD-4AAC-9E1F-1F5BBD4DEF89}">
      <dgm:prSet/>
      <dgm:spPr/>
      <dgm:t>
        <a:bodyPr/>
        <a:lstStyle/>
        <a:p>
          <a:endParaRPr lang="fr-FR"/>
        </a:p>
      </dgm:t>
    </dgm:pt>
    <dgm:pt modelId="{19990F85-2D70-426E-B382-EF1E5F5CC59E}" type="sibTrans" cxnId="{2045419F-0CFD-4AAC-9E1F-1F5BBD4DEF89}">
      <dgm:prSet/>
      <dgm:spPr/>
      <dgm:t>
        <a:bodyPr/>
        <a:lstStyle/>
        <a:p>
          <a:endParaRPr lang="fr-FR"/>
        </a:p>
      </dgm:t>
    </dgm:pt>
    <dgm:pt modelId="{2A8DB34A-0210-4DE2-B42B-9DE22F3BE8C6}" type="pres">
      <dgm:prSet presAssocID="{283054DB-33BA-4803-83B5-839787B29F58}" presName="Name0" presStyleCnt="0">
        <dgm:presLayoutVars>
          <dgm:dir/>
          <dgm:resizeHandles/>
        </dgm:presLayoutVars>
      </dgm:prSet>
      <dgm:spPr/>
    </dgm:pt>
    <dgm:pt modelId="{B83EFD90-5028-4CB4-8A3C-ECA9EA40E275}" type="pres">
      <dgm:prSet presAssocID="{9D75766E-1BAD-4960-A2A2-32209CF9E050}" presName="compNode" presStyleCnt="0"/>
      <dgm:spPr/>
    </dgm:pt>
    <dgm:pt modelId="{E6525FE6-E59B-4F4A-B4C5-AA97F90F2FD0}" type="pres">
      <dgm:prSet presAssocID="{9D75766E-1BAD-4960-A2A2-32209CF9E050}" presName="dummyConnPt" presStyleCnt="0"/>
      <dgm:spPr/>
    </dgm:pt>
    <dgm:pt modelId="{EC746184-2E24-45C7-8C8F-66918D78D456}" type="pres">
      <dgm:prSet presAssocID="{9D75766E-1BAD-4960-A2A2-32209CF9E050}" presName="node" presStyleLbl="node1" presStyleIdx="0" presStyleCnt="9">
        <dgm:presLayoutVars>
          <dgm:bulletEnabled val="1"/>
        </dgm:presLayoutVars>
      </dgm:prSet>
      <dgm:spPr/>
    </dgm:pt>
    <dgm:pt modelId="{89F26A74-02E5-4A07-B14F-C62DD84188D3}" type="pres">
      <dgm:prSet presAssocID="{0E233230-1037-4371-91C9-BBA5ED1A63C3}" presName="sibTrans" presStyleLbl="bgSibTrans2D1" presStyleIdx="0" presStyleCnt="8"/>
      <dgm:spPr/>
    </dgm:pt>
    <dgm:pt modelId="{2D7BA157-484F-4636-8E6E-FCE85AE7BC99}" type="pres">
      <dgm:prSet presAssocID="{295FC9A9-E274-4237-AAA0-7CA5A81544B6}" presName="compNode" presStyleCnt="0"/>
      <dgm:spPr/>
    </dgm:pt>
    <dgm:pt modelId="{902C8DD0-C425-428C-97D4-2F5361018CA3}" type="pres">
      <dgm:prSet presAssocID="{295FC9A9-E274-4237-AAA0-7CA5A81544B6}" presName="dummyConnPt" presStyleCnt="0"/>
      <dgm:spPr/>
    </dgm:pt>
    <dgm:pt modelId="{9B8AF9DC-E97C-4968-89D7-35EF99EF5690}" type="pres">
      <dgm:prSet presAssocID="{295FC9A9-E274-4237-AAA0-7CA5A81544B6}" presName="node" presStyleLbl="node1" presStyleIdx="1" presStyleCnt="9">
        <dgm:presLayoutVars>
          <dgm:bulletEnabled val="1"/>
        </dgm:presLayoutVars>
      </dgm:prSet>
      <dgm:spPr/>
    </dgm:pt>
    <dgm:pt modelId="{18C14B29-B790-4217-A2F3-75075D8A09B6}" type="pres">
      <dgm:prSet presAssocID="{6EADDC51-8C17-4F1C-9840-157CB9C53C05}" presName="sibTrans" presStyleLbl="bgSibTrans2D1" presStyleIdx="1" presStyleCnt="8"/>
      <dgm:spPr/>
    </dgm:pt>
    <dgm:pt modelId="{CECC81E2-733E-457C-9F6F-FA3D1439E43F}" type="pres">
      <dgm:prSet presAssocID="{1C0A237C-D601-4FEC-949C-5CEBC28DCCCA}" presName="compNode" presStyleCnt="0"/>
      <dgm:spPr/>
    </dgm:pt>
    <dgm:pt modelId="{539701CE-AFAB-42E9-B73E-93CE8F3970AB}" type="pres">
      <dgm:prSet presAssocID="{1C0A237C-D601-4FEC-949C-5CEBC28DCCCA}" presName="dummyConnPt" presStyleCnt="0"/>
      <dgm:spPr/>
    </dgm:pt>
    <dgm:pt modelId="{B48A5AAE-2BB8-4DF3-A736-94B0A57194BB}" type="pres">
      <dgm:prSet presAssocID="{1C0A237C-D601-4FEC-949C-5CEBC28DCCCA}" presName="node" presStyleLbl="node1" presStyleIdx="2" presStyleCnt="9">
        <dgm:presLayoutVars>
          <dgm:bulletEnabled val="1"/>
        </dgm:presLayoutVars>
      </dgm:prSet>
      <dgm:spPr/>
    </dgm:pt>
    <dgm:pt modelId="{D0C130F0-B617-4D41-A01C-BA64052139D0}" type="pres">
      <dgm:prSet presAssocID="{76A7FF20-76AA-4D2B-8777-267AD4F48613}" presName="sibTrans" presStyleLbl="bgSibTrans2D1" presStyleIdx="2" presStyleCnt="8"/>
      <dgm:spPr/>
    </dgm:pt>
    <dgm:pt modelId="{86354A62-C29E-41C5-B8DD-0E7F3ED49233}" type="pres">
      <dgm:prSet presAssocID="{3177BEF9-1478-439A-82E3-336D672A2D77}" presName="compNode" presStyleCnt="0"/>
      <dgm:spPr/>
    </dgm:pt>
    <dgm:pt modelId="{CAA2D988-AF7E-4D2D-9251-1706BB2938F8}" type="pres">
      <dgm:prSet presAssocID="{3177BEF9-1478-439A-82E3-336D672A2D77}" presName="dummyConnPt" presStyleCnt="0"/>
      <dgm:spPr/>
    </dgm:pt>
    <dgm:pt modelId="{21AC3E60-291D-43CB-BAD4-174A63E41269}" type="pres">
      <dgm:prSet presAssocID="{3177BEF9-1478-439A-82E3-336D672A2D77}" presName="node" presStyleLbl="node1" presStyleIdx="3" presStyleCnt="9">
        <dgm:presLayoutVars>
          <dgm:bulletEnabled val="1"/>
        </dgm:presLayoutVars>
      </dgm:prSet>
      <dgm:spPr/>
    </dgm:pt>
    <dgm:pt modelId="{02325FE5-D025-4732-B6F5-C4606B3F4FDD}" type="pres">
      <dgm:prSet presAssocID="{E09E0AA7-650D-4DCC-BBD0-39AB75B19FC1}" presName="sibTrans" presStyleLbl="bgSibTrans2D1" presStyleIdx="3" presStyleCnt="8"/>
      <dgm:spPr/>
    </dgm:pt>
    <dgm:pt modelId="{31C36E2C-7127-4BD4-8996-5D63ABFBF620}" type="pres">
      <dgm:prSet presAssocID="{D881DBD4-3278-4B01-88B0-2DA401A7B250}" presName="compNode" presStyleCnt="0"/>
      <dgm:spPr/>
    </dgm:pt>
    <dgm:pt modelId="{745C7808-4AF9-4483-9613-E3A3E52C508E}" type="pres">
      <dgm:prSet presAssocID="{D881DBD4-3278-4B01-88B0-2DA401A7B250}" presName="dummyConnPt" presStyleCnt="0"/>
      <dgm:spPr/>
    </dgm:pt>
    <dgm:pt modelId="{597956A4-5F32-40DD-9F1A-C6453FF27EC0}" type="pres">
      <dgm:prSet presAssocID="{D881DBD4-3278-4B01-88B0-2DA401A7B250}" presName="node" presStyleLbl="node1" presStyleIdx="4" presStyleCnt="9">
        <dgm:presLayoutVars>
          <dgm:bulletEnabled val="1"/>
        </dgm:presLayoutVars>
      </dgm:prSet>
      <dgm:spPr/>
    </dgm:pt>
    <dgm:pt modelId="{E2DEFFF7-408B-4FF8-99A7-0164B21622E5}" type="pres">
      <dgm:prSet presAssocID="{E4BCD294-308B-43CF-8161-C90B9D5FB513}" presName="sibTrans" presStyleLbl="bgSibTrans2D1" presStyleIdx="4" presStyleCnt="8"/>
      <dgm:spPr/>
    </dgm:pt>
    <dgm:pt modelId="{58858F7E-EC2A-4041-BAD6-9F947EA46AD7}" type="pres">
      <dgm:prSet presAssocID="{084187B5-C8C2-4744-8204-5A071497A377}" presName="compNode" presStyleCnt="0"/>
      <dgm:spPr/>
    </dgm:pt>
    <dgm:pt modelId="{3E2832B4-B70B-498C-A7CB-CF3F6E0BD9C2}" type="pres">
      <dgm:prSet presAssocID="{084187B5-C8C2-4744-8204-5A071497A377}" presName="dummyConnPt" presStyleCnt="0"/>
      <dgm:spPr/>
    </dgm:pt>
    <dgm:pt modelId="{FECAE61E-DB61-4F5B-BCAE-A95692AEC03C}" type="pres">
      <dgm:prSet presAssocID="{084187B5-C8C2-4744-8204-5A071497A377}" presName="node" presStyleLbl="node1" presStyleIdx="5" presStyleCnt="9">
        <dgm:presLayoutVars>
          <dgm:bulletEnabled val="1"/>
        </dgm:presLayoutVars>
      </dgm:prSet>
      <dgm:spPr/>
    </dgm:pt>
    <dgm:pt modelId="{85F32E11-0A89-4FC5-898B-5C75D9566B4F}" type="pres">
      <dgm:prSet presAssocID="{835D9F52-803D-4362-B15A-CF1808AA07B4}" presName="sibTrans" presStyleLbl="bgSibTrans2D1" presStyleIdx="5" presStyleCnt="8"/>
      <dgm:spPr/>
    </dgm:pt>
    <dgm:pt modelId="{A54C9FC9-96F9-42B0-BEA2-F3C018623E93}" type="pres">
      <dgm:prSet presAssocID="{87BBFBC4-38FE-4BB5-8002-1F9A50FB6F21}" presName="compNode" presStyleCnt="0"/>
      <dgm:spPr/>
    </dgm:pt>
    <dgm:pt modelId="{81F3AB6D-04E5-443D-8AEF-21A9BB6A6F15}" type="pres">
      <dgm:prSet presAssocID="{87BBFBC4-38FE-4BB5-8002-1F9A50FB6F21}" presName="dummyConnPt" presStyleCnt="0"/>
      <dgm:spPr/>
    </dgm:pt>
    <dgm:pt modelId="{6D1196AC-2358-454D-B169-012B9BC83C02}" type="pres">
      <dgm:prSet presAssocID="{87BBFBC4-38FE-4BB5-8002-1F9A50FB6F21}" presName="node" presStyleLbl="node1" presStyleIdx="6" presStyleCnt="9">
        <dgm:presLayoutVars>
          <dgm:bulletEnabled val="1"/>
        </dgm:presLayoutVars>
      </dgm:prSet>
      <dgm:spPr/>
    </dgm:pt>
    <dgm:pt modelId="{CA736382-3F24-44CA-B5EF-46BF9E5C9A99}" type="pres">
      <dgm:prSet presAssocID="{B67CC4C3-5722-49B7-9E81-CD10ECC3CDA3}" presName="sibTrans" presStyleLbl="bgSibTrans2D1" presStyleIdx="6" presStyleCnt="8"/>
      <dgm:spPr/>
    </dgm:pt>
    <dgm:pt modelId="{E2BB0C51-78E7-44B0-B0EA-D0FC736ED251}" type="pres">
      <dgm:prSet presAssocID="{4F85841B-C65D-45F3-A2C7-380A86799C2A}" presName="compNode" presStyleCnt="0"/>
      <dgm:spPr/>
    </dgm:pt>
    <dgm:pt modelId="{27F42A8A-1281-4E00-8243-A6AC3F37E612}" type="pres">
      <dgm:prSet presAssocID="{4F85841B-C65D-45F3-A2C7-380A86799C2A}" presName="dummyConnPt" presStyleCnt="0"/>
      <dgm:spPr/>
    </dgm:pt>
    <dgm:pt modelId="{E18430A5-A4B1-4737-90E9-7239D0DC3979}" type="pres">
      <dgm:prSet presAssocID="{4F85841B-C65D-45F3-A2C7-380A86799C2A}" presName="node" presStyleLbl="node1" presStyleIdx="7" presStyleCnt="9">
        <dgm:presLayoutVars>
          <dgm:bulletEnabled val="1"/>
        </dgm:presLayoutVars>
      </dgm:prSet>
      <dgm:spPr/>
    </dgm:pt>
    <dgm:pt modelId="{34B763F2-6B85-4515-B4AD-AC6A49F5A2A1}" type="pres">
      <dgm:prSet presAssocID="{A683A4BA-9C71-4B6B-9970-255E75D0AF46}" presName="sibTrans" presStyleLbl="bgSibTrans2D1" presStyleIdx="7" presStyleCnt="8"/>
      <dgm:spPr/>
    </dgm:pt>
    <dgm:pt modelId="{F1583F2C-736C-4C10-A752-702BA13299D4}" type="pres">
      <dgm:prSet presAssocID="{BCB399FA-B5F0-4E35-AD2B-08D24B43FE2E}" presName="compNode" presStyleCnt="0"/>
      <dgm:spPr/>
    </dgm:pt>
    <dgm:pt modelId="{774875D1-F46F-4620-99D8-F30FB56AC9DE}" type="pres">
      <dgm:prSet presAssocID="{BCB399FA-B5F0-4E35-AD2B-08D24B43FE2E}" presName="dummyConnPt" presStyleCnt="0"/>
      <dgm:spPr/>
    </dgm:pt>
    <dgm:pt modelId="{08DCD4DF-5C43-4D67-88C6-3F950F135E52}" type="pres">
      <dgm:prSet presAssocID="{BCB399FA-B5F0-4E35-AD2B-08D24B43FE2E}" presName="node" presStyleLbl="node1" presStyleIdx="8" presStyleCnt="9">
        <dgm:presLayoutVars>
          <dgm:bulletEnabled val="1"/>
        </dgm:presLayoutVars>
      </dgm:prSet>
      <dgm:spPr/>
    </dgm:pt>
  </dgm:ptLst>
  <dgm:cxnLst>
    <dgm:cxn modelId="{26C4420A-B864-4087-8867-F6C6EE1A6573}" type="presOf" srcId="{87BBFBC4-38FE-4BB5-8002-1F9A50FB6F21}" destId="{6D1196AC-2358-454D-B169-012B9BC83C02}" srcOrd="0" destOrd="0" presId="urn:microsoft.com/office/officeart/2005/8/layout/bProcess4"/>
    <dgm:cxn modelId="{3012F30B-E12F-4DF7-B2CF-94EDF3CC0BB5}" srcId="{283054DB-33BA-4803-83B5-839787B29F58}" destId="{3177BEF9-1478-439A-82E3-336D672A2D77}" srcOrd="3" destOrd="0" parTransId="{2AEB4725-4BB9-4EF0-8426-7268A60650EB}" sibTransId="{E09E0AA7-650D-4DCC-BBD0-39AB75B19FC1}"/>
    <dgm:cxn modelId="{1F04FC0E-C8E5-47B4-B661-B9DAADDBA244}" type="presOf" srcId="{4F85841B-C65D-45F3-A2C7-380A86799C2A}" destId="{E18430A5-A4B1-4737-90E9-7239D0DC3979}" srcOrd="0" destOrd="0" presId="urn:microsoft.com/office/officeart/2005/8/layout/bProcess4"/>
    <dgm:cxn modelId="{D296520F-5A28-4AF7-9DFC-2C02EDBEFC47}" type="presOf" srcId="{6EADDC51-8C17-4F1C-9840-157CB9C53C05}" destId="{18C14B29-B790-4217-A2F3-75075D8A09B6}" srcOrd="0" destOrd="0" presId="urn:microsoft.com/office/officeart/2005/8/layout/bProcess4"/>
    <dgm:cxn modelId="{D2574910-49A5-4E30-B57C-E58F894AB5D1}" type="presOf" srcId="{BCB399FA-B5F0-4E35-AD2B-08D24B43FE2E}" destId="{08DCD4DF-5C43-4D67-88C6-3F950F135E52}" srcOrd="0" destOrd="0" presId="urn:microsoft.com/office/officeart/2005/8/layout/bProcess4"/>
    <dgm:cxn modelId="{FFEBDE12-3A2F-435D-8641-0A9DF9C9CAE8}" type="presOf" srcId="{835D9F52-803D-4362-B15A-CF1808AA07B4}" destId="{85F32E11-0A89-4FC5-898B-5C75D9566B4F}" srcOrd="0" destOrd="0" presId="urn:microsoft.com/office/officeart/2005/8/layout/bProcess4"/>
    <dgm:cxn modelId="{0EB48421-C49F-414D-A90D-602B365AC68A}" type="presOf" srcId="{0E233230-1037-4371-91C9-BBA5ED1A63C3}" destId="{89F26A74-02E5-4A07-B14F-C62DD84188D3}" srcOrd="0" destOrd="0" presId="urn:microsoft.com/office/officeart/2005/8/layout/bProcess4"/>
    <dgm:cxn modelId="{26C87726-5528-42CD-ADAE-AAEA761D9A46}" srcId="{283054DB-33BA-4803-83B5-839787B29F58}" destId="{084187B5-C8C2-4744-8204-5A071497A377}" srcOrd="5" destOrd="0" parTransId="{26EA9125-380C-4868-AD8F-2AB7F061C774}" sibTransId="{835D9F52-803D-4362-B15A-CF1808AA07B4}"/>
    <dgm:cxn modelId="{B7FD192D-14D7-4A70-89A3-5823891F2E8C}" type="presOf" srcId="{76A7FF20-76AA-4D2B-8777-267AD4F48613}" destId="{D0C130F0-B617-4D41-A01C-BA64052139D0}" srcOrd="0" destOrd="0" presId="urn:microsoft.com/office/officeart/2005/8/layout/bProcess4"/>
    <dgm:cxn modelId="{45D1F92E-C47A-44F6-A6F7-D6803518B8F9}" type="presOf" srcId="{E4BCD294-308B-43CF-8161-C90B9D5FB513}" destId="{E2DEFFF7-408B-4FF8-99A7-0164B21622E5}" srcOrd="0" destOrd="0" presId="urn:microsoft.com/office/officeart/2005/8/layout/bProcess4"/>
    <dgm:cxn modelId="{5D744737-4FF9-4B2E-989A-8D268DBA7861}" srcId="{283054DB-33BA-4803-83B5-839787B29F58}" destId="{87BBFBC4-38FE-4BB5-8002-1F9A50FB6F21}" srcOrd="6" destOrd="0" parTransId="{699B5D74-56AE-4780-A25D-78735D1C8B79}" sibTransId="{B67CC4C3-5722-49B7-9E81-CD10ECC3CDA3}"/>
    <dgm:cxn modelId="{47676C49-B2BC-4B0F-9B81-013FB9936F52}" type="presOf" srcId="{9D75766E-1BAD-4960-A2A2-32209CF9E050}" destId="{EC746184-2E24-45C7-8C8F-66918D78D456}" srcOrd="0" destOrd="0" presId="urn:microsoft.com/office/officeart/2005/8/layout/bProcess4"/>
    <dgm:cxn modelId="{8A31656F-D9A2-417B-B008-C0F12B4139BE}" type="presOf" srcId="{B67CC4C3-5722-49B7-9E81-CD10ECC3CDA3}" destId="{CA736382-3F24-44CA-B5EF-46BF9E5C9A99}" srcOrd="0" destOrd="0" presId="urn:microsoft.com/office/officeart/2005/8/layout/bProcess4"/>
    <dgm:cxn modelId="{F7297750-E0A8-49E4-A8F2-5884C35C4110}" srcId="{283054DB-33BA-4803-83B5-839787B29F58}" destId="{9D75766E-1BAD-4960-A2A2-32209CF9E050}" srcOrd="0" destOrd="0" parTransId="{CAD53CFE-2484-43FA-AEEF-A1D2E20E2306}" sibTransId="{0E233230-1037-4371-91C9-BBA5ED1A63C3}"/>
    <dgm:cxn modelId="{35C78C52-94BC-41F7-B4A8-641CB935FF4C}" type="presOf" srcId="{283054DB-33BA-4803-83B5-839787B29F58}" destId="{2A8DB34A-0210-4DE2-B42B-9DE22F3BE8C6}" srcOrd="0" destOrd="0" presId="urn:microsoft.com/office/officeart/2005/8/layout/bProcess4"/>
    <dgm:cxn modelId="{F46F6459-223F-4E9E-BA6C-6D34F1B5D09E}" type="presOf" srcId="{3177BEF9-1478-439A-82E3-336D672A2D77}" destId="{21AC3E60-291D-43CB-BAD4-174A63E41269}" srcOrd="0" destOrd="0" presId="urn:microsoft.com/office/officeart/2005/8/layout/bProcess4"/>
    <dgm:cxn modelId="{1F141396-D2A9-4918-8FE7-34EBA1F3DFC2}" type="presOf" srcId="{D881DBD4-3278-4B01-88B0-2DA401A7B250}" destId="{597956A4-5F32-40DD-9F1A-C6453FF27EC0}" srcOrd="0" destOrd="0" presId="urn:microsoft.com/office/officeart/2005/8/layout/bProcess4"/>
    <dgm:cxn modelId="{12D4479B-162C-4E10-98DA-B3C2E3B53D07}" type="presOf" srcId="{295FC9A9-E274-4237-AAA0-7CA5A81544B6}" destId="{9B8AF9DC-E97C-4968-89D7-35EF99EF5690}" srcOrd="0" destOrd="0" presId="urn:microsoft.com/office/officeart/2005/8/layout/bProcess4"/>
    <dgm:cxn modelId="{2045419F-0CFD-4AAC-9E1F-1F5BBD4DEF89}" srcId="{283054DB-33BA-4803-83B5-839787B29F58}" destId="{BCB399FA-B5F0-4E35-AD2B-08D24B43FE2E}" srcOrd="8" destOrd="0" parTransId="{A8ACFF4F-08C3-4E51-A079-E06A72FFADDA}" sibTransId="{19990F85-2D70-426E-B382-EF1E5F5CC59E}"/>
    <dgm:cxn modelId="{857995AC-5F38-415F-A06F-5FE411555467}" srcId="{283054DB-33BA-4803-83B5-839787B29F58}" destId="{4F85841B-C65D-45F3-A2C7-380A86799C2A}" srcOrd="7" destOrd="0" parTransId="{444398AF-96A5-4F38-ADED-A0BB147A3F16}" sibTransId="{A683A4BA-9C71-4B6B-9970-255E75D0AF46}"/>
    <dgm:cxn modelId="{95570AB5-7EEE-432C-8BAC-6C3E2D6C2A85}" srcId="{283054DB-33BA-4803-83B5-839787B29F58}" destId="{295FC9A9-E274-4237-AAA0-7CA5A81544B6}" srcOrd="1" destOrd="0" parTransId="{58A1EBE9-F1E0-40B4-BCD6-5AA8F7F0F260}" sibTransId="{6EADDC51-8C17-4F1C-9840-157CB9C53C05}"/>
    <dgm:cxn modelId="{1F9449D4-2ACE-4AF4-9451-A78E825CA9A3}" type="presOf" srcId="{084187B5-C8C2-4744-8204-5A071497A377}" destId="{FECAE61E-DB61-4F5B-BCAE-A95692AEC03C}" srcOrd="0" destOrd="0" presId="urn:microsoft.com/office/officeart/2005/8/layout/bProcess4"/>
    <dgm:cxn modelId="{67F84ED7-6F4A-415B-A16A-24BDFBB6C6C6}" type="presOf" srcId="{A683A4BA-9C71-4B6B-9970-255E75D0AF46}" destId="{34B763F2-6B85-4515-B4AD-AC6A49F5A2A1}" srcOrd="0" destOrd="0" presId="urn:microsoft.com/office/officeart/2005/8/layout/bProcess4"/>
    <dgm:cxn modelId="{A9E22CDC-7F6B-484D-82A9-2BF632DDC5B8}" type="presOf" srcId="{E09E0AA7-650D-4DCC-BBD0-39AB75B19FC1}" destId="{02325FE5-D025-4732-B6F5-C4606B3F4FDD}" srcOrd="0" destOrd="0" presId="urn:microsoft.com/office/officeart/2005/8/layout/bProcess4"/>
    <dgm:cxn modelId="{822C11DE-C371-47A5-8A72-C1C22CB28951}" srcId="{283054DB-33BA-4803-83B5-839787B29F58}" destId="{D881DBD4-3278-4B01-88B0-2DA401A7B250}" srcOrd="4" destOrd="0" parTransId="{61941E69-BEC5-4BB5-9F23-798FDA76A23A}" sibTransId="{E4BCD294-308B-43CF-8161-C90B9D5FB513}"/>
    <dgm:cxn modelId="{61E851EC-266D-4390-92A6-B8EA4365C033}" type="presOf" srcId="{1C0A237C-D601-4FEC-949C-5CEBC28DCCCA}" destId="{B48A5AAE-2BB8-4DF3-A736-94B0A57194BB}" srcOrd="0" destOrd="0" presId="urn:microsoft.com/office/officeart/2005/8/layout/bProcess4"/>
    <dgm:cxn modelId="{CF64CFEF-7495-4195-98AB-5CD6C3DD58A4}" srcId="{283054DB-33BA-4803-83B5-839787B29F58}" destId="{1C0A237C-D601-4FEC-949C-5CEBC28DCCCA}" srcOrd="2" destOrd="0" parTransId="{40D0D576-54F1-4D7B-A969-5512A100F50E}" sibTransId="{76A7FF20-76AA-4D2B-8777-267AD4F48613}"/>
    <dgm:cxn modelId="{FBE236FA-42FF-4B86-B02B-369AB65722E9}" type="presParOf" srcId="{2A8DB34A-0210-4DE2-B42B-9DE22F3BE8C6}" destId="{B83EFD90-5028-4CB4-8A3C-ECA9EA40E275}" srcOrd="0" destOrd="0" presId="urn:microsoft.com/office/officeart/2005/8/layout/bProcess4"/>
    <dgm:cxn modelId="{16A38AA0-F87B-4395-9BDE-B8AE1E9F9116}" type="presParOf" srcId="{B83EFD90-5028-4CB4-8A3C-ECA9EA40E275}" destId="{E6525FE6-E59B-4F4A-B4C5-AA97F90F2FD0}" srcOrd="0" destOrd="0" presId="urn:microsoft.com/office/officeart/2005/8/layout/bProcess4"/>
    <dgm:cxn modelId="{30730BA0-847D-46C7-BB13-D49CC6F899F2}" type="presParOf" srcId="{B83EFD90-5028-4CB4-8A3C-ECA9EA40E275}" destId="{EC746184-2E24-45C7-8C8F-66918D78D456}" srcOrd="1" destOrd="0" presId="urn:microsoft.com/office/officeart/2005/8/layout/bProcess4"/>
    <dgm:cxn modelId="{DCB9C967-AFAD-425C-953D-584069B556CF}" type="presParOf" srcId="{2A8DB34A-0210-4DE2-B42B-9DE22F3BE8C6}" destId="{89F26A74-02E5-4A07-B14F-C62DD84188D3}" srcOrd="1" destOrd="0" presId="urn:microsoft.com/office/officeart/2005/8/layout/bProcess4"/>
    <dgm:cxn modelId="{ED62A8C4-E376-41FF-8615-48AF9EBEEAA3}" type="presParOf" srcId="{2A8DB34A-0210-4DE2-B42B-9DE22F3BE8C6}" destId="{2D7BA157-484F-4636-8E6E-FCE85AE7BC99}" srcOrd="2" destOrd="0" presId="urn:microsoft.com/office/officeart/2005/8/layout/bProcess4"/>
    <dgm:cxn modelId="{0CD50C38-2D82-49CE-A830-E072BEF06845}" type="presParOf" srcId="{2D7BA157-484F-4636-8E6E-FCE85AE7BC99}" destId="{902C8DD0-C425-428C-97D4-2F5361018CA3}" srcOrd="0" destOrd="0" presId="urn:microsoft.com/office/officeart/2005/8/layout/bProcess4"/>
    <dgm:cxn modelId="{DABBF780-15DC-41C8-8737-09C5305451C0}" type="presParOf" srcId="{2D7BA157-484F-4636-8E6E-FCE85AE7BC99}" destId="{9B8AF9DC-E97C-4968-89D7-35EF99EF5690}" srcOrd="1" destOrd="0" presId="urn:microsoft.com/office/officeart/2005/8/layout/bProcess4"/>
    <dgm:cxn modelId="{DF0F6D34-95F7-46CD-8048-8BAEDD7F4B97}" type="presParOf" srcId="{2A8DB34A-0210-4DE2-B42B-9DE22F3BE8C6}" destId="{18C14B29-B790-4217-A2F3-75075D8A09B6}" srcOrd="3" destOrd="0" presId="urn:microsoft.com/office/officeart/2005/8/layout/bProcess4"/>
    <dgm:cxn modelId="{31326B06-9D93-4C87-86F8-8EFDB832916B}" type="presParOf" srcId="{2A8DB34A-0210-4DE2-B42B-9DE22F3BE8C6}" destId="{CECC81E2-733E-457C-9F6F-FA3D1439E43F}" srcOrd="4" destOrd="0" presId="urn:microsoft.com/office/officeart/2005/8/layout/bProcess4"/>
    <dgm:cxn modelId="{38447C20-2894-455F-ABE5-75DA55EE8821}" type="presParOf" srcId="{CECC81E2-733E-457C-9F6F-FA3D1439E43F}" destId="{539701CE-AFAB-42E9-B73E-93CE8F3970AB}" srcOrd="0" destOrd="0" presId="urn:microsoft.com/office/officeart/2005/8/layout/bProcess4"/>
    <dgm:cxn modelId="{3FC069CC-E550-4BBC-B6D6-3D934B231B71}" type="presParOf" srcId="{CECC81E2-733E-457C-9F6F-FA3D1439E43F}" destId="{B48A5AAE-2BB8-4DF3-A736-94B0A57194BB}" srcOrd="1" destOrd="0" presId="urn:microsoft.com/office/officeart/2005/8/layout/bProcess4"/>
    <dgm:cxn modelId="{9A5436F0-DAAF-4161-9784-31F6FC25B096}" type="presParOf" srcId="{2A8DB34A-0210-4DE2-B42B-9DE22F3BE8C6}" destId="{D0C130F0-B617-4D41-A01C-BA64052139D0}" srcOrd="5" destOrd="0" presId="urn:microsoft.com/office/officeart/2005/8/layout/bProcess4"/>
    <dgm:cxn modelId="{B3FF5999-775B-45BC-94D6-251D9EE9D733}" type="presParOf" srcId="{2A8DB34A-0210-4DE2-B42B-9DE22F3BE8C6}" destId="{86354A62-C29E-41C5-B8DD-0E7F3ED49233}" srcOrd="6" destOrd="0" presId="urn:microsoft.com/office/officeart/2005/8/layout/bProcess4"/>
    <dgm:cxn modelId="{07BC32A9-FFF7-4F05-B74D-F237FC552544}" type="presParOf" srcId="{86354A62-C29E-41C5-B8DD-0E7F3ED49233}" destId="{CAA2D988-AF7E-4D2D-9251-1706BB2938F8}" srcOrd="0" destOrd="0" presId="urn:microsoft.com/office/officeart/2005/8/layout/bProcess4"/>
    <dgm:cxn modelId="{074129D1-670A-4B38-BA88-13B9BE893D4A}" type="presParOf" srcId="{86354A62-C29E-41C5-B8DD-0E7F3ED49233}" destId="{21AC3E60-291D-43CB-BAD4-174A63E41269}" srcOrd="1" destOrd="0" presId="urn:microsoft.com/office/officeart/2005/8/layout/bProcess4"/>
    <dgm:cxn modelId="{58FF4AD7-2CDD-48F0-893F-8FBC1F45C225}" type="presParOf" srcId="{2A8DB34A-0210-4DE2-B42B-9DE22F3BE8C6}" destId="{02325FE5-D025-4732-B6F5-C4606B3F4FDD}" srcOrd="7" destOrd="0" presId="urn:microsoft.com/office/officeart/2005/8/layout/bProcess4"/>
    <dgm:cxn modelId="{4259720C-1830-40D0-A536-D0A0CA37A8B6}" type="presParOf" srcId="{2A8DB34A-0210-4DE2-B42B-9DE22F3BE8C6}" destId="{31C36E2C-7127-4BD4-8996-5D63ABFBF620}" srcOrd="8" destOrd="0" presId="urn:microsoft.com/office/officeart/2005/8/layout/bProcess4"/>
    <dgm:cxn modelId="{F1BD6BE4-C235-4E04-8186-572698B0A830}" type="presParOf" srcId="{31C36E2C-7127-4BD4-8996-5D63ABFBF620}" destId="{745C7808-4AF9-4483-9613-E3A3E52C508E}" srcOrd="0" destOrd="0" presId="urn:microsoft.com/office/officeart/2005/8/layout/bProcess4"/>
    <dgm:cxn modelId="{E0D4B9CB-2704-4511-8C9E-1BBA8E24CA06}" type="presParOf" srcId="{31C36E2C-7127-4BD4-8996-5D63ABFBF620}" destId="{597956A4-5F32-40DD-9F1A-C6453FF27EC0}" srcOrd="1" destOrd="0" presId="urn:microsoft.com/office/officeart/2005/8/layout/bProcess4"/>
    <dgm:cxn modelId="{74C758D8-9A98-4449-95DA-092D584DBF07}" type="presParOf" srcId="{2A8DB34A-0210-4DE2-B42B-9DE22F3BE8C6}" destId="{E2DEFFF7-408B-4FF8-99A7-0164B21622E5}" srcOrd="9" destOrd="0" presId="urn:microsoft.com/office/officeart/2005/8/layout/bProcess4"/>
    <dgm:cxn modelId="{1C488E9A-01AE-46F6-82B1-F402FFCAD78D}" type="presParOf" srcId="{2A8DB34A-0210-4DE2-B42B-9DE22F3BE8C6}" destId="{58858F7E-EC2A-4041-BAD6-9F947EA46AD7}" srcOrd="10" destOrd="0" presId="urn:microsoft.com/office/officeart/2005/8/layout/bProcess4"/>
    <dgm:cxn modelId="{FBC0750F-40B7-4ACD-925C-20EF3D54FDF4}" type="presParOf" srcId="{58858F7E-EC2A-4041-BAD6-9F947EA46AD7}" destId="{3E2832B4-B70B-498C-A7CB-CF3F6E0BD9C2}" srcOrd="0" destOrd="0" presId="urn:microsoft.com/office/officeart/2005/8/layout/bProcess4"/>
    <dgm:cxn modelId="{7BBBE786-F5B4-454D-AB8E-DE38D66251C3}" type="presParOf" srcId="{58858F7E-EC2A-4041-BAD6-9F947EA46AD7}" destId="{FECAE61E-DB61-4F5B-BCAE-A95692AEC03C}" srcOrd="1" destOrd="0" presId="urn:microsoft.com/office/officeart/2005/8/layout/bProcess4"/>
    <dgm:cxn modelId="{84A5C1CB-1894-4922-A499-E2B2F33704CB}" type="presParOf" srcId="{2A8DB34A-0210-4DE2-B42B-9DE22F3BE8C6}" destId="{85F32E11-0A89-4FC5-898B-5C75D9566B4F}" srcOrd="11" destOrd="0" presId="urn:microsoft.com/office/officeart/2005/8/layout/bProcess4"/>
    <dgm:cxn modelId="{C5BA3454-942E-447D-84BA-D1684B57B0D8}" type="presParOf" srcId="{2A8DB34A-0210-4DE2-B42B-9DE22F3BE8C6}" destId="{A54C9FC9-96F9-42B0-BEA2-F3C018623E93}" srcOrd="12" destOrd="0" presId="urn:microsoft.com/office/officeart/2005/8/layout/bProcess4"/>
    <dgm:cxn modelId="{648AD6B6-BF7E-4951-9553-868D268ADBEF}" type="presParOf" srcId="{A54C9FC9-96F9-42B0-BEA2-F3C018623E93}" destId="{81F3AB6D-04E5-443D-8AEF-21A9BB6A6F15}" srcOrd="0" destOrd="0" presId="urn:microsoft.com/office/officeart/2005/8/layout/bProcess4"/>
    <dgm:cxn modelId="{7D26521E-B4DC-49BD-80EC-D1A0CE41BA27}" type="presParOf" srcId="{A54C9FC9-96F9-42B0-BEA2-F3C018623E93}" destId="{6D1196AC-2358-454D-B169-012B9BC83C02}" srcOrd="1" destOrd="0" presId="urn:microsoft.com/office/officeart/2005/8/layout/bProcess4"/>
    <dgm:cxn modelId="{F9F35DA9-5F1E-4DDB-8B67-A30942AF6511}" type="presParOf" srcId="{2A8DB34A-0210-4DE2-B42B-9DE22F3BE8C6}" destId="{CA736382-3F24-44CA-B5EF-46BF9E5C9A99}" srcOrd="13" destOrd="0" presId="urn:microsoft.com/office/officeart/2005/8/layout/bProcess4"/>
    <dgm:cxn modelId="{C5B76B76-5157-4583-88F7-2096EC354678}" type="presParOf" srcId="{2A8DB34A-0210-4DE2-B42B-9DE22F3BE8C6}" destId="{E2BB0C51-78E7-44B0-B0EA-D0FC736ED251}" srcOrd="14" destOrd="0" presId="urn:microsoft.com/office/officeart/2005/8/layout/bProcess4"/>
    <dgm:cxn modelId="{858CE8BF-FF9B-428A-995C-531C8A31D16C}" type="presParOf" srcId="{E2BB0C51-78E7-44B0-B0EA-D0FC736ED251}" destId="{27F42A8A-1281-4E00-8243-A6AC3F37E612}" srcOrd="0" destOrd="0" presId="urn:microsoft.com/office/officeart/2005/8/layout/bProcess4"/>
    <dgm:cxn modelId="{4478660E-B26E-4B71-BC3E-4B47EF5F62C1}" type="presParOf" srcId="{E2BB0C51-78E7-44B0-B0EA-D0FC736ED251}" destId="{E18430A5-A4B1-4737-90E9-7239D0DC3979}" srcOrd="1" destOrd="0" presId="urn:microsoft.com/office/officeart/2005/8/layout/bProcess4"/>
    <dgm:cxn modelId="{839CFBEF-4266-42F6-AB26-AE074F977D58}" type="presParOf" srcId="{2A8DB34A-0210-4DE2-B42B-9DE22F3BE8C6}" destId="{34B763F2-6B85-4515-B4AD-AC6A49F5A2A1}" srcOrd="15" destOrd="0" presId="urn:microsoft.com/office/officeart/2005/8/layout/bProcess4"/>
    <dgm:cxn modelId="{EFA725CB-311F-4913-A3AA-95E40B0459B0}" type="presParOf" srcId="{2A8DB34A-0210-4DE2-B42B-9DE22F3BE8C6}" destId="{F1583F2C-736C-4C10-A752-702BA13299D4}" srcOrd="16" destOrd="0" presId="urn:microsoft.com/office/officeart/2005/8/layout/bProcess4"/>
    <dgm:cxn modelId="{731CAE02-209D-4F11-A47F-918B068AD649}" type="presParOf" srcId="{F1583F2C-736C-4C10-A752-702BA13299D4}" destId="{774875D1-F46F-4620-99D8-F30FB56AC9DE}" srcOrd="0" destOrd="0" presId="urn:microsoft.com/office/officeart/2005/8/layout/bProcess4"/>
    <dgm:cxn modelId="{BCC0B59D-31D2-4E1D-8670-A469209C5987}" type="presParOf" srcId="{F1583F2C-736C-4C10-A752-702BA13299D4}" destId="{08DCD4DF-5C43-4D67-88C6-3F950F135E5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3054DB-33BA-4803-83B5-839787B29F58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D75766E-1BAD-4960-A2A2-32209CF9E050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 err="1"/>
            <a:t>PowerCli</a:t>
          </a:r>
          <a:endParaRPr lang="fr-FR" dirty="0"/>
        </a:p>
      </dgm:t>
    </dgm:pt>
    <dgm:pt modelId="{CAD53CFE-2484-43FA-AEEF-A1D2E20E2306}" type="parTrans" cxnId="{F7297750-E0A8-49E4-A8F2-5884C35C4110}">
      <dgm:prSet/>
      <dgm:spPr/>
      <dgm:t>
        <a:bodyPr/>
        <a:lstStyle/>
        <a:p>
          <a:endParaRPr lang="fr-FR"/>
        </a:p>
      </dgm:t>
    </dgm:pt>
    <dgm:pt modelId="{0E233230-1037-4371-91C9-BBA5ED1A63C3}" type="sibTrans" cxnId="{F7297750-E0A8-49E4-A8F2-5884C35C4110}">
      <dgm:prSet/>
      <dgm:spPr/>
      <dgm:t>
        <a:bodyPr/>
        <a:lstStyle/>
        <a:p>
          <a:endParaRPr lang="fr-FR"/>
        </a:p>
      </dgm:t>
    </dgm:pt>
    <dgm:pt modelId="{295FC9A9-E274-4237-AAA0-7CA5A81544B6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Création de VM</a:t>
          </a:r>
        </a:p>
      </dgm:t>
    </dgm:pt>
    <dgm:pt modelId="{58A1EBE9-F1E0-40B4-BCD6-5AA8F7F0F260}" type="parTrans" cxnId="{95570AB5-7EEE-432C-8BAC-6C3E2D6C2A85}">
      <dgm:prSet/>
      <dgm:spPr/>
      <dgm:t>
        <a:bodyPr/>
        <a:lstStyle/>
        <a:p>
          <a:endParaRPr lang="fr-FR"/>
        </a:p>
      </dgm:t>
    </dgm:pt>
    <dgm:pt modelId="{6EADDC51-8C17-4F1C-9840-157CB9C53C05}" type="sibTrans" cxnId="{95570AB5-7EEE-432C-8BAC-6C3E2D6C2A85}">
      <dgm:prSet/>
      <dgm:spPr/>
      <dgm:t>
        <a:bodyPr/>
        <a:lstStyle/>
        <a:p>
          <a:endParaRPr lang="fr-FR"/>
        </a:p>
      </dgm:t>
    </dgm:pt>
    <dgm:pt modelId="{1C0A237C-D601-4FEC-949C-5CEBC28DCCCA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Configuration</a:t>
          </a:r>
        </a:p>
      </dgm:t>
    </dgm:pt>
    <dgm:pt modelId="{40D0D576-54F1-4D7B-A969-5512A100F50E}" type="parTrans" cxnId="{CF64CFEF-7495-4195-98AB-5CD6C3DD58A4}">
      <dgm:prSet/>
      <dgm:spPr/>
      <dgm:t>
        <a:bodyPr/>
        <a:lstStyle/>
        <a:p>
          <a:endParaRPr lang="fr-FR"/>
        </a:p>
      </dgm:t>
    </dgm:pt>
    <dgm:pt modelId="{76A7FF20-76AA-4D2B-8777-267AD4F48613}" type="sibTrans" cxnId="{CF64CFEF-7495-4195-98AB-5CD6C3DD58A4}">
      <dgm:prSet/>
      <dgm:spPr/>
      <dgm:t>
        <a:bodyPr/>
        <a:lstStyle/>
        <a:p>
          <a:endParaRPr lang="fr-FR"/>
        </a:p>
      </dgm:t>
    </dgm:pt>
    <dgm:pt modelId="{3177BEF9-1478-439A-82E3-336D672A2D77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Snapshot</a:t>
          </a:r>
        </a:p>
      </dgm:t>
    </dgm:pt>
    <dgm:pt modelId="{2AEB4725-4BB9-4EF0-8426-7268A60650EB}" type="parTrans" cxnId="{3012F30B-E12F-4DF7-B2CF-94EDF3CC0BB5}">
      <dgm:prSet/>
      <dgm:spPr/>
      <dgm:t>
        <a:bodyPr/>
        <a:lstStyle/>
        <a:p>
          <a:endParaRPr lang="fr-FR"/>
        </a:p>
      </dgm:t>
    </dgm:pt>
    <dgm:pt modelId="{E09E0AA7-650D-4DCC-BBD0-39AB75B19FC1}" type="sibTrans" cxnId="{3012F30B-E12F-4DF7-B2CF-94EDF3CC0BB5}">
      <dgm:prSet/>
      <dgm:spPr/>
      <dgm:t>
        <a:bodyPr/>
        <a:lstStyle/>
        <a:p>
          <a:endParaRPr lang="fr-FR"/>
        </a:p>
      </dgm:t>
    </dgm:pt>
    <dgm:pt modelId="{D881DBD4-3278-4B01-88B0-2DA401A7B250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Réseau</a:t>
          </a:r>
        </a:p>
      </dgm:t>
    </dgm:pt>
    <dgm:pt modelId="{61941E69-BEC5-4BB5-9F23-798FDA76A23A}" type="parTrans" cxnId="{822C11DE-C371-47A5-8A72-C1C22CB28951}">
      <dgm:prSet/>
      <dgm:spPr/>
      <dgm:t>
        <a:bodyPr/>
        <a:lstStyle/>
        <a:p>
          <a:endParaRPr lang="fr-FR"/>
        </a:p>
      </dgm:t>
    </dgm:pt>
    <dgm:pt modelId="{E4BCD294-308B-43CF-8161-C90B9D5FB513}" type="sibTrans" cxnId="{822C11DE-C371-47A5-8A72-C1C22CB28951}">
      <dgm:prSet/>
      <dgm:spPr/>
      <dgm:t>
        <a:bodyPr/>
        <a:lstStyle/>
        <a:p>
          <a:endParaRPr lang="fr-FR"/>
        </a:p>
      </dgm:t>
    </dgm:pt>
    <dgm:pt modelId="{084187B5-C8C2-4744-8204-5A071497A377}">
      <dgm:prSet phldrT="[Texte]"/>
      <dgm:spPr>
        <a:solidFill>
          <a:schemeClr val="bg2"/>
        </a:solidFill>
      </dgm:spPr>
      <dgm:t>
        <a:bodyPr/>
        <a:lstStyle/>
        <a:p>
          <a:r>
            <a:rPr lang="fr-FR" dirty="0"/>
            <a:t>Répertoire</a:t>
          </a:r>
        </a:p>
      </dgm:t>
    </dgm:pt>
    <dgm:pt modelId="{26EA9125-380C-4868-AD8F-2AB7F061C774}" type="parTrans" cxnId="{26C87726-5528-42CD-ADAE-AAEA761D9A46}">
      <dgm:prSet/>
      <dgm:spPr/>
      <dgm:t>
        <a:bodyPr/>
        <a:lstStyle/>
        <a:p>
          <a:endParaRPr lang="fr-FR"/>
        </a:p>
      </dgm:t>
    </dgm:pt>
    <dgm:pt modelId="{835D9F52-803D-4362-B15A-CF1808AA07B4}" type="sibTrans" cxnId="{26C87726-5528-42CD-ADAE-AAEA761D9A46}">
      <dgm:prSet/>
      <dgm:spPr/>
      <dgm:t>
        <a:bodyPr/>
        <a:lstStyle/>
        <a:p>
          <a:endParaRPr lang="fr-FR"/>
        </a:p>
      </dgm:t>
    </dgm:pt>
    <dgm:pt modelId="{87BBFBC4-38FE-4BB5-8002-1F9A50FB6F21}">
      <dgm:prSet phldrT="[Texte]"/>
      <dgm:spPr/>
      <dgm:t>
        <a:bodyPr/>
        <a:lstStyle/>
        <a:p>
          <a:r>
            <a:rPr lang="fr-FR" dirty="0"/>
            <a:t>Tags</a:t>
          </a:r>
        </a:p>
      </dgm:t>
    </dgm:pt>
    <dgm:pt modelId="{699B5D74-56AE-4780-A25D-78735D1C8B79}" type="parTrans" cxnId="{5D744737-4FF9-4B2E-989A-8D268DBA7861}">
      <dgm:prSet/>
      <dgm:spPr/>
      <dgm:t>
        <a:bodyPr/>
        <a:lstStyle/>
        <a:p>
          <a:endParaRPr lang="fr-FR"/>
        </a:p>
      </dgm:t>
    </dgm:pt>
    <dgm:pt modelId="{B67CC4C3-5722-49B7-9E81-CD10ECC3CDA3}" type="sibTrans" cxnId="{5D744737-4FF9-4B2E-989A-8D268DBA7861}">
      <dgm:prSet/>
      <dgm:spPr/>
      <dgm:t>
        <a:bodyPr/>
        <a:lstStyle/>
        <a:p>
          <a:endParaRPr lang="fr-FR"/>
        </a:p>
      </dgm:t>
    </dgm:pt>
    <dgm:pt modelId="{4F85841B-C65D-45F3-A2C7-380A86799C2A}">
      <dgm:prSet phldrT="[Texte]"/>
      <dgm:spPr/>
      <dgm:t>
        <a:bodyPr/>
        <a:lstStyle/>
        <a:p>
          <a:r>
            <a:rPr lang="fr-FR" dirty="0"/>
            <a:t>Clonage</a:t>
          </a:r>
        </a:p>
      </dgm:t>
    </dgm:pt>
    <dgm:pt modelId="{444398AF-96A5-4F38-ADED-A0BB147A3F16}" type="parTrans" cxnId="{857995AC-5F38-415F-A06F-5FE411555467}">
      <dgm:prSet/>
      <dgm:spPr/>
      <dgm:t>
        <a:bodyPr/>
        <a:lstStyle/>
        <a:p>
          <a:endParaRPr lang="fr-FR"/>
        </a:p>
      </dgm:t>
    </dgm:pt>
    <dgm:pt modelId="{A683A4BA-9C71-4B6B-9970-255E75D0AF46}" type="sibTrans" cxnId="{857995AC-5F38-415F-A06F-5FE411555467}">
      <dgm:prSet/>
      <dgm:spPr/>
      <dgm:t>
        <a:bodyPr/>
        <a:lstStyle/>
        <a:p>
          <a:endParaRPr lang="fr-FR"/>
        </a:p>
      </dgm:t>
    </dgm:pt>
    <dgm:pt modelId="{BCB399FA-B5F0-4E35-AD2B-08D24B43FE2E}">
      <dgm:prSet phldrT="[Texte]"/>
      <dgm:spPr/>
      <dgm:t>
        <a:bodyPr/>
        <a:lstStyle/>
        <a:p>
          <a:r>
            <a:rPr lang="fr-FR" dirty="0"/>
            <a:t>Démonstrations</a:t>
          </a:r>
        </a:p>
      </dgm:t>
    </dgm:pt>
    <dgm:pt modelId="{A8ACFF4F-08C3-4E51-A079-E06A72FFADDA}" type="parTrans" cxnId="{2045419F-0CFD-4AAC-9E1F-1F5BBD4DEF89}">
      <dgm:prSet/>
      <dgm:spPr/>
      <dgm:t>
        <a:bodyPr/>
        <a:lstStyle/>
        <a:p>
          <a:endParaRPr lang="fr-FR"/>
        </a:p>
      </dgm:t>
    </dgm:pt>
    <dgm:pt modelId="{19990F85-2D70-426E-B382-EF1E5F5CC59E}" type="sibTrans" cxnId="{2045419F-0CFD-4AAC-9E1F-1F5BBD4DEF89}">
      <dgm:prSet/>
      <dgm:spPr/>
      <dgm:t>
        <a:bodyPr/>
        <a:lstStyle/>
        <a:p>
          <a:endParaRPr lang="fr-FR"/>
        </a:p>
      </dgm:t>
    </dgm:pt>
    <dgm:pt modelId="{2A8DB34A-0210-4DE2-B42B-9DE22F3BE8C6}" type="pres">
      <dgm:prSet presAssocID="{283054DB-33BA-4803-83B5-839787B29F58}" presName="Name0" presStyleCnt="0">
        <dgm:presLayoutVars>
          <dgm:dir/>
          <dgm:resizeHandles/>
        </dgm:presLayoutVars>
      </dgm:prSet>
      <dgm:spPr/>
    </dgm:pt>
    <dgm:pt modelId="{B83EFD90-5028-4CB4-8A3C-ECA9EA40E275}" type="pres">
      <dgm:prSet presAssocID="{9D75766E-1BAD-4960-A2A2-32209CF9E050}" presName="compNode" presStyleCnt="0"/>
      <dgm:spPr/>
    </dgm:pt>
    <dgm:pt modelId="{E6525FE6-E59B-4F4A-B4C5-AA97F90F2FD0}" type="pres">
      <dgm:prSet presAssocID="{9D75766E-1BAD-4960-A2A2-32209CF9E050}" presName="dummyConnPt" presStyleCnt="0"/>
      <dgm:spPr/>
    </dgm:pt>
    <dgm:pt modelId="{EC746184-2E24-45C7-8C8F-66918D78D456}" type="pres">
      <dgm:prSet presAssocID="{9D75766E-1BAD-4960-A2A2-32209CF9E050}" presName="node" presStyleLbl="node1" presStyleIdx="0" presStyleCnt="9">
        <dgm:presLayoutVars>
          <dgm:bulletEnabled val="1"/>
        </dgm:presLayoutVars>
      </dgm:prSet>
      <dgm:spPr/>
    </dgm:pt>
    <dgm:pt modelId="{89F26A74-02E5-4A07-B14F-C62DD84188D3}" type="pres">
      <dgm:prSet presAssocID="{0E233230-1037-4371-91C9-BBA5ED1A63C3}" presName="sibTrans" presStyleLbl="bgSibTrans2D1" presStyleIdx="0" presStyleCnt="8"/>
      <dgm:spPr/>
    </dgm:pt>
    <dgm:pt modelId="{2D7BA157-484F-4636-8E6E-FCE85AE7BC99}" type="pres">
      <dgm:prSet presAssocID="{295FC9A9-E274-4237-AAA0-7CA5A81544B6}" presName="compNode" presStyleCnt="0"/>
      <dgm:spPr/>
    </dgm:pt>
    <dgm:pt modelId="{902C8DD0-C425-428C-97D4-2F5361018CA3}" type="pres">
      <dgm:prSet presAssocID="{295FC9A9-E274-4237-AAA0-7CA5A81544B6}" presName="dummyConnPt" presStyleCnt="0"/>
      <dgm:spPr/>
    </dgm:pt>
    <dgm:pt modelId="{9B8AF9DC-E97C-4968-89D7-35EF99EF5690}" type="pres">
      <dgm:prSet presAssocID="{295FC9A9-E274-4237-AAA0-7CA5A81544B6}" presName="node" presStyleLbl="node1" presStyleIdx="1" presStyleCnt="9">
        <dgm:presLayoutVars>
          <dgm:bulletEnabled val="1"/>
        </dgm:presLayoutVars>
      </dgm:prSet>
      <dgm:spPr/>
    </dgm:pt>
    <dgm:pt modelId="{18C14B29-B790-4217-A2F3-75075D8A09B6}" type="pres">
      <dgm:prSet presAssocID="{6EADDC51-8C17-4F1C-9840-157CB9C53C05}" presName="sibTrans" presStyleLbl="bgSibTrans2D1" presStyleIdx="1" presStyleCnt="8"/>
      <dgm:spPr/>
    </dgm:pt>
    <dgm:pt modelId="{CECC81E2-733E-457C-9F6F-FA3D1439E43F}" type="pres">
      <dgm:prSet presAssocID="{1C0A237C-D601-4FEC-949C-5CEBC28DCCCA}" presName="compNode" presStyleCnt="0"/>
      <dgm:spPr/>
    </dgm:pt>
    <dgm:pt modelId="{539701CE-AFAB-42E9-B73E-93CE8F3970AB}" type="pres">
      <dgm:prSet presAssocID="{1C0A237C-D601-4FEC-949C-5CEBC28DCCCA}" presName="dummyConnPt" presStyleCnt="0"/>
      <dgm:spPr/>
    </dgm:pt>
    <dgm:pt modelId="{B48A5AAE-2BB8-4DF3-A736-94B0A57194BB}" type="pres">
      <dgm:prSet presAssocID="{1C0A237C-D601-4FEC-949C-5CEBC28DCCCA}" presName="node" presStyleLbl="node1" presStyleIdx="2" presStyleCnt="9">
        <dgm:presLayoutVars>
          <dgm:bulletEnabled val="1"/>
        </dgm:presLayoutVars>
      </dgm:prSet>
      <dgm:spPr/>
    </dgm:pt>
    <dgm:pt modelId="{D0C130F0-B617-4D41-A01C-BA64052139D0}" type="pres">
      <dgm:prSet presAssocID="{76A7FF20-76AA-4D2B-8777-267AD4F48613}" presName="sibTrans" presStyleLbl="bgSibTrans2D1" presStyleIdx="2" presStyleCnt="8"/>
      <dgm:spPr/>
    </dgm:pt>
    <dgm:pt modelId="{86354A62-C29E-41C5-B8DD-0E7F3ED49233}" type="pres">
      <dgm:prSet presAssocID="{3177BEF9-1478-439A-82E3-336D672A2D77}" presName="compNode" presStyleCnt="0"/>
      <dgm:spPr/>
    </dgm:pt>
    <dgm:pt modelId="{CAA2D988-AF7E-4D2D-9251-1706BB2938F8}" type="pres">
      <dgm:prSet presAssocID="{3177BEF9-1478-439A-82E3-336D672A2D77}" presName="dummyConnPt" presStyleCnt="0"/>
      <dgm:spPr/>
    </dgm:pt>
    <dgm:pt modelId="{21AC3E60-291D-43CB-BAD4-174A63E41269}" type="pres">
      <dgm:prSet presAssocID="{3177BEF9-1478-439A-82E3-336D672A2D77}" presName="node" presStyleLbl="node1" presStyleIdx="3" presStyleCnt="9">
        <dgm:presLayoutVars>
          <dgm:bulletEnabled val="1"/>
        </dgm:presLayoutVars>
      </dgm:prSet>
      <dgm:spPr/>
    </dgm:pt>
    <dgm:pt modelId="{02325FE5-D025-4732-B6F5-C4606B3F4FDD}" type="pres">
      <dgm:prSet presAssocID="{E09E0AA7-650D-4DCC-BBD0-39AB75B19FC1}" presName="sibTrans" presStyleLbl="bgSibTrans2D1" presStyleIdx="3" presStyleCnt="8"/>
      <dgm:spPr/>
    </dgm:pt>
    <dgm:pt modelId="{31C36E2C-7127-4BD4-8996-5D63ABFBF620}" type="pres">
      <dgm:prSet presAssocID="{D881DBD4-3278-4B01-88B0-2DA401A7B250}" presName="compNode" presStyleCnt="0"/>
      <dgm:spPr/>
    </dgm:pt>
    <dgm:pt modelId="{745C7808-4AF9-4483-9613-E3A3E52C508E}" type="pres">
      <dgm:prSet presAssocID="{D881DBD4-3278-4B01-88B0-2DA401A7B250}" presName="dummyConnPt" presStyleCnt="0"/>
      <dgm:spPr/>
    </dgm:pt>
    <dgm:pt modelId="{597956A4-5F32-40DD-9F1A-C6453FF27EC0}" type="pres">
      <dgm:prSet presAssocID="{D881DBD4-3278-4B01-88B0-2DA401A7B250}" presName="node" presStyleLbl="node1" presStyleIdx="4" presStyleCnt="9">
        <dgm:presLayoutVars>
          <dgm:bulletEnabled val="1"/>
        </dgm:presLayoutVars>
      </dgm:prSet>
      <dgm:spPr/>
    </dgm:pt>
    <dgm:pt modelId="{E2DEFFF7-408B-4FF8-99A7-0164B21622E5}" type="pres">
      <dgm:prSet presAssocID="{E4BCD294-308B-43CF-8161-C90B9D5FB513}" presName="sibTrans" presStyleLbl="bgSibTrans2D1" presStyleIdx="4" presStyleCnt="8"/>
      <dgm:spPr/>
    </dgm:pt>
    <dgm:pt modelId="{58858F7E-EC2A-4041-BAD6-9F947EA46AD7}" type="pres">
      <dgm:prSet presAssocID="{084187B5-C8C2-4744-8204-5A071497A377}" presName="compNode" presStyleCnt="0"/>
      <dgm:spPr/>
    </dgm:pt>
    <dgm:pt modelId="{3E2832B4-B70B-498C-A7CB-CF3F6E0BD9C2}" type="pres">
      <dgm:prSet presAssocID="{084187B5-C8C2-4744-8204-5A071497A377}" presName="dummyConnPt" presStyleCnt="0"/>
      <dgm:spPr/>
    </dgm:pt>
    <dgm:pt modelId="{FECAE61E-DB61-4F5B-BCAE-A95692AEC03C}" type="pres">
      <dgm:prSet presAssocID="{084187B5-C8C2-4744-8204-5A071497A377}" presName="node" presStyleLbl="node1" presStyleIdx="5" presStyleCnt="9">
        <dgm:presLayoutVars>
          <dgm:bulletEnabled val="1"/>
        </dgm:presLayoutVars>
      </dgm:prSet>
      <dgm:spPr/>
    </dgm:pt>
    <dgm:pt modelId="{85F32E11-0A89-4FC5-898B-5C75D9566B4F}" type="pres">
      <dgm:prSet presAssocID="{835D9F52-803D-4362-B15A-CF1808AA07B4}" presName="sibTrans" presStyleLbl="bgSibTrans2D1" presStyleIdx="5" presStyleCnt="8"/>
      <dgm:spPr/>
    </dgm:pt>
    <dgm:pt modelId="{A54C9FC9-96F9-42B0-BEA2-F3C018623E93}" type="pres">
      <dgm:prSet presAssocID="{87BBFBC4-38FE-4BB5-8002-1F9A50FB6F21}" presName="compNode" presStyleCnt="0"/>
      <dgm:spPr/>
    </dgm:pt>
    <dgm:pt modelId="{81F3AB6D-04E5-443D-8AEF-21A9BB6A6F15}" type="pres">
      <dgm:prSet presAssocID="{87BBFBC4-38FE-4BB5-8002-1F9A50FB6F21}" presName="dummyConnPt" presStyleCnt="0"/>
      <dgm:spPr/>
    </dgm:pt>
    <dgm:pt modelId="{6D1196AC-2358-454D-B169-012B9BC83C02}" type="pres">
      <dgm:prSet presAssocID="{87BBFBC4-38FE-4BB5-8002-1F9A50FB6F21}" presName="node" presStyleLbl="node1" presStyleIdx="6" presStyleCnt="9">
        <dgm:presLayoutVars>
          <dgm:bulletEnabled val="1"/>
        </dgm:presLayoutVars>
      </dgm:prSet>
      <dgm:spPr/>
    </dgm:pt>
    <dgm:pt modelId="{CA736382-3F24-44CA-B5EF-46BF9E5C9A99}" type="pres">
      <dgm:prSet presAssocID="{B67CC4C3-5722-49B7-9E81-CD10ECC3CDA3}" presName="sibTrans" presStyleLbl="bgSibTrans2D1" presStyleIdx="6" presStyleCnt="8"/>
      <dgm:spPr/>
    </dgm:pt>
    <dgm:pt modelId="{E2BB0C51-78E7-44B0-B0EA-D0FC736ED251}" type="pres">
      <dgm:prSet presAssocID="{4F85841B-C65D-45F3-A2C7-380A86799C2A}" presName="compNode" presStyleCnt="0"/>
      <dgm:spPr/>
    </dgm:pt>
    <dgm:pt modelId="{27F42A8A-1281-4E00-8243-A6AC3F37E612}" type="pres">
      <dgm:prSet presAssocID="{4F85841B-C65D-45F3-A2C7-380A86799C2A}" presName="dummyConnPt" presStyleCnt="0"/>
      <dgm:spPr/>
    </dgm:pt>
    <dgm:pt modelId="{E18430A5-A4B1-4737-90E9-7239D0DC3979}" type="pres">
      <dgm:prSet presAssocID="{4F85841B-C65D-45F3-A2C7-380A86799C2A}" presName="node" presStyleLbl="node1" presStyleIdx="7" presStyleCnt="9">
        <dgm:presLayoutVars>
          <dgm:bulletEnabled val="1"/>
        </dgm:presLayoutVars>
      </dgm:prSet>
      <dgm:spPr/>
    </dgm:pt>
    <dgm:pt modelId="{34B763F2-6B85-4515-B4AD-AC6A49F5A2A1}" type="pres">
      <dgm:prSet presAssocID="{A683A4BA-9C71-4B6B-9970-255E75D0AF46}" presName="sibTrans" presStyleLbl="bgSibTrans2D1" presStyleIdx="7" presStyleCnt="8"/>
      <dgm:spPr/>
    </dgm:pt>
    <dgm:pt modelId="{F1583F2C-736C-4C10-A752-702BA13299D4}" type="pres">
      <dgm:prSet presAssocID="{BCB399FA-B5F0-4E35-AD2B-08D24B43FE2E}" presName="compNode" presStyleCnt="0"/>
      <dgm:spPr/>
    </dgm:pt>
    <dgm:pt modelId="{774875D1-F46F-4620-99D8-F30FB56AC9DE}" type="pres">
      <dgm:prSet presAssocID="{BCB399FA-B5F0-4E35-AD2B-08D24B43FE2E}" presName="dummyConnPt" presStyleCnt="0"/>
      <dgm:spPr/>
    </dgm:pt>
    <dgm:pt modelId="{08DCD4DF-5C43-4D67-88C6-3F950F135E52}" type="pres">
      <dgm:prSet presAssocID="{BCB399FA-B5F0-4E35-AD2B-08D24B43FE2E}" presName="node" presStyleLbl="node1" presStyleIdx="8" presStyleCnt="9">
        <dgm:presLayoutVars>
          <dgm:bulletEnabled val="1"/>
        </dgm:presLayoutVars>
      </dgm:prSet>
      <dgm:spPr/>
    </dgm:pt>
  </dgm:ptLst>
  <dgm:cxnLst>
    <dgm:cxn modelId="{26C4420A-B864-4087-8867-F6C6EE1A6573}" type="presOf" srcId="{87BBFBC4-38FE-4BB5-8002-1F9A50FB6F21}" destId="{6D1196AC-2358-454D-B169-012B9BC83C02}" srcOrd="0" destOrd="0" presId="urn:microsoft.com/office/officeart/2005/8/layout/bProcess4"/>
    <dgm:cxn modelId="{3012F30B-E12F-4DF7-B2CF-94EDF3CC0BB5}" srcId="{283054DB-33BA-4803-83B5-839787B29F58}" destId="{3177BEF9-1478-439A-82E3-336D672A2D77}" srcOrd="3" destOrd="0" parTransId="{2AEB4725-4BB9-4EF0-8426-7268A60650EB}" sibTransId="{E09E0AA7-650D-4DCC-BBD0-39AB75B19FC1}"/>
    <dgm:cxn modelId="{1F04FC0E-C8E5-47B4-B661-B9DAADDBA244}" type="presOf" srcId="{4F85841B-C65D-45F3-A2C7-380A86799C2A}" destId="{E18430A5-A4B1-4737-90E9-7239D0DC3979}" srcOrd="0" destOrd="0" presId="urn:microsoft.com/office/officeart/2005/8/layout/bProcess4"/>
    <dgm:cxn modelId="{D296520F-5A28-4AF7-9DFC-2C02EDBEFC47}" type="presOf" srcId="{6EADDC51-8C17-4F1C-9840-157CB9C53C05}" destId="{18C14B29-B790-4217-A2F3-75075D8A09B6}" srcOrd="0" destOrd="0" presId="urn:microsoft.com/office/officeart/2005/8/layout/bProcess4"/>
    <dgm:cxn modelId="{D2574910-49A5-4E30-B57C-E58F894AB5D1}" type="presOf" srcId="{BCB399FA-B5F0-4E35-AD2B-08D24B43FE2E}" destId="{08DCD4DF-5C43-4D67-88C6-3F950F135E52}" srcOrd="0" destOrd="0" presId="urn:microsoft.com/office/officeart/2005/8/layout/bProcess4"/>
    <dgm:cxn modelId="{FFEBDE12-3A2F-435D-8641-0A9DF9C9CAE8}" type="presOf" srcId="{835D9F52-803D-4362-B15A-CF1808AA07B4}" destId="{85F32E11-0A89-4FC5-898B-5C75D9566B4F}" srcOrd="0" destOrd="0" presId="urn:microsoft.com/office/officeart/2005/8/layout/bProcess4"/>
    <dgm:cxn modelId="{0EB48421-C49F-414D-A90D-602B365AC68A}" type="presOf" srcId="{0E233230-1037-4371-91C9-BBA5ED1A63C3}" destId="{89F26A74-02E5-4A07-B14F-C62DD84188D3}" srcOrd="0" destOrd="0" presId="urn:microsoft.com/office/officeart/2005/8/layout/bProcess4"/>
    <dgm:cxn modelId="{26C87726-5528-42CD-ADAE-AAEA761D9A46}" srcId="{283054DB-33BA-4803-83B5-839787B29F58}" destId="{084187B5-C8C2-4744-8204-5A071497A377}" srcOrd="5" destOrd="0" parTransId="{26EA9125-380C-4868-AD8F-2AB7F061C774}" sibTransId="{835D9F52-803D-4362-B15A-CF1808AA07B4}"/>
    <dgm:cxn modelId="{B7FD192D-14D7-4A70-89A3-5823891F2E8C}" type="presOf" srcId="{76A7FF20-76AA-4D2B-8777-267AD4F48613}" destId="{D0C130F0-B617-4D41-A01C-BA64052139D0}" srcOrd="0" destOrd="0" presId="urn:microsoft.com/office/officeart/2005/8/layout/bProcess4"/>
    <dgm:cxn modelId="{45D1F92E-C47A-44F6-A6F7-D6803518B8F9}" type="presOf" srcId="{E4BCD294-308B-43CF-8161-C90B9D5FB513}" destId="{E2DEFFF7-408B-4FF8-99A7-0164B21622E5}" srcOrd="0" destOrd="0" presId="urn:microsoft.com/office/officeart/2005/8/layout/bProcess4"/>
    <dgm:cxn modelId="{5D744737-4FF9-4B2E-989A-8D268DBA7861}" srcId="{283054DB-33BA-4803-83B5-839787B29F58}" destId="{87BBFBC4-38FE-4BB5-8002-1F9A50FB6F21}" srcOrd="6" destOrd="0" parTransId="{699B5D74-56AE-4780-A25D-78735D1C8B79}" sibTransId="{B67CC4C3-5722-49B7-9E81-CD10ECC3CDA3}"/>
    <dgm:cxn modelId="{47676C49-B2BC-4B0F-9B81-013FB9936F52}" type="presOf" srcId="{9D75766E-1BAD-4960-A2A2-32209CF9E050}" destId="{EC746184-2E24-45C7-8C8F-66918D78D456}" srcOrd="0" destOrd="0" presId="urn:microsoft.com/office/officeart/2005/8/layout/bProcess4"/>
    <dgm:cxn modelId="{8A31656F-D9A2-417B-B008-C0F12B4139BE}" type="presOf" srcId="{B67CC4C3-5722-49B7-9E81-CD10ECC3CDA3}" destId="{CA736382-3F24-44CA-B5EF-46BF9E5C9A99}" srcOrd="0" destOrd="0" presId="urn:microsoft.com/office/officeart/2005/8/layout/bProcess4"/>
    <dgm:cxn modelId="{F7297750-E0A8-49E4-A8F2-5884C35C4110}" srcId="{283054DB-33BA-4803-83B5-839787B29F58}" destId="{9D75766E-1BAD-4960-A2A2-32209CF9E050}" srcOrd="0" destOrd="0" parTransId="{CAD53CFE-2484-43FA-AEEF-A1D2E20E2306}" sibTransId="{0E233230-1037-4371-91C9-BBA5ED1A63C3}"/>
    <dgm:cxn modelId="{35C78C52-94BC-41F7-B4A8-641CB935FF4C}" type="presOf" srcId="{283054DB-33BA-4803-83B5-839787B29F58}" destId="{2A8DB34A-0210-4DE2-B42B-9DE22F3BE8C6}" srcOrd="0" destOrd="0" presId="urn:microsoft.com/office/officeart/2005/8/layout/bProcess4"/>
    <dgm:cxn modelId="{F46F6459-223F-4E9E-BA6C-6D34F1B5D09E}" type="presOf" srcId="{3177BEF9-1478-439A-82E3-336D672A2D77}" destId="{21AC3E60-291D-43CB-BAD4-174A63E41269}" srcOrd="0" destOrd="0" presId="urn:microsoft.com/office/officeart/2005/8/layout/bProcess4"/>
    <dgm:cxn modelId="{1F141396-D2A9-4918-8FE7-34EBA1F3DFC2}" type="presOf" srcId="{D881DBD4-3278-4B01-88B0-2DA401A7B250}" destId="{597956A4-5F32-40DD-9F1A-C6453FF27EC0}" srcOrd="0" destOrd="0" presId="urn:microsoft.com/office/officeart/2005/8/layout/bProcess4"/>
    <dgm:cxn modelId="{12D4479B-162C-4E10-98DA-B3C2E3B53D07}" type="presOf" srcId="{295FC9A9-E274-4237-AAA0-7CA5A81544B6}" destId="{9B8AF9DC-E97C-4968-89D7-35EF99EF5690}" srcOrd="0" destOrd="0" presId="urn:microsoft.com/office/officeart/2005/8/layout/bProcess4"/>
    <dgm:cxn modelId="{2045419F-0CFD-4AAC-9E1F-1F5BBD4DEF89}" srcId="{283054DB-33BA-4803-83B5-839787B29F58}" destId="{BCB399FA-B5F0-4E35-AD2B-08D24B43FE2E}" srcOrd="8" destOrd="0" parTransId="{A8ACFF4F-08C3-4E51-A079-E06A72FFADDA}" sibTransId="{19990F85-2D70-426E-B382-EF1E5F5CC59E}"/>
    <dgm:cxn modelId="{857995AC-5F38-415F-A06F-5FE411555467}" srcId="{283054DB-33BA-4803-83B5-839787B29F58}" destId="{4F85841B-C65D-45F3-A2C7-380A86799C2A}" srcOrd="7" destOrd="0" parTransId="{444398AF-96A5-4F38-ADED-A0BB147A3F16}" sibTransId="{A683A4BA-9C71-4B6B-9970-255E75D0AF46}"/>
    <dgm:cxn modelId="{95570AB5-7EEE-432C-8BAC-6C3E2D6C2A85}" srcId="{283054DB-33BA-4803-83B5-839787B29F58}" destId="{295FC9A9-E274-4237-AAA0-7CA5A81544B6}" srcOrd="1" destOrd="0" parTransId="{58A1EBE9-F1E0-40B4-BCD6-5AA8F7F0F260}" sibTransId="{6EADDC51-8C17-4F1C-9840-157CB9C53C05}"/>
    <dgm:cxn modelId="{1F9449D4-2ACE-4AF4-9451-A78E825CA9A3}" type="presOf" srcId="{084187B5-C8C2-4744-8204-5A071497A377}" destId="{FECAE61E-DB61-4F5B-BCAE-A95692AEC03C}" srcOrd="0" destOrd="0" presId="urn:microsoft.com/office/officeart/2005/8/layout/bProcess4"/>
    <dgm:cxn modelId="{67F84ED7-6F4A-415B-A16A-24BDFBB6C6C6}" type="presOf" srcId="{A683A4BA-9C71-4B6B-9970-255E75D0AF46}" destId="{34B763F2-6B85-4515-B4AD-AC6A49F5A2A1}" srcOrd="0" destOrd="0" presId="urn:microsoft.com/office/officeart/2005/8/layout/bProcess4"/>
    <dgm:cxn modelId="{A9E22CDC-7F6B-484D-82A9-2BF632DDC5B8}" type="presOf" srcId="{E09E0AA7-650D-4DCC-BBD0-39AB75B19FC1}" destId="{02325FE5-D025-4732-B6F5-C4606B3F4FDD}" srcOrd="0" destOrd="0" presId="urn:microsoft.com/office/officeart/2005/8/layout/bProcess4"/>
    <dgm:cxn modelId="{822C11DE-C371-47A5-8A72-C1C22CB28951}" srcId="{283054DB-33BA-4803-83B5-839787B29F58}" destId="{D881DBD4-3278-4B01-88B0-2DA401A7B250}" srcOrd="4" destOrd="0" parTransId="{61941E69-BEC5-4BB5-9F23-798FDA76A23A}" sibTransId="{E4BCD294-308B-43CF-8161-C90B9D5FB513}"/>
    <dgm:cxn modelId="{61E851EC-266D-4390-92A6-B8EA4365C033}" type="presOf" srcId="{1C0A237C-D601-4FEC-949C-5CEBC28DCCCA}" destId="{B48A5AAE-2BB8-4DF3-A736-94B0A57194BB}" srcOrd="0" destOrd="0" presId="urn:microsoft.com/office/officeart/2005/8/layout/bProcess4"/>
    <dgm:cxn modelId="{CF64CFEF-7495-4195-98AB-5CD6C3DD58A4}" srcId="{283054DB-33BA-4803-83B5-839787B29F58}" destId="{1C0A237C-D601-4FEC-949C-5CEBC28DCCCA}" srcOrd="2" destOrd="0" parTransId="{40D0D576-54F1-4D7B-A969-5512A100F50E}" sibTransId="{76A7FF20-76AA-4D2B-8777-267AD4F48613}"/>
    <dgm:cxn modelId="{FBE236FA-42FF-4B86-B02B-369AB65722E9}" type="presParOf" srcId="{2A8DB34A-0210-4DE2-B42B-9DE22F3BE8C6}" destId="{B83EFD90-5028-4CB4-8A3C-ECA9EA40E275}" srcOrd="0" destOrd="0" presId="urn:microsoft.com/office/officeart/2005/8/layout/bProcess4"/>
    <dgm:cxn modelId="{16A38AA0-F87B-4395-9BDE-B8AE1E9F9116}" type="presParOf" srcId="{B83EFD90-5028-4CB4-8A3C-ECA9EA40E275}" destId="{E6525FE6-E59B-4F4A-B4C5-AA97F90F2FD0}" srcOrd="0" destOrd="0" presId="urn:microsoft.com/office/officeart/2005/8/layout/bProcess4"/>
    <dgm:cxn modelId="{30730BA0-847D-46C7-BB13-D49CC6F899F2}" type="presParOf" srcId="{B83EFD90-5028-4CB4-8A3C-ECA9EA40E275}" destId="{EC746184-2E24-45C7-8C8F-66918D78D456}" srcOrd="1" destOrd="0" presId="urn:microsoft.com/office/officeart/2005/8/layout/bProcess4"/>
    <dgm:cxn modelId="{DCB9C967-AFAD-425C-953D-584069B556CF}" type="presParOf" srcId="{2A8DB34A-0210-4DE2-B42B-9DE22F3BE8C6}" destId="{89F26A74-02E5-4A07-B14F-C62DD84188D3}" srcOrd="1" destOrd="0" presId="urn:microsoft.com/office/officeart/2005/8/layout/bProcess4"/>
    <dgm:cxn modelId="{ED62A8C4-E376-41FF-8615-48AF9EBEEAA3}" type="presParOf" srcId="{2A8DB34A-0210-4DE2-B42B-9DE22F3BE8C6}" destId="{2D7BA157-484F-4636-8E6E-FCE85AE7BC99}" srcOrd="2" destOrd="0" presId="urn:microsoft.com/office/officeart/2005/8/layout/bProcess4"/>
    <dgm:cxn modelId="{0CD50C38-2D82-49CE-A830-E072BEF06845}" type="presParOf" srcId="{2D7BA157-484F-4636-8E6E-FCE85AE7BC99}" destId="{902C8DD0-C425-428C-97D4-2F5361018CA3}" srcOrd="0" destOrd="0" presId="urn:microsoft.com/office/officeart/2005/8/layout/bProcess4"/>
    <dgm:cxn modelId="{DABBF780-15DC-41C8-8737-09C5305451C0}" type="presParOf" srcId="{2D7BA157-484F-4636-8E6E-FCE85AE7BC99}" destId="{9B8AF9DC-E97C-4968-89D7-35EF99EF5690}" srcOrd="1" destOrd="0" presId="urn:microsoft.com/office/officeart/2005/8/layout/bProcess4"/>
    <dgm:cxn modelId="{DF0F6D34-95F7-46CD-8048-8BAEDD7F4B97}" type="presParOf" srcId="{2A8DB34A-0210-4DE2-B42B-9DE22F3BE8C6}" destId="{18C14B29-B790-4217-A2F3-75075D8A09B6}" srcOrd="3" destOrd="0" presId="urn:microsoft.com/office/officeart/2005/8/layout/bProcess4"/>
    <dgm:cxn modelId="{31326B06-9D93-4C87-86F8-8EFDB832916B}" type="presParOf" srcId="{2A8DB34A-0210-4DE2-B42B-9DE22F3BE8C6}" destId="{CECC81E2-733E-457C-9F6F-FA3D1439E43F}" srcOrd="4" destOrd="0" presId="urn:microsoft.com/office/officeart/2005/8/layout/bProcess4"/>
    <dgm:cxn modelId="{38447C20-2894-455F-ABE5-75DA55EE8821}" type="presParOf" srcId="{CECC81E2-733E-457C-9F6F-FA3D1439E43F}" destId="{539701CE-AFAB-42E9-B73E-93CE8F3970AB}" srcOrd="0" destOrd="0" presId="urn:microsoft.com/office/officeart/2005/8/layout/bProcess4"/>
    <dgm:cxn modelId="{3FC069CC-E550-4BBC-B6D6-3D934B231B71}" type="presParOf" srcId="{CECC81E2-733E-457C-9F6F-FA3D1439E43F}" destId="{B48A5AAE-2BB8-4DF3-A736-94B0A57194BB}" srcOrd="1" destOrd="0" presId="urn:microsoft.com/office/officeart/2005/8/layout/bProcess4"/>
    <dgm:cxn modelId="{9A5436F0-DAAF-4161-9784-31F6FC25B096}" type="presParOf" srcId="{2A8DB34A-0210-4DE2-B42B-9DE22F3BE8C6}" destId="{D0C130F0-B617-4D41-A01C-BA64052139D0}" srcOrd="5" destOrd="0" presId="urn:microsoft.com/office/officeart/2005/8/layout/bProcess4"/>
    <dgm:cxn modelId="{B3FF5999-775B-45BC-94D6-251D9EE9D733}" type="presParOf" srcId="{2A8DB34A-0210-4DE2-B42B-9DE22F3BE8C6}" destId="{86354A62-C29E-41C5-B8DD-0E7F3ED49233}" srcOrd="6" destOrd="0" presId="urn:microsoft.com/office/officeart/2005/8/layout/bProcess4"/>
    <dgm:cxn modelId="{07BC32A9-FFF7-4F05-B74D-F237FC552544}" type="presParOf" srcId="{86354A62-C29E-41C5-B8DD-0E7F3ED49233}" destId="{CAA2D988-AF7E-4D2D-9251-1706BB2938F8}" srcOrd="0" destOrd="0" presId="urn:microsoft.com/office/officeart/2005/8/layout/bProcess4"/>
    <dgm:cxn modelId="{074129D1-670A-4B38-BA88-13B9BE893D4A}" type="presParOf" srcId="{86354A62-C29E-41C5-B8DD-0E7F3ED49233}" destId="{21AC3E60-291D-43CB-BAD4-174A63E41269}" srcOrd="1" destOrd="0" presId="urn:microsoft.com/office/officeart/2005/8/layout/bProcess4"/>
    <dgm:cxn modelId="{58FF4AD7-2CDD-48F0-893F-8FBC1F45C225}" type="presParOf" srcId="{2A8DB34A-0210-4DE2-B42B-9DE22F3BE8C6}" destId="{02325FE5-D025-4732-B6F5-C4606B3F4FDD}" srcOrd="7" destOrd="0" presId="urn:microsoft.com/office/officeart/2005/8/layout/bProcess4"/>
    <dgm:cxn modelId="{4259720C-1830-40D0-A536-D0A0CA37A8B6}" type="presParOf" srcId="{2A8DB34A-0210-4DE2-B42B-9DE22F3BE8C6}" destId="{31C36E2C-7127-4BD4-8996-5D63ABFBF620}" srcOrd="8" destOrd="0" presId="urn:microsoft.com/office/officeart/2005/8/layout/bProcess4"/>
    <dgm:cxn modelId="{F1BD6BE4-C235-4E04-8186-572698B0A830}" type="presParOf" srcId="{31C36E2C-7127-4BD4-8996-5D63ABFBF620}" destId="{745C7808-4AF9-4483-9613-E3A3E52C508E}" srcOrd="0" destOrd="0" presId="urn:microsoft.com/office/officeart/2005/8/layout/bProcess4"/>
    <dgm:cxn modelId="{E0D4B9CB-2704-4511-8C9E-1BBA8E24CA06}" type="presParOf" srcId="{31C36E2C-7127-4BD4-8996-5D63ABFBF620}" destId="{597956A4-5F32-40DD-9F1A-C6453FF27EC0}" srcOrd="1" destOrd="0" presId="urn:microsoft.com/office/officeart/2005/8/layout/bProcess4"/>
    <dgm:cxn modelId="{74C758D8-9A98-4449-95DA-092D584DBF07}" type="presParOf" srcId="{2A8DB34A-0210-4DE2-B42B-9DE22F3BE8C6}" destId="{E2DEFFF7-408B-4FF8-99A7-0164B21622E5}" srcOrd="9" destOrd="0" presId="urn:microsoft.com/office/officeart/2005/8/layout/bProcess4"/>
    <dgm:cxn modelId="{1C488E9A-01AE-46F6-82B1-F402FFCAD78D}" type="presParOf" srcId="{2A8DB34A-0210-4DE2-B42B-9DE22F3BE8C6}" destId="{58858F7E-EC2A-4041-BAD6-9F947EA46AD7}" srcOrd="10" destOrd="0" presId="urn:microsoft.com/office/officeart/2005/8/layout/bProcess4"/>
    <dgm:cxn modelId="{FBC0750F-40B7-4ACD-925C-20EF3D54FDF4}" type="presParOf" srcId="{58858F7E-EC2A-4041-BAD6-9F947EA46AD7}" destId="{3E2832B4-B70B-498C-A7CB-CF3F6E0BD9C2}" srcOrd="0" destOrd="0" presId="urn:microsoft.com/office/officeart/2005/8/layout/bProcess4"/>
    <dgm:cxn modelId="{7BBBE786-F5B4-454D-AB8E-DE38D66251C3}" type="presParOf" srcId="{58858F7E-EC2A-4041-BAD6-9F947EA46AD7}" destId="{FECAE61E-DB61-4F5B-BCAE-A95692AEC03C}" srcOrd="1" destOrd="0" presId="urn:microsoft.com/office/officeart/2005/8/layout/bProcess4"/>
    <dgm:cxn modelId="{84A5C1CB-1894-4922-A499-E2B2F33704CB}" type="presParOf" srcId="{2A8DB34A-0210-4DE2-B42B-9DE22F3BE8C6}" destId="{85F32E11-0A89-4FC5-898B-5C75D9566B4F}" srcOrd="11" destOrd="0" presId="urn:microsoft.com/office/officeart/2005/8/layout/bProcess4"/>
    <dgm:cxn modelId="{C5BA3454-942E-447D-84BA-D1684B57B0D8}" type="presParOf" srcId="{2A8DB34A-0210-4DE2-B42B-9DE22F3BE8C6}" destId="{A54C9FC9-96F9-42B0-BEA2-F3C018623E93}" srcOrd="12" destOrd="0" presId="urn:microsoft.com/office/officeart/2005/8/layout/bProcess4"/>
    <dgm:cxn modelId="{648AD6B6-BF7E-4951-9553-868D268ADBEF}" type="presParOf" srcId="{A54C9FC9-96F9-42B0-BEA2-F3C018623E93}" destId="{81F3AB6D-04E5-443D-8AEF-21A9BB6A6F15}" srcOrd="0" destOrd="0" presId="urn:microsoft.com/office/officeart/2005/8/layout/bProcess4"/>
    <dgm:cxn modelId="{7D26521E-B4DC-49BD-80EC-D1A0CE41BA27}" type="presParOf" srcId="{A54C9FC9-96F9-42B0-BEA2-F3C018623E93}" destId="{6D1196AC-2358-454D-B169-012B9BC83C02}" srcOrd="1" destOrd="0" presId="urn:microsoft.com/office/officeart/2005/8/layout/bProcess4"/>
    <dgm:cxn modelId="{F9F35DA9-5F1E-4DDB-8B67-A30942AF6511}" type="presParOf" srcId="{2A8DB34A-0210-4DE2-B42B-9DE22F3BE8C6}" destId="{CA736382-3F24-44CA-B5EF-46BF9E5C9A99}" srcOrd="13" destOrd="0" presId="urn:microsoft.com/office/officeart/2005/8/layout/bProcess4"/>
    <dgm:cxn modelId="{C5B76B76-5157-4583-88F7-2096EC354678}" type="presParOf" srcId="{2A8DB34A-0210-4DE2-B42B-9DE22F3BE8C6}" destId="{E2BB0C51-78E7-44B0-B0EA-D0FC736ED251}" srcOrd="14" destOrd="0" presId="urn:microsoft.com/office/officeart/2005/8/layout/bProcess4"/>
    <dgm:cxn modelId="{858CE8BF-FF9B-428A-995C-531C8A31D16C}" type="presParOf" srcId="{E2BB0C51-78E7-44B0-B0EA-D0FC736ED251}" destId="{27F42A8A-1281-4E00-8243-A6AC3F37E612}" srcOrd="0" destOrd="0" presId="urn:microsoft.com/office/officeart/2005/8/layout/bProcess4"/>
    <dgm:cxn modelId="{4478660E-B26E-4B71-BC3E-4B47EF5F62C1}" type="presParOf" srcId="{E2BB0C51-78E7-44B0-B0EA-D0FC736ED251}" destId="{E18430A5-A4B1-4737-90E9-7239D0DC3979}" srcOrd="1" destOrd="0" presId="urn:microsoft.com/office/officeart/2005/8/layout/bProcess4"/>
    <dgm:cxn modelId="{839CFBEF-4266-42F6-AB26-AE074F977D58}" type="presParOf" srcId="{2A8DB34A-0210-4DE2-B42B-9DE22F3BE8C6}" destId="{34B763F2-6B85-4515-B4AD-AC6A49F5A2A1}" srcOrd="15" destOrd="0" presId="urn:microsoft.com/office/officeart/2005/8/layout/bProcess4"/>
    <dgm:cxn modelId="{EFA725CB-311F-4913-A3AA-95E40B0459B0}" type="presParOf" srcId="{2A8DB34A-0210-4DE2-B42B-9DE22F3BE8C6}" destId="{F1583F2C-736C-4C10-A752-702BA13299D4}" srcOrd="16" destOrd="0" presId="urn:microsoft.com/office/officeart/2005/8/layout/bProcess4"/>
    <dgm:cxn modelId="{731CAE02-209D-4F11-A47F-918B068AD649}" type="presParOf" srcId="{F1583F2C-736C-4C10-A752-702BA13299D4}" destId="{774875D1-F46F-4620-99D8-F30FB56AC9DE}" srcOrd="0" destOrd="0" presId="urn:microsoft.com/office/officeart/2005/8/layout/bProcess4"/>
    <dgm:cxn modelId="{BCC0B59D-31D2-4E1D-8670-A469209C5987}" type="presParOf" srcId="{F1583F2C-736C-4C10-A752-702BA13299D4}" destId="{08DCD4DF-5C43-4D67-88C6-3F950F135E5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B833F-751A-42A2-9496-9EF54FA16E97}">
      <dsp:nvSpPr>
        <dsp:cNvPr id="0" name=""/>
        <dsp:cNvSpPr/>
      </dsp:nvSpPr>
      <dsp:spPr>
        <a:xfrm>
          <a:off x="0" y="92100"/>
          <a:ext cx="6492875" cy="772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Professeur d’informatique  BTS SIO option SISR, Formateur, Consultant, Auteur ENI</a:t>
          </a:r>
          <a:endParaRPr lang="en-US" sz="2000" kern="1200" dirty="0"/>
        </a:p>
      </dsp:txBody>
      <dsp:txXfrm>
        <a:off x="37696" y="129796"/>
        <a:ext cx="6417483" cy="696808"/>
      </dsp:txXfrm>
    </dsp:sp>
    <dsp:sp modelId="{2526E006-6048-4D8E-A985-B41C962E9350}">
      <dsp:nvSpPr>
        <dsp:cNvPr id="0" name=""/>
        <dsp:cNvSpPr/>
      </dsp:nvSpPr>
      <dsp:spPr>
        <a:xfrm>
          <a:off x="0" y="921900"/>
          <a:ext cx="6492875" cy="772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Domaines d’expertise: MDT, Automatisation, PowerShell, Virtualisation,</a:t>
          </a:r>
          <a:endParaRPr lang="en-US" sz="2000" kern="1200" dirty="0"/>
        </a:p>
      </dsp:txBody>
      <dsp:txXfrm>
        <a:off x="37696" y="959596"/>
        <a:ext cx="6417483" cy="696808"/>
      </dsp:txXfrm>
    </dsp:sp>
    <dsp:sp modelId="{7BCA60E4-89FC-403F-8649-15AD43DDDB6D}">
      <dsp:nvSpPr>
        <dsp:cNvPr id="0" name=""/>
        <dsp:cNvSpPr/>
      </dsp:nvSpPr>
      <dsp:spPr>
        <a:xfrm>
          <a:off x="0" y="1751700"/>
          <a:ext cx="6492875" cy="772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MCSA  Windows 7, MCSA Server 2012, MCT depuis 6 ans, VCP5, VCA-DCV, VCA-Cloud, VCA-NV</a:t>
          </a:r>
          <a:endParaRPr lang="en-US" sz="2000" kern="1200" dirty="0"/>
        </a:p>
      </dsp:txBody>
      <dsp:txXfrm>
        <a:off x="37696" y="1789396"/>
        <a:ext cx="6417483" cy="696808"/>
      </dsp:txXfrm>
    </dsp:sp>
    <dsp:sp modelId="{B68B07D9-D7E6-4409-96D3-193283296437}">
      <dsp:nvSpPr>
        <dsp:cNvPr id="0" name=""/>
        <dsp:cNvSpPr/>
      </dsp:nvSpPr>
      <dsp:spPr>
        <a:xfrm>
          <a:off x="0" y="2581500"/>
          <a:ext cx="6492875" cy="772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Twitter: @JM2K69</a:t>
          </a:r>
          <a:endParaRPr lang="en-US" sz="2000" kern="1200" dirty="0"/>
        </a:p>
      </dsp:txBody>
      <dsp:txXfrm>
        <a:off x="37696" y="2619196"/>
        <a:ext cx="6417483" cy="696808"/>
      </dsp:txXfrm>
    </dsp:sp>
    <dsp:sp modelId="{FF86F1AB-BF20-4223-8024-081D02050176}">
      <dsp:nvSpPr>
        <dsp:cNvPr id="0" name=""/>
        <dsp:cNvSpPr/>
      </dsp:nvSpPr>
      <dsp:spPr>
        <a:xfrm>
          <a:off x="0" y="3411300"/>
          <a:ext cx="6492875" cy="772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Blog:</a:t>
          </a:r>
          <a:r>
            <a:rPr lang="fr-FR" sz="2000" b="1" kern="1200" dirty="0"/>
            <a:t> </a:t>
          </a:r>
          <a:r>
            <a:rPr lang="fr-FR" sz="2000" kern="1200" dirty="0">
              <a:hlinkClick xmlns:r="http://schemas.openxmlformats.org/officeDocument/2006/relationships" r:id="rId1"/>
            </a:rPr>
            <a:t>https://github.com/jm2K69</a:t>
          </a:r>
          <a:endParaRPr lang="en-US" sz="2000" kern="1200" dirty="0"/>
        </a:p>
      </dsp:txBody>
      <dsp:txXfrm>
        <a:off x="37696" y="3448996"/>
        <a:ext cx="6417483" cy="696808"/>
      </dsp:txXfrm>
    </dsp:sp>
    <dsp:sp modelId="{AD7BDE5E-94C0-4D60-9C05-D84B14CE35FA}">
      <dsp:nvSpPr>
        <dsp:cNvPr id="0" name=""/>
        <dsp:cNvSpPr/>
      </dsp:nvSpPr>
      <dsp:spPr>
        <a:xfrm>
          <a:off x="0" y="4171631"/>
          <a:ext cx="6492875" cy="772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Mail: bezettorres.jerome@gmail.com </a:t>
          </a:r>
          <a:endParaRPr lang="en-US" sz="2000" kern="1200" dirty="0"/>
        </a:p>
      </dsp:txBody>
      <dsp:txXfrm>
        <a:off x="37696" y="4209327"/>
        <a:ext cx="6417483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26A74-02E5-4A07-B14F-C62DD84188D3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6184-2E24-45C7-8C8F-66918D78D456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PowerCli</a:t>
          </a:r>
          <a:endParaRPr lang="fr-FR" sz="2200" kern="1200" dirty="0"/>
        </a:p>
      </dsp:txBody>
      <dsp:txXfrm>
        <a:off x="43074" y="418862"/>
        <a:ext cx="2140557" cy="1253144"/>
      </dsp:txXfrm>
    </dsp:sp>
    <dsp:sp modelId="{18C14B29-B790-4217-A2F3-75075D8A09B6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AF9DC-E97C-4968-89D7-35EF99EF5690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Création de VM</a:t>
          </a:r>
        </a:p>
      </dsp:txBody>
      <dsp:txXfrm>
        <a:off x="43074" y="2082761"/>
        <a:ext cx="2140557" cy="1253144"/>
      </dsp:txXfrm>
    </dsp:sp>
    <dsp:sp modelId="{D0C130F0-B617-4D41-A01C-BA64052139D0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5AAE-2BB8-4DF3-A736-94B0A57194BB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Configuration</a:t>
          </a:r>
        </a:p>
      </dsp:txBody>
      <dsp:txXfrm>
        <a:off x="43074" y="3746659"/>
        <a:ext cx="2140557" cy="1253144"/>
      </dsp:txXfrm>
    </dsp:sp>
    <dsp:sp modelId="{02325FE5-D025-4732-B6F5-C4606B3F4FDD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C3E60-291D-43CB-BAD4-174A63E41269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Snapshot</a:t>
          </a:r>
        </a:p>
      </dsp:txBody>
      <dsp:txXfrm>
        <a:off x="2993721" y="3746659"/>
        <a:ext cx="2140557" cy="1253144"/>
      </dsp:txXfrm>
    </dsp:sp>
    <dsp:sp modelId="{E2DEFFF7-408B-4FF8-99A7-0164B21622E5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56A4-5F32-40DD-9F1A-C6453FF27EC0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Réseau</a:t>
          </a:r>
        </a:p>
      </dsp:txBody>
      <dsp:txXfrm>
        <a:off x="2993721" y="2082761"/>
        <a:ext cx="2140557" cy="1253144"/>
      </dsp:txXfrm>
    </dsp:sp>
    <dsp:sp modelId="{85F32E11-0A89-4FC5-898B-5C75D9566B4F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E61E-DB61-4F5B-BCAE-A95692AEC03C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Répertoire</a:t>
          </a:r>
        </a:p>
      </dsp:txBody>
      <dsp:txXfrm>
        <a:off x="2993721" y="418862"/>
        <a:ext cx="2140557" cy="1253144"/>
      </dsp:txXfrm>
    </dsp:sp>
    <dsp:sp modelId="{CA736382-3F24-44CA-B5EF-46BF9E5C9A99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196AC-2358-454D-B169-012B9BC83C02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Tags</a:t>
          </a:r>
        </a:p>
      </dsp:txBody>
      <dsp:txXfrm>
        <a:off x="5944367" y="418862"/>
        <a:ext cx="2140557" cy="1253144"/>
      </dsp:txXfrm>
    </dsp:sp>
    <dsp:sp modelId="{34B763F2-6B85-4515-B4AD-AC6A49F5A2A1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430A5-A4B1-4737-90E9-7239D0DC3979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Clonage</a:t>
          </a:r>
        </a:p>
      </dsp:txBody>
      <dsp:txXfrm>
        <a:off x="5944367" y="2082761"/>
        <a:ext cx="2140557" cy="1253144"/>
      </dsp:txXfrm>
    </dsp:sp>
    <dsp:sp modelId="{08DCD4DF-5C43-4D67-88C6-3F950F135E52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Démonstrations</a:t>
          </a:r>
        </a:p>
      </dsp:txBody>
      <dsp:txXfrm>
        <a:off x="5944367" y="3746659"/>
        <a:ext cx="2140557" cy="1253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26A74-02E5-4A07-B14F-C62DD84188D3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6184-2E24-45C7-8C8F-66918D78D456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PowerCli</a:t>
          </a:r>
          <a:endParaRPr lang="fr-FR" sz="2200" kern="1200" dirty="0"/>
        </a:p>
      </dsp:txBody>
      <dsp:txXfrm>
        <a:off x="43074" y="418862"/>
        <a:ext cx="2140557" cy="1253144"/>
      </dsp:txXfrm>
    </dsp:sp>
    <dsp:sp modelId="{18C14B29-B790-4217-A2F3-75075D8A09B6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AF9DC-E97C-4968-89D7-35EF99EF5690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Création de VM</a:t>
          </a:r>
        </a:p>
      </dsp:txBody>
      <dsp:txXfrm>
        <a:off x="43074" y="2082761"/>
        <a:ext cx="2140557" cy="1253144"/>
      </dsp:txXfrm>
    </dsp:sp>
    <dsp:sp modelId="{D0C130F0-B617-4D41-A01C-BA64052139D0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5AAE-2BB8-4DF3-A736-94B0A57194BB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Configuration</a:t>
          </a:r>
        </a:p>
      </dsp:txBody>
      <dsp:txXfrm>
        <a:off x="43074" y="3746659"/>
        <a:ext cx="2140557" cy="1253144"/>
      </dsp:txXfrm>
    </dsp:sp>
    <dsp:sp modelId="{02325FE5-D025-4732-B6F5-C4606B3F4FDD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C3E60-291D-43CB-BAD4-174A63E41269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Snapshot</a:t>
          </a:r>
        </a:p>
      </dsp:txBody>
      <dsp:txXfrm>
        <a:off x="2993721" y="3746659"/>
        <a:ext cx="2140557" cy="1253144"/>
      </dsp:txXfrm>
    </dsp:sp>
    <dsp:sp modelId="{E2DEFFF7-408B-4FF8-99A7-0164B21622E5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56A4-5F32-40DD-9F1A-C6453FF27EC0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Réseau</a:t>
          </a:r>
        </a:p>
      </dsp:txBody>
      <dsp:txXfrm>
        <a:off x="2993721" y="2082761"/>
        <a:ext cx="2140557" cy="1253144"/>
      </dsp:txXfrm>
    </dsp:sp>
    <dsp:sp modelId="{85F32E11-0A89-4FC5-898B-5C75D9566B4F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E61E-DB61-4F5B-BCAE-A95692AEC03C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Répertoire</a:t>
          </a:r>
        </a:p>
      </dsp:txBody>
      <dsp:txXfrm>
        <a:off x="2993721" y="418862"/>
        <a:ext cx="2140557" cy="1253144"/>
      </dsp:txXfrm>
    </dsp:sp>
    <dsp:sp modelId="{CA736382-3F24-44CA-B5EF-46BF9E5C9A99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196AC-2358-454D-B169-012B9BC83C02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Tags</a:t>
          </a:r>
        </a:p>
      </dsp:txBody>
      <dsp:txXfrm>
        <a:off x="5944367" y="418862"/>
        <a:ext cx="2140557" cy="1253144"/>
      </dsp:txXfrm>
    </dsp:sp>
    <dsp:sp modelId="{34B763F2-6B85-4515-B4AD-AC6A49F5A2A1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430A5-A4B1-4737-90E9-7239D0DC3979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Clonage</a:t>
          </a:r>
        </a:p>
      </dsp:txBody>
      <dsp:txXfrm>
        <a:off x="5944367" y="2082761"/>
        <a:ext cx="2140557" cy="1253144"/>
      </dsp:txXfrm>
    </dsp:sp>
    <dsp:sp modelId="{08DCD4DF-5C43-4D67-88C6-3F950F135E52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Démonstrations</a:t>
          </a:r>
        </a:p>
      </dsp:txBody>
      <dsp:txXfrm>
        <a:off x="5944367" y="3746659"/>
        <a:ext cx="2140557" cy="1253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26A74-02E5-4A07-B14F-C62DD84188D3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6184-2E24-45C7-8C8F-66918D78D456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PowerCli</a:t>
          </a:r>
          <a:endParaRPr lang="fr-FR" sz="2200" kern="1200" dirty="0"/>
        </a:p>
      </dsp:txBody>
      <dsp:txXfrm>
        <a:off x="43074" y="418862"/>
        <a:ext cx="2140557" cy="1253144"/>
      </dsp:txXfrm>
    </dsp:sp>
    <dsp:sp modelId="{18C14B29-B790-4217-A2F3-75075D8A09B6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AF9DC-E97C-4968-89D7-35EF99EF5690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Création de VM</a:t>
          </a:r>
        </a:p>
      </dsp:txBody>
      <dsp:txXfrm>
        <a:off x="43074" y="2082761"/>
        <a:ext cx="2140557" cy="1253144"/>
      </dsp:txXfrm>
    </dsp:sp>
    <dsp:sp modelId="{D0C130F0-B617-4D41-A01C-BA64052139D0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5AAE-2BB8-4DF3-A736-94B0A57194BB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Configuration</a:t>
          </a:r>
        </a:p>
      </dsp:txBody>
      <dsp:txXfrm>
        <a:off x="43074" y="3746659"/>
        <a:ext cx="2140557" cy="1253144"/>
      </dsp:txXfrm>
    </dsp:sp>
    <dsp:sp modelId="{02325FE5-D025-4732-B6F5-C4606B3F4FDD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C3E60-291D-43CB-BAD4-174A63E41269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Snapshot</a:t>
          </a:r>
        </a:p>
      </dsp:txBody>
      <dsp:txXfrm>
        <a:off x="2993721" y="3746659"/>
        <a:ext cx="2140557" cy="1253144"/>
      </dsp:txXfrm>
    </dsp:sp>
    <dsp:sp modelId="{E2DEFFF7-408B-4FF8-99A7-0164B21622E5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56A4-5F32-40DD-9F1A-C6453FF27EC0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Réseau</a:t>
          </a:r>
        </a:p>
      </dsp:txBody>
      <dsp:txXfrm>
        <a:off x="2993721" y="2082761"/>
        <a:ext cx="2140557" cy="1253144"/>
      </dsp:txXfrm>
    </dsp:sp>
    <dsp:sp modelId="{85F32E11-0A89-4FC5-898B-5C75D9566B4F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E61E-DB61-4F5B-BCAE-A95692AEC03C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Répertoire</a:t>
          </a:r>
        </a:p>
      </dsp:txBody>
      <dsp:txXfrm>
        <a:off x="2993721" y="418862"/>
        <a:ext cx="2140557" cy="1253144"/>
      </dsp:txXfrm>
    </dsp:sp>
    <dsp:sp modelId="{CA736382-3F24-44CA-B5EF-46BF9E5C9A99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196AC-2358-454D-B169-012B9BC83C02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Tags</a:t>
          </a:r>
        </a:p>
      </dsp:txBody>
      <dsp:txXfrm>
        <a:off x="5944367" y="418862"/>
        <a:ext cx="2140557" cy="1253144"/>
      </dsp:txXfrm>
    </dsp:sp>
    <dsp:sp modelId="{34B763F2-6B85-4515-B4AD-AC6A49F5A2A1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430A5-A4B1-4737-90E9-7239D0DC3979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Clonage</a:t>
          </a:r>
        </a:p>
      </dsp:txBody>
      <dsp:txXfrm>
        <a:off x="5944367" y="2082761"/>
        <a:ext cx="2140557" cy="1253144"/>
      </dsp:txXfrm>
    </dsp:sp>
    <dsp:sp modelId="{08DCD4DF-5C43-4D67-88C6-3F950F135E52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Démonstrations</a:t>
          </a:r>
        </a:p>
      </dsp:txBody>
      <dsp:txXfrm>
        <a:off x="5944367" y="3746659"/>
        <a:ext cx="2140557" cy="1253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26A74-02E5-4A07-B14F-C62DD84188D3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6184-2E24-45C7-8C8F-66918D78D456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PowerCli</a:t>
          </a:r>
          <a:endParaRPr lang="fr-FR" sz="2200" kern="1200" dirty="0"/>
        </a:p>
      </dsp:txBody>
      <dsp:txXfrm>
        <a:off x="43074" y="418862"/>
        <a:ext cx="2140557" cy="1253144"/>
      </dsp:txXfrm>
    </dsp:sp>
    <dsp:sp modelId="{18C14B29-B790-4217-A2F3-75075D8A09B6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AF9DC-E97C-4968-89D7-35EF99EF5690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Création de VM</a:t>
          </a:r>
        </a:p>
      </dsp:txBody>
      <dsp:txXfrm>
        <a:off x="43074" y="2082761"/>
        <a:ext cx="2140557" cy="1253144"/>
      </dsp:txXfrm>
    </dsp:sp>
    <dsp:sp modelId="{D0C130F0-B617-4D41-A01C-BA64052139D0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5AAE-2BB8-4DF3-A736-94B0A57194BB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Configuration</a:t>
          </a:r>
        </a:p>
      </dsp:txBody>
      <dsp:txXfrm>
        <a:off x="43074" y="3746659"/>
        <a:ext cx="2140557" cy="1253144"/>
      </dsp:txXfrm>
    </dsp:sp>
    <dsp:sp modelId="{02325FE5-D025-4732-B6F5-C4606B3F4FDD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C3E60-291D-43CB-BAD4-174A63E41269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Snapshot</a:t>
          </a:r>
        </a:p>
      </dsp:txBody>
      <dsp:txXfrm>
        <a:off x="2993721" y="3746659"/>
        <a:ext cx="2140557" cy="1253144"/>
      </dsp:txXfrm>
    </dsp:sp>
    <dsp:sp modelId="{E2DEFFF7-408B-4FF8-99A7-0164B21622E5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56A4-5F32-40DD-9F1A-C6453FF27EC0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Réseau</a:t>
          </a:r>
        </a:p>
      </dsp:txBody>
      <dsp:txXfrm>
        <a:off x="2993721" y="2082761"/>
        <a:ext cx="2140557" cy="1253144"/>
      </dsp:txXfrm>
    </dsp:sp>
    <dsp:sp modelId="{85F32E11-0A89-4FC5-898B-5C75D9566B4F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E61E-DB61-4F5B-BCAE-A95692AEC03C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Répertoire</a:t>
          </a:r>
        </a:p>
      </dsp:txBody>
      <dsp:txXfrm>
        <a:off x="2993721" y="418862"/>
        <a:ext cx="2140557" cy="1253144"/>
      </dsp:txXfrm>
    </dsp:sp>
    <dsp:sp modelId="{CA736382-3F24-44CA-B5EF-46BF9E5C9A99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196AC-2358-454D-B169-012B9BC83C02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Tags</a:t>
          </a:r>
        </a:p>
      </dsp:txBody>
      <dsp:txXfrm>
        <a:off x="5944367" y="418862"/>
        <a:ext cx="2140557" cy="1253144"/>
      </dsp:txXfrm>
    </dsp:sp>
    <dsp:sp modelId="{34B763F2-6B85-4515-B4AD-AC6A49F5A2A1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430A5-A4B1-4737-90E9-7239D0DC3979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Clonage</a:t>
          </a:r>
        </a:p>
      </dsp:txBody>
      <dsp:txXfrm>
        <a:off x="5944367" y="2082761"/>
        <a:ext cx="2140557" cy="1253144"/>
      </dsp:txXfrm>
    </dsp:sp>
    <dsp:sp modelId="{08DCD4DF-5C43-4D67-88C6-3F950F135E52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Démonstrations</a:t>
          </a:r>
        </a:p>
      </dsp:txBody>
      <dsp:txXfrm>
        <a:off x="5944367" y="3746659"/>
        <a:ext cx="2140557" cy="12531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26A74-02E5-4A07-B14F-C62DD84188D3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6184-2E24-45C7-8C8F-66918D78D456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PowerCli</a:t>
          </a:r>
          <a:endParaRPr lang="fr-FR" sz="2200" kern="1200" dirty="0"/>
        </a:p>
      </dsp:txBody>
      <dsp:txXfrm>
        <a:off x="43074" y="418862"/>
        <a:ext cx="2140557" cy="1253144"/>
      </dsp:txXfrm>
    </dsp:sp>
    <dsp:sp modelId="{18C14B29-B790-4217-A2F3-75075D8A09B6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AF9DC-E97C-4968-89D7-35EF99EF5690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Création de VM</a:t>
          </a:r>
        </a:p>
      </dsp:txBody>
      <dsp:txXfrm>
        <a:off x="43074" y="2082761"/>
        <a:ext cx="2140557" cy="1253144"/>
      </dsp:txXfrm>
    </dsp:sp>
    <dsp:sp modelId="{D0C130F0-B617-4D41-A01C-BA64052139D0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5AAE-2BB8-4DF3-A736-94B0A57194BB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Configuration</a:t>
          </a:r>
        </a:p>
      </dsp:txBody>
      <dsp:txXfrm>
        <a:off x="43074" y="3746659"/>
        <a:ext cx="2140557" cy="1253144"/>
      </dsp:txXfrm>
    </dsp:sp>
    <dsp:sp modelId="{02325FE5-D025-4732-B6F5-C4606B3F4FDD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C3E60-291D-43CB-BAD4-174A63E41269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Snapshot</a:t>
          </a:r>
        </a:p>
      </dsp:txBody>
      <dsp:txXfrm>
        <a:off x="2993721" y="3746659"/>
        <a:ext cx="2140557" cy="1253144"/>
      </dsp:txXfrm>
    </dsp:sp>
    <dsp:sp modelId="{E2DEFFF7-408B-4FF8-99A7-0164B21622E5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56A4-5F32-40DD-9F1A-C6453FF27EC0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Réseau</a:t>
          </a:r>
        </a:p>
      </dsp:txBody>
      <dsp:txXfrm>
        <a:off x="2993721" y="2082761"/>
        <a:ext cx="2140557" cy="1253144"/>
      </dsp:txXfrm>
    </dsp:sp>
    <dsp:sp modelId="{85F32E11-0A89-4FC5-898B-5C75D9566B4F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E61E-DB61-4F5B-BCAE-A95692AEC03C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Répertoire</a:t>
          </a:r>
        </a:p>
      </dsp:txBody>
      <dsp:txXfrm>
        <a:off x="2993721" y="418862"/>
        <a:ext cx="2140557" cy="1253144"/>
      </dsp:txXfrm>
    </dsp:sp>
    <dsp:sp modelId="{CA736382-3F24-44CA-B5EF-46BF9E5C9A99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196AC-2358-454D-B169-012B9BC83C02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Tags</a:t>
          </a:r>
        </a:p>
      </dsp:txBody>
      <dsp:txXfrm>
        <a:off x="5944367" y="418862"/>
        <a:ext cx="2140557" cy="1253144"/>
      </dsp:txXfrm>
    </dsp:sp>
    <dsp:sp modelId="{34B763F2-6B85-4515-B4AD-AC6A49F5A2A1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430A5-A4B1-4737-90E9-7239D0DC3979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Clonage</a:t>
          </a:r>
        </a:p>
      </dsp:txBody>
      <dsp:txXfrm>
        <a:off x="5944367" y="2082761"/>
        <a:ext cx="2140557" cy="1253144"/>
      </dsp:txXfrm>
    </dsp:sp>
    <dsp:sp modelId="{08DCD4DF-5C43-4D67-88C6-3F950F135E52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Démonstrations</a:t>
          </a:r>
        </a:p>
      </dsp:txBody>
      <dsp:txXfrm>
        <a:off x="5944367" y="3746659"/>
        <a:ext cx="2140557" cy="12531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26A74-02E5-4A07-B14F-C62DD84188D3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6184-2E24-45C7-8C8F-66918D78D456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PowerCli</a:t>
          </a:r>
          <a:endParaRPr lang="fr-FR" sz="2200" kern="1200" dirty="0"/>
        </a:p>
      </dsp:txBody>
      <dsp:txXfrm>
        <a:off x="43074" y="418862"/>
        <a:ext cx="2140557" cy="1253144"/>
      </dsp:txXfrm>
    </dsp:sp>
    <dsp:sp modelId="{18C14B29-B790-4217-A2F3-75075D8A09B6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AF9DC-E97C-4968-89D7-35EF99EF5690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Création de VM</a:t>
          </a:r>
        </a:p>
      </dsp:txBody>
      <dsp:txXfrm>
        <a:off x="43074" y="2082761"/>
        <a:ext cx="2140557" cy="1253144"/>
      </dsp:txXfrm>
    </dsp:sp>
    <dsp:sp modelId="{D0C130F0-B617-4D41-A01C-BA64052139D0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5AAE-2BB8-4DF3-A736-94B0A57194BB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Configuration</a:t>
          </a:r>
        </a:p>
      </dsp:txBody>
      <dsp:txXfrm>
        <a:off x="43074" y="3746659"/>
        <a:ext cx="2140557" cy="1253144"/>
      </dsp:txXfrm>
    </dsp:sp>
    <dsp:sp modelId="{02325FE5-D025-4732-B6F5-C4606B3F4FDD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C3E60-291D-43CB-BAD4-174A63E41269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Snapshot</a:t>
          </a:r>
        </a:p>
      </dsp:txBody>
      <dsp:txXfrm>
        <a:off x="2993721" y="3746659"/>
        <a:ext cx="2140557" cy="1253144"/>
      </dsp:txXfrm>
    </dsp:sp>
    <dsp:sp modelId="{E2DEFFF7-408B-4FF8-99A7-0164B21622E5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56A4-5F32-40DD-9F1A-C6453FF27EC0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Réseau</a:t>
          </a:r>
        </a:p>
      </dsp:txBody>
      <dsp:txXfrm>
        <a:off x="2993721" y="2082761"/>
        <a:ext cx="2140557" cy="1253144"/>
      </dsp:txXfrm>
    </dsp:sp>
    <dsp:sp modelId="{85F32E11-0A89-4FC5-898B-5C75D9566B4F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E61E-DB61-4F5B-BCAE-A95692AEC03C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Répertoire</a:t>
          </a:r>
        </a:p>
      </dsp:txBody>
      <dsp:txXfrm>
        <a:off x="2993721" y="418862"/>
        <a:ext cx="2140557" cy="1253144"/>
      </dsp:txXfrm>
    </dsp:sp>
    <dsp:sp modelId="{CA736382-3F24-44CA-B5EF-46BF9E5C9A99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196AC-2358-454D-B169-012B9BC83C02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Tags</a:t>
          </a:r>
        </a:p>
      </dsp:txBody>
      <dsp:txXfrm>
        <a:off x="5944367" y="418862"/>
        <a:ext cx="2140557" cy="1253144"/>
      </dsp:txXfrm>
    </dsp:sp>
    <dsp:sp modelId="{34B763F2-6B85-4515-B4AD-AC6A49F5A2A1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430A5-A4B1-4737-90E9-7239D0DC3979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Clonage</a:t>
          </a:r>
        </a:p>
      </dsp:txBody>
      <dsp:txXfrm>
        <a:off x="5944367" y="2082761"/>
        <a:ext cx="2140557" cy="1253144"/>
      </dsp:txXfrm>
    </dsp:sp>
    <dsp:sp modelId="{08DCD4DF-5C43-4D67-88C6-3F950F135E52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Démonstrations</a:t>
          </a:r>
        </a:p>
      </dsp:txBody>
      <dsp:txXfrm>
        <a:off x="5944367" y="3746659"/>
        <a:ext cx="2140557" cy="12531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26A74-02E5-4A07-B14F-C62DD84188D3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6184-2E24-45C7-8C8F-66918D78D456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PowerCli</a:t>
          </a:r>
          <a:endParaRPr lang="fr-FR" sz="2200" kern="1200" dirty="0"/>
        </a:p>
      </dsp:txBody>
      <dsp:txXfrm>
        <a:off x="43074" y="418862"/>
        <a:ext cx="2140557" cy="1253144"/>
      </dsp:txXfrm>
    </dsp:sp>
    <dsp:sp modelId="{18C14B29-B790-4217-A2F3-75075D8A09B6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AF9DC-E97C-4968-89D7-35EF99EF5690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Création de VM</a:t>
          </a:r>
        </a:p>
      </dsp:txBody>
      <dsp:txXfrm>
        <a:off x="43074" y="2082761"/>
        <a:ext cx="2140557" cy="1253144"/>
      </dsp:txXfrm>
    </dsp:sp>
    <dsp:sp modelId="{D0C130F0-B617-4D41-A01C-BA64052139D0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5AAE-2BB8-4DF3-A736-94B0A57194BB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Configuration</a:t>
          </a:r>
        </a:p>
      </dsp:txBody>
      <dsp:txXfrm>
        <a:off x="43074" y="3746659"/>
        <a:ext cx="2140557" cy="1253144"/>
      </dsp:txXfrm>
    </dsp:sp>
    <dsp:sp modelId="{02325FE5-D025-4732-B6F5-C4606B3F4FDD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C3E60-291D-43CB-BAD4-174A63E41269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Snapshot</a:t>
          </a:r>
        </a:p>
      </dsp:txBody>
      <dsp:txXfrm>
        <a:off x="2993721" y="3746659"/>
        <a:ext cx="2140557" cy="1253144"/>
      </dsp:txXfrm>
    </dsp:sp>
    <dsp:sp modelId="{E2DEFFF7-408B-4FF8-99A7-0164B21622E5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56A4-5F32-40DD-9F1A-C6453FF27EC0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Réseau</a:t>
          </a:r>
        </a:p>
      </dsp:txBody>
      <dsp:txXfrm>
        <a:off x="2993721" y="2082761"/>
        <a:ext cx="2140557" cy="1253144"/>
      </dsp:txXfrm>
    </dsp:sp>
    <dsp:sp modelId="{85F32E11-0A89-4FC5-898B-5C75D9566B4F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E61E-DB61-4F5B-BCAE-A95692AEC03C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Répertoire</a:t>
          </a:r>
        </a:p>
      </dsp:txBody>
      <dsp:txXfrm>
        <a:off x="2993721" y="418862"/>
        <a:ext cx="2140557" cy="1253144"/>
      </dsp:txXfrm>
    </dsp:sp>
    <dsp:sp modelId="{CA736382-3F24-44CA-B5EF-46BF9E5C9A99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196AC-2358-454D-B169-012B9BC83C02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Tags</a:t>
          </a:r>
        </a:p>
      </dsp:txBody>
      <dsp:txXfrm>
        <a:off x="5944367" y="418862"/>
        <a:ext cx="2140557" cy="1253144"/>
      </dsp:txXfrm>
    </dsp:sp>
    <dsp:sp modelId="{34B763F2-6B85-4515-B4AD-AC6A49F5A2A1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430A5-A4B1-4737-90E9-7239D0DC3979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Clonage</a:t>
          </a:r>
        </a:p>
      </dsp:txBody>
      <dsp:txXfrm>
        <a:off x="5944367" y="2082761"/>
        <a:ext cx="2140557" cy="1253144"/>
      </dsp:txXfrm>
    </dsp:sp>
    <dsp:sp modelId="{08DCD4DF-5C43-4D67-88C6-3F950F135E52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Démonstrations</a:t>
          </a:r>
        </a:p>
      </dsp:txBody>
      <dsp:txXfrm>
        <a:off x="5944367" y="3746659"/>
        <a:ext cx="2140557" cy="12531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26A74-02E5-4A07-B14F-C62DD84188D3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6184-2E24-45C7-8C8F-66918D78D456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PowerCli</a:t>
          </a:r>
          <a:endParaRPr lang="fr-FR" sz="2200" kern="1200" dirty="0"/>
        </a:p>
      </dsp:txBody>
      <dsp:txXfrm>
        <a:off x="43074" y="418862"/>
        <a:ext cx="2140557" cy="1253144"/>
      </dsp:txXfrm>
    </dsp:sp>
    <dsp:sp modelId="{18C14B29-B790-4217-A2F3-75075D8A09B6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AF9DC-E97C-4968-89D7-35EF99EF5690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Création de VM</a:t>
          </a:r>
        </a:p>
      </dsp:txBody>
      <dsp:txXfrm>
        <a:off x="43074" y="2082761"/>
        <a:ext cx="2140557" cy="1253144"/>
      </dsp:txXfrm>
    </dsp:sp>
    <dsp:sp modelId="{D0C130F0-B617-4D41-A01C-BA64052139D0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5AAE-2BB8-4DF3-A736-94B0A57194BB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Configuration</a:t>
          </a:r>
        </a:p>
      </dsp:txBody>
      <dsp:txXfrm>
        <a:off x="43074" y="3746659"/>
        <a:ext cx="2140557" cy="1253144"/>
      </dsp:txXfrm>
    </dsp:sp>
    <dsp:sp modelId="{02325FE5-D025-4732-B6F5-C4606B3F4FDD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C3E60-291D-43CB-BAD4-174A63E41269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Snapshot</a:t>
          </a:r>
        </a:p>
      </dsp:txBody>
      <dsp:txXfrm>
        <a:off x="2993721" y="3746659"/>
        <a:ext cx="2140557" cy="1253144"/>
      </dsp:txXfrm>
    </dsp:sp>
    <dsp:sp modelId="{E2DEFFF7-408B-4FF8-99A7-0164B21622E5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56A4-5F32-40DD-9F1A-C6453FF27EC0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Réseau</a:t>
          </a:r>
        </a:p>
      </dsp:txBody>
      <dsp:txXfrm>
        <a:off x="2993721" y="2082761"/>
        <a:ext cx="2140557" cy="1253144"/>
      </dsp:txXfrm>
    </dsp:sp>
    <dsp:sp modelId="{85F32E11-0A89-4FC5-898B-5C75D9566B4F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E61E-DB61-4F5B-BCAE-A95692AEC03C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Répertoire</a:t>
          </a:r>
        </a:p>
      </dsp:txBody>
      <dsp:txXfrm>
        <a:off x="2993721" y="418862"/>
        <a:ext cx="2140557" cy="1253144"/>
      </dsp:txXfrm>
    </dsp:sp>
    <dsp:sp modelId="{CA736382-3F24-44CA-B5EF-46BF9E5C9A99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196AC-2358-454D-B169-012B9BC83C02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Tags</a:t>
          </a:r>
        </a:p>
      </dsp:txBody>
      <dsp:txXfrm>
        <a:off x="5944367" y="418862"/>
        <a:ext cx="2140557" cy="1253144"/>
      </dsp:txXfrm>
    </dsp:sp>
    <dsp:sp modelId="{34B763F2-6B85-4515-B4AD-AC6A49F5A2A1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430A5-A4B1-4737-90E9-7239D0DC3979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Clonage</a:t>
          </a:r>
        </a:p>
      </dsp:txBody>
      <dsp:txXfrm>
        <a:off x="5944367" y="2082761"/>
        <a:ext cx="2140557" cy="1253144"/>
      </dsp:txXfrm>
    </dsp:sp>
    <dsp:sp modelId="{08DCD4DF-5C43-4D67-88C6-3F950F135E52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Démonstrations</a:t>
          </a:r>
        </a:p>
      </dsp:txBody>
      <dsp:txXfrm>
        <a:off x="5944367" y="3746659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609600"/>
            <a:ext cx="5283200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609600"/>
            <a:ext cx="52832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6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8554"/>
            <a:ext cx="9677400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E7907-1F5D-44B7-AD43-452A291066DA}"/>
              </a:ext>
            </a:extLst>
          </p:cNvPr>
          <p:cNvSpPr/>
          <p:nvPr userDrawn="1"/>
        </p:nvSpPr>
        <p:spPr>
          <a:xfrm>
            <a:off x="304800" y="6261100"/>
            <a:ext cx="21336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13C605-5C9B-4BD1-9579-F6BF39318A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957508" cy="9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ustom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0" y="-157299"/>
            <a:ext cx="12206315" cy="6867797"/>
            <a:chOff x="0" y="0"/>
            <a:chExt cx="9154736" cy="68677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0"/>
              <a:ext cx="6409944" cy="68677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457935" y="856"/>
              <a:ext cx="5696801" cy="315468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6400"/>
            <a:ext cx="6096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76600"/>
            <a:ext cx="6096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55011" y="6272918"/>
            <a:ext cx="24384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ustom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0" y="-157299"/>
            <a:ext cx="12206315" cy="6867797"/>
            <a:chOff x="0" y="0"/>
            <a:chExt cx="9154736" cy="68677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0"/>
              <a:ext cx="6409944" cy="68677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457935" y="856"/>
              <a:ext cx="5696801" cy="315468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6400"/>
            <a:ext cx="6096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76600"/>
            <a:ext cx="6096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55011" y="6272918"/>
            <a:ext cx="24384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856F8C0-7EB8-43A4-B13B-6350A56A06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957508" cy="9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3713748"/>
            <a:ext cx="4978400" cy="31442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EE1552-E574-4E0F-8358-9370E9D508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957508" cy="9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Metr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ltGray">
          <a:xfrm>
            <a:off x="2028947" y="0"/>
            <a:ext cx="10163053" cy="6858000"/>
            <a:chOff x="1521710" y="0"/>
            <a:chExt cx="762229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78096" y="0"/>
              <a:ext cx="4565904" cy="6858000"/>
            </a:xfrm>
            <a:prstGeom prst="rect">
              <a:avLst/>
            </a:prstGeom>
          </p:spPr>
        </p:pic>
        <p:sp>
          <p:nvSpPr>
            <p:cNvPr id="23" name="Freeform 12"/>
            <p:cNvSpPr>
              <a:spLocks noEditPoints="1"/>
            </p:cNvSpPr>
            <p:nvPr/>
          </p:nvSpPr>
          <p:spPr bwMode="ltGray">
            <a:xfrm>
              <a:off x="1521710" y="6462556"/>
              <a:ext cx="16126" cy="193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5F3C0432-029E-4277-9954-3FFC3DA5E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957508" cy="9575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AB7E36B-0E22-43C9-B772-7979965789B6}"/>
              </a:ext>
            </a:extLst>
          </p:cNvPr>
          <p:cNvSpPr txBox="1"/>
          <p:nvPr userDrawn="1"/>
        </p:nvSpPr>
        <p:spPr>
          <a:xfrm>
            <a:off x="152400" y="6477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Jérôme Bezet-Torres @JM2K69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6494B3-B7F5-4687-8901-895F64097A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957508" cy="9575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52A5A0-A22A-4FE0-9AAB-B7F6DD07C05A}"/>
              </a:ext>
            </a:extLst>
          </p:cNvPr>
          <p:cNvSpPr/>
          <p:nvPr userDrawn="1"/>
        </p:nvSpPr>
        <p:spPr>
          <a:xfrm>
            <a:off x="609600" y="6229893"/>
            <a:ext cx="16002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01332F-4EC3-42C2-8434-EB48E50B571B}"/>
              </a:ext>
            </a:extLst>
          </p:cNvPr>
          <p:cNvSpPr txBox="1"/>
          <p:nvPr userDrawn="1"/>
        </p:nvSpPr>
        <p:spPr>
          <a:xfrm>
            <a:off x="152400" y="6477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Jérôme Bezet-Torres @JM2K69</a:t>
            </a:r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F1FB65-1139-4294-9961-572355D2EB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957508" cy="9575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1B5365-D753-4BB5-ACFC-59FEEAA533AB}"/>
              </a:ext>
            </a:extLst>
          </p:cNvPr>
          <p:cNvSpPr/>
          <p:nvPr userDrawn="1"/>
        </p:nvSpPr>
        <p:spPr>
          <a:xfrm>
            <a:off x="609600" y="6229893"/>
            <a:ext cx="16002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46266C-A6EB-4730-9806-07D5E72B2CF3}"/>
              </a:ext>
            </a:extLst>
          </p:cNvPr>
          <p:cNvSpPr txBox="1"/>
          <p:nvPr userDrawn="1"/>
        </p:nvSpPr>
        <p:spPr>
          <a:xfrm>
            <a:off x="152400" y="6477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Jérôme Bezet-Torres @JM2K69</a:t>
            </a:r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9831755" y="5562600"/>
            <a:ext cx="2360245" cy="13002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4400" y="6883401"/>
            <a:ext cx="1117600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9" r:id="rId2"/>
    <p:sldLayoutId id="2147483711" r:id="rId3"/>
    <p:sldLayoutId id="2147483708" r:id="rId4"/>
    <p:sldLayoutId id="2147483710" r:id="rId5"/>
    <p:sldLayoutId id="2147483696" r:id="rId6"/>
    <p:sldLayoutId id="2147483697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github.com/vmware/PowerCLI-Example-Scripts/tree/master/Modules/rCisTa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lyghetto.com/" TargetMode="External"/><Relationship Id="rId2" Type="http://schemas.openxmlformats.org/officeDocument/2006/relationships/hyperlink" Target="http://www.lucd.inf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83F26F-C55B-4A92-9AFF-4894D14E27C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E1CB049-1F23-499B-BBA4-61171DC574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004" y="321734"/>
            <a:ext cx="3597704" cy="3597704"/>
          </a:xfrm>
          <a:prstGeom prst="rect">
            <a:avLst/>
          </a:prstGeom>
        </p:spPr>
      </p:pic>
      <p:pic>
        <p:nvPicPr>
          <p:cNvPr id="4" name="Image 3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EF01022E-F1B1-4323-98EC-B0DE63CFD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66" y="321733"/>
            <a:ext cx="3612951" cy="359770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3800" b="0" dirty="0">
                <a:solidFill>
                  <a:schemeClr val="bg1"/>
                </a:solidFill>
              </a:rPr>
              <a:t>Gestion d’une Infrastructure VMware avec </a:t>
            </a:r>
            <a:r>
              <a:rPr lang="fr-FR" sz="3800" b="0" dirty="0" err="1">
                <a:solidFill>
                  <a:schemeClr val="bg1"/>
                </a:solidFill>
              </a:rPr>
              <a:t>PowerCLI</a:t>
            </a:r>
            <a:endParaRPr lang="en-US" sz="3800" b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AA617A7-4A28-421F-9A5B-E2F9FC027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5398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64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2286000" y="1981200"/>
            <a:ext cx="680025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Machines </a:t>
            </a:r>
          </a:p>
          <a:p>
            <a:pPr algn="ctr"/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Virtuelles</a:t>
            </a:r>
          </a:p>
        </p:txBody>
      </p:sp>
      <p:pic>
        <p:nvPicPr>
          <p:cNvPr id="3" name="Picture 150" descr="ICON_VM_basic_label_Q308">
            <a:extLst>
              <a:ext uri="{FF2B5EF4-FFF2-40B4-BE49-F238E27FC236}">
                <a16:creationId xmlns:a16="http://schemas.microsoft.com/office/drawing/2014/main" id="{8E7AEFD9-6574-4812-9F53-D94D1C63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629" y="4953000"/>
            <a:ext cx="1143000" cy="132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945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 txBox="1">
            <a:spLocks noChangeArrowheads="1"/>
          </p:cNvSpPr>
          <p:nvPr/>
        </p:nvSpPr>
        <p:spPr>
          <a:xfrm>
            <a:off x="1676400" y="914400"/>
            <a:ext cx="8404098" cy="50022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0866"/>
              </p:ext>
            </p:extLst>
          </p:nvPr>
        </p:nvGraphicFramePr>
        <p:xfrm>
          <a:off x="2821717" y="1040906"/>
          <a:ext cx="6113464" cy="51623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056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3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Product Version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Hardware Version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Fusion 10.x</a:t>
                      </a:r>
                      <a:br>
                        <a:rPr lang="en-US" sz="1600" dirty="0"/>
                      </a:br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Workstation Pro 14.x</a:t>
                      </a:r>
                      <a:br>
                        <a:rPr lang="en-US" sz="1600" dirty="0"/>
                      </a:br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Workstation Player 14.x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59096"/>
                  </a:ext>
                </a:extLst>
              </a:tr>
              <a:tr h="502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VMware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ESXi</a:t>
                      </a:r>
                      <a:r>
                        <a:rPr lang="en-US" sz="1600" baseline="0" dirty="0"/>
                        <a:t>™ 6.5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576396"/>
                  </a:ext>
                </a:extLst>
              </a:tr>
              <a:tr h="5023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Fusion 8.x</a:t>
                      </a:r>
                      <a:br>
                        <a:rPr lang="en-US" sz="1600" dirty="0"/>
                      </a:br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Workstation Pro 12.x</a:t>
                      </a:r>
                      <a:br>
                        <a:rPr lang="en-US" sz="1600" dirty="0"/>
                      </a:br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Workstation Player 12.x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669194"/>
                  </a:ext>
                </a:extLst>
              </a:tr>
              <a:tr h="502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VMware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ESXi</a:t>
                      </a:r>
                      <a:r>
                        <a:rPr lang="en-US" sz="1600" baseline="0" dirty="0"/>
                        <a:t>™ 6.0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VMware</a:t>
                      </a:r>
                      <a:r>
                        <a:rPr lang="en-US" sz="1600" baseline="0" dirty="0"/>
                        <a:t> ESXi™ 5.5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ESXi 5.1, 5.5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ESXi 5.x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ESXi/ESX 4.x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Image 4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ED7FEC-09FE-433A-BD14-62EE70E5F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6" name="Titre 2">
            <a:extLst>
              <a:ext uri="{FF2B5EF4-FFF2-40B4-BE49-F238E27FC236}">
                <a16:creationId xmlns:a16="http://schemas.microsoft.com/office/drawing/2014/main" id="{12C9D81A-D9E7-4874-9247-CD2BE8807E10}"/>
              </a:ext>
            </a:extLst>
          </p:cNvPr>
          <p:cNvSpPr txBox="1">
            <a:spLocks/>
          </p:cNvSpPr>
          <p:nvPr/>
        </p:nvSpPr>
        <p:spPr>
          <a:xfrm>
            <a:off x="4191000" y="-136965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KB 1003746</a:t>
            </a:r>
          </a:p>
        </p:txBody>
      </p:sp>
    </p:spTree>
    <p:extLst>
      <p:ext uri="{BB962C8B-B14F-4D97-AF65-F5344CB8AC3E}">
        <p14:creationId xmlns:p14="http://schemas.microsoft.com/office/powerpoint/2010/main" val="9656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7" descr="ICON_VM_basic_flat_R2_Q408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0062" y="1818517"/>
            <a:ext cx="3878306" cy="335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/>
          <p:nvPr/>
        </p:nvGrpSpPr>
        <p:grpSpPr>
          <a:xfrm>
            <a:off x="3657600" y="1676400"/>
            <a:ext cx="4098229" cy="3582165"/>
            <a:chOff x="2650218" y="1469118"/>
            <a:chExt cx="3500664" cy="3220708"/>
          </a:xfrm>
        </p:grpSpPr>
        <p:sp>
          <p:nvSpPr>
            <p:cNvPr id="5" name="Rectangle 4"/>
            <p:cNvSpPr/>
            <p:nvPr/>
          </p:nvSpPr>
          <p:spPr bwMode="auto">
            <a:xfrm>
              <a:off x="4273550" y="1469118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123874" y="1469118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441950" y="1469118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 rot="5400000" flipV="1">
              <a:off x="2616200" y="1977118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 rot="5400000" flipV="1">
              <a:off x="2616200" y="2599418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 rot="5400000" flipV="1">
              <a:off x="2616200" y="4085318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 rot="5400000" flipV="1">
              <a:off x="2616200" y="3361418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 rot="5400000" flipV="1">
              <a:off x="5930900" y="1977118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 rot="5400000" flipV="1">
              <a:off x="5930900" y="2980418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 rot="5400000" flipV="1">
              <a:off x="5930900" y="3964824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123874" y="4503862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273550" y="4503862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441950" y="4503862"/>
              <a:ext cx="254000" cy="185964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" name="Picture 2" descr="J:\00 - VM Work\00 vSphere 5.1 Update\Graphics\Flop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618" y="3284836"/>
            <a:ext cx="500696" cy="5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J:\00 - VM Work\00 vSphere 5.1 Update\Graphics\US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92" y="1845083"/>
            <a:ext cx="594766" cy="54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J:\00 - VM Work\00 vSphere 5.1 Update\Graphics\Mou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435">
            <a:off x="6950140" y="5386871"/>
            <a:ext cx="851183" cy="75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J:\00 - VM Work\00 vSphere 5.1 Update\Graphics\KeyBoa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39" y="5430039"/>
            <a:ext cx="1200153" cy="71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J:\00 - VM Work\00 vSphere 5.1 Update\Graphics\NI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70" y="2707392"/>
            <a:ext cx="1118221" cy="74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J:\00 - VM Work\00 vSphere 5.1 Update\Graphics\CPUs Multip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610" y="5316192"/>
            <a:ext cx="908188" cy="9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J:\00 - VM Work\00 vSphere 5.1 Update\Graphics\RAM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60" y="4733987"/>
            <a:ext cx="990771" cy="5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 descr="J:\00 - VM Work\00 vSphere 5.1 Update\Graphics\Video Car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6" y="3511696"/>
            <a:ext cx="811735" cy="95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33"/>
          <p:cNvSpPr txBox="1"/>
          <p:nvPr/>
        </p:nvSpPr>
        <p:spPr>
          <a:xfrm>
            <a:off x="1690612" y="3979140"/>
            <a:ext cx="145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</a:t>
            </a:r>
            <a:b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3D</a:t>
            </a:r>
          </a:p>
        </p:txBody>
      </p:sp>
      <p:pic>
        <p:nvPicPr>
          <p:cNvPr id="26" name="Picture 12" descr="J:\00 - VM Work\00 vSphere 5.1 Update\Graphics\ID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23" y="1530758"/>
            <a:ext cx="681250" cy="114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53"/>
          <p:cNvSpPr txBox="1"/>
          <p:nvPr/>
        </p:nvSpPr>
        <p:spPr>
          <a:xfrm>
            <a:off x="1859021" y="1260899"/>
            <a:ext cx="124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IDE controller</a:t>
            </a:r>
            <a:b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devices</a:t>
            </a:r>
          </a:p>
        </p:txBody>
      </p:sp>
      <p:sp>
        <p:nvSpPr>
          <p:cNvPr id="28" name="TextBox 54"/>
          <p:cNvSpPr txBox="1"/>
          <p:nvPr/>
        </p:nvSpPr>
        <p:spPr>
          <a:xfrm>
            <a:off x="3884565" y="1207703"/>
            <a:ext cx="114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 to 3</a:t>
            </a:r>
            <a:b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parallel ports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55"/>
          <p:cNvSpPr txBox="1"/>
          <p:nvPr/>
        </p:nvSpPr>
        <p:spPr>
          <a:xfrm>
            <a:off x="5115329" y="1153177"/>
            <a:ext cx="138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 to 4</a:t>
            </a:r>
            <a:b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serial/com ports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56"/>
          <p:cNvSpPr txBox="1"/>
          <p:nvPr/>
        </p:nvSpPr>
        <p:spPr>
          <a:xfrm>
            <a:off x="6502131" y="1175737"/>
            <a:ext cx="1253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AHCI controller</a:t>
            </a:r>
          </a:p>
        </p:txBody>
      </p:sp>
      <p:sp>
        <p:nvSpPr>
          <p:cNvPr id="31" name="TextBox 57"/>
          <p:cNvSpPr txBox="1"/>
          <p:nvPr/>
        </p:nvSpPr>
        <p:spPr>
          <a:xfrm>
            <a:off x="8292918" y="1730923"/>
            <a:ext cx="1301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USB controller</a:t>
            </a:r>
            <a:b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Devices</a:t>
            </a:r>
          </a:p>
        </p:txBody>
      </p:sp>
      <p:sp>
        <p:nvSpPr>
          <p:cNvPr id="32" name="TextBox 58"/>
          <p:cNvSpPr txBox="1"/>
          <p:nvPr/>
        </p:nvSpPr>
        <p:spPr>
          <a:xfrm>
            <a:off x="7666843" y="2903642"/>
            <a:ext cx="2106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floppy controller</a:t>
            </a:r>
            <a:b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Devices</a:t>
            </a:r>
          </a:p>
        </p:txBody>
      </p:sp>
      <p:sp>
        <p:nvSpPr>
          <p:cNvPr id="33" name="TextBox 59"/>
          <p:cNvSpPr txBox="1"/>
          <p:nvPr/>
        </p:nvSpPr>
        <p:spPr>
          <a:xfrm>
            <a:off x="1777570" y="2765710"/>
            <a:ext cx="98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 to 10 </a:t>
            </a:r>
            <a:b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NICs</a:t>
            </a:r>
          </a:p>
        </p:txBody>
      </p:sp>
      <p:sp>
        <p:nvSpPr>
          <p:cNvPr id="34" name="TextBox 60"/>
          <p:cNvSpPr txBox="1"/>
          <p:nvPr/>
        </p:nvSpPr>
        <p:spPr>
          <a:xfrm>
            <a:off x="8056618" y="5373366"/>
            <a:ext cx="140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 devices </a:t>
            </a:r>
            <a:b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 adapter</a:t>
            </a:r>
          </a:p>
        </p:txBody>
      </p:sp>
      <p:pic>
        <p:nvPicPr>
          <p:cNvPr id="35" name="Picture 13" descr="J:\00 - VM Work\00 vSphere 5.1 Update\Graphics\SCSI-B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515" y="4124390"/>
            <a:ext cx="1980024" cy="122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66"/>
          <p:cNvSpPr txBox="1"/>
          <p:nvPr/>
        </p:nvSpPr>
        <p:spPr>
          <a:xfrm>
            <a:off x="2031342" y="5031370"/>
            <a:ext cx="145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 to </a:t>
            </a:r>
            <a:b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1TB of RAM</a:t>
            </a:r>
          </a:p>
        </p:txBody>
      </p:sp>
      <p:sp>
        <p:nvSpPr>
          <p:cNvPr id="37" name="TextBox 67"/>
          <p:cNvSpPr txBox="1"/>
          <p:nvPr/>
        </p:nvSpPr>
        <p:spPr>
          <a:xfrm>
            <a:off x="8034394" y="3929314"/>
            <a:ext cx="1860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 to 4 SCSI adapters</a:t>
            </a:r>
          </a:p>
        </p:txBody>
      </p:sp>
      <p:sp>
        <p:nvSpPr>
          <p:cNvPr id="38" name="TextBox 68"/>
          <p:cNvSpPr txBox="1"/>
          <p:nvPr/>
        </p:nvSpPr>
        <p:spPr>
          <a:xfrm>
            <a:off x="3394592" y="5853798"/>
            <a:ext cx="1635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 to </a:t>
            </a:r>
            <a:b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64 vCPUs</a:t>
            </a:r>
          </a:p>
        </p:txBody>
      </p:sp>
      <p:pic>
        <p:nvPicPr>
          <p:cNvPr id="40" name="Image 39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A63C40BC-7926-45AB-93BC-C8FEF00212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8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Machines Virtuelles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644247" y="2647563"/>
            <a:ext cx="6467867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Création de VM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Caractéristiques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Datastore</a:t>
            </a:r>
          </a:p>
          <a:p>
            <a:pPr marL="1657350"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Type de provisionnement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err="1"/>
              <a:t>PortGroup</a:t>
            </a:r>
            <a:endParaRPr lang="fr-FR" sz="2400" dirty="0"/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CPU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err="1"/>
              <a:t>Cores</a:t>
            </a:r>
            <a:r>
              <a:rPr lang="fr-FR" sz="2400" dirty="0"/>
              <a:t> / Socket</a:t>
            </a: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2F7FD7-D971-45CD-9374-AF2E9890D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209537"/>
            <a:ext cx="3962400" cy="52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5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Machines Virtuelles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381000" y="1363708"/>
            <a:ext cx="6467867" cy="2714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Création de VM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9F3974-1F6A-4ED1-96BF-EE5BA45AE6A6}"/>
              </a:ext>
            </a:extLst>
          </p:cNvPr>
          <p:cNvSpPr/>
          <p:nvPr/>
        </p:nvSpPr>
        <p:spPr>
          <a:xfrm>
            <a:off x="685800" y="250460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FRPSUG_00001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ResourcePool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192.168.0.30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4834C2E-8ADB-472B-9948-8E16DE50D5EC}"/>
              </a:ext>
            </a:extLst>
          </p:cNvPr>
          <p:cNvSpPr/>
          <p:nvPr/>
        </p:nvSpPr>
        <p:spPr>
          <a:xfrm rot="16200000">
            <a:off x="6779295" y="3124199"/>
            <a:ext cx="618733" cy="30480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D803-6731-4B74-A28E-DC61977C7E64}"/>
              </a:ext>
            </a:extLst>
          </p:cNvPr>
          <p:cNvSpPr/>
          <p:nvPr/>
        </p:nvSpPr>
        <p:spPr>
          <a:xfrm>
            <a:off x="685800" y="3386767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New-VM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FRPSUG_00002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DiskGB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00080"/>
                </a:solidFill>
                <a:latin typeface="Lucida Console" panose="020B0609040504020204" pitchFamily="49" charset="0"/>
              </a:rPr>
              <a:t>80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DiskStorageFormat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Thin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MemoryGB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-CD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ResourcePool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"ESXI – Cluster - </a:t>
            </a:r>
            <a:r>
              <a:rPr lang="fr-FR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RessourcePool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GuestId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'windows8Guest'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NetworkName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"VM Network"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-Datastore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"LUNP1"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 ` 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9D22CF35-940F-4DFF-8822-FABDF8A8EA24}"/>
              </a:ext>
            </a:extLst>
          </p:cNvPr>
          <p:cNvSpPr/>
          <p:nvPr/>
        </p:nvSpPr>
        <p:spPr>
          <a:xfrm rot="10800000">
            <a:off x="5477267" y="5105400"/>
            <a:ext cx="618733" cy="30480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6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 animBg="1"/>
      <p:bldP spid="6" grpId="1" animBg="1"/>
      <p:bldP spid="7" grpId="0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D97BB4-6F1A-4693-AC76-D2C2FFE82D85}"/>
              </a:ext>
            </a:extLst>
          </p:cNvPr>
          <p:cNvSpPr/>
          <p:nvPr/>
        </p:nvSpPr>
        <p:spPr>
          <a:xfrm>
            <a:off x="762000" y="2209800"/>
            <a:ext cx="11277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viObjVmHost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Get-VMHost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"ESXI"</a:t>
            </a:r>
            <a:endParaRPr lang="fr-F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r-F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viewObjEnvBrowser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Get-View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-Id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Get-View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-Id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viObjVmHost</a:t>
            </a:r>
            <a:r>
              <a:rPr lang="fr-FR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ExtensionData</a:t>
            </a:r>
            <a:r>
              <a:rPr lang="fr-FR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Parent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r-FR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EnvironmentBrowser</a:t>
            </a:r>
            <a:endParaRPr lang="fr-F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r-F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vmxVer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viewObjEnvBrowser</a:t>
            </a:r>
            <a:r>
              <a:rPr lang="fr-FR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QueryConfigOptionDescriptor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fr-FR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fr-F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fr-FR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r-FR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DefaultConfigOption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fr-FR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Key</a:t>
            </a:r>
          </a:p>
          <a:p>
            <a:endParaRPr lang="fr-F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osDesc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viewObjEnvBrowser</a:t>
            </a:r>
            <a:r>
              <a:rPr lang="fr-FR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QueryConfigOption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r-FR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vmxVer</a:t>
            </a:r>
            <a:r>
              <a:rPr lang="fr-FR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r-FR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viObjVmHost</a:t>
            </a:r>
            <a:r>
              <a:rPr lang="fr-FR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ExtensionData</a:t>
            </a:r>
            <a:r>
              <a:rPr lang="fr-FR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MoRef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r-FR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GuestOSDescriptor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6CF272-D657-4319-A325-7FF17C5D0ED0}"/>
              </a:ext>
            </a:extLst>
          </p:cNvPr>
          <p:cNvSpPr txBox="1"/>
          <p:nvPr/>
        </p:nvSpPr>
        <p:spPr>
          <a:xfrm>
            <a:off x="692743" y="1019410"/>
            <a:ext cx="6467867" cy="2714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err="1"/>
              <a:t>GuestId</a:t>
            </a:r>
            <a:endParaRPr lang="fr-FR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B09AB8-D0AC-4C4A-B668-86CB3A81E250}"/>
              </a:ext>
            </a:extLst>
          </p:cNvPr>
          <p:cNvSpPr/>
          <p:nvPr/>
        </p:nvSpPr>
        <p:spPr>
          <a:xfrm>
            <a:off x="737118" y="3733800"/>
            <a:ext cx="29241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 </a:t>
            </a:r>
            <a:r>
              <a:rPr lang="fr-FR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osDesc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fr-F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Id</a:t>
            </a:r>
            <a:r>
              <a:rPr lang="fr-FR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fr-FR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FullName</a:t>
            </a:r>
            <a:r>
              <a:rPr lang="fr-FR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554DE3-5D9E-48A6-98D6-03AE635D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81000"/>
            <a:ext cx="7477125" cy="607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6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Machines Virtuelles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381000" y="1363708"/>
            <a:ext cx="6467867" cy="2714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Création de VM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04E996-115C-48C7-B043-BD1CB477282B}"/>
              </a:ext>
            </a:extLst>
          </p:cNvPr>
          <p:cNvSpPr/>
          <p:nvPr/>
        </p:nvSpPr>
        <p:spPr>
          <a:xfrm>
            <a:off x="381000" y="259080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fr-FR" dirty="0">
                <a:solidFill>
                  <a:srgbClr val="800080"/>
                </a:solidFill>
                <a:latin typeface="Lucida Console" panose="020B0609040504020204" pitchFamily="49" charset="0"/>
              </a:rPr>
              <a:t>25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"FRPSUG_{0:000000}"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New-VM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DiskGB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DiskStorageFormat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Thin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MemoryGB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-CD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ResourcePool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"192.168.0.66"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GuestId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'windows9Server64Guest'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NetworkName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"VM Network"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-Datastore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"LUN"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 }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E662BFDC-EB23-4932-B02A-95BC937C5CF6}"/>
              </a:ext>
            </a:extLst>
          </p:cNvPr>
          <p:cNvSpPr/>
          <p:nvPr/>
        </p:nvSpPr>
        <p:spPr>
          <a:xfrm rot="10800000">
            <a:off x="6089904" y="4821444"/>
            <a:ext cx="618733" cy="30480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0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Machines Virtuelles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381000" y="1363708"/>
            <a:ext cx="6467867" cy="2714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Import d'Appliance OVF ou OVA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68D3258-EB82-43F9-85A8-E8889ECD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347143"/>
            <a:ext cx="4551949" cy="47115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EB8DD1-1D6E-4A5D-AE0C-8B66F8ABC33A}"/>
              </a:ext>
            </a:extLst>
          </p:cNvPr>
          <p:cNvSpPr/>
          <p:nvPr/>
        </p:nvSpPr>
        <p:spPr>
          <a:xfrm>
            <a:off x="381000" y="2672705"/>
            <a:ext cx="6271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VApp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-Source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Appliance_OVA_OVF_Filename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NAme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VMHost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vmhost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-Datastore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$Datastore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DiskStorageFormat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thin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5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2438400" y="2895600"/>
            <a:ext cx="685636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émonstration</a:t>
            </a:r>
          </a:p>
          <a:p>
            <a:pPr algn="ctr"/>
            <a:r>
              <a:rPr lang="fr-FR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fr-FR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935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D284D3-AA5F-404B-97F2-EA53FD7C8CA1}"/>
              </a:ext>
            </a:extLst>
          </p:cNvPr>
          <p:cNvSpPr txBox="1">
            <a:spLocks/>
          </p:cNvSpPr>
          <p:nvPr/>
        </p:nvSpPr>
        <p:spPr>
          <a:xfrm>
            <a:off x="685800" y="876300"/>
            <a:ext cx="3462064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00B050"/>
                </a:solidFill>
              </a:rPr>
              <a:t>Qui suis-je </a:t>
            </a:r>
            <a:r>
              <a:rPr lang="en-US" sz="3200" dirty="0">
                <a:solidFill>
                  <a:srgbClr val="00B050"/>
                </a:solidFill>
              </a:rPr>
              <a:t>?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F8D7C5-C059-4905-AF7C-F0DDAAADC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778420"/>
              </p:ext>
            </p:extLst>
          </p:nvPr>
        </p:nvGraphicFramePr>
        <p:xfrm>
          <a:off x="3962400" y="8763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51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AA617A7-4A28-421F-9A5B-E2F9FC027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9309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8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2590800" y="2362200"/>
            <a:ext cx="628729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Configuration</a:t>
            </a:r>
          </a:p>
          <a:p>
            <a:pPr algn="ctr"/>
            <a:r>
              <a:rPr lang="fr-FR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</a:t>
            </a:r>
            <a:endParaRPr lang="fr-FR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86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866466" y="1418080"/>
            <a:ext cx="6467867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Création d’un Cluster Activation de HA</a:t>
            </a: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686B03-3FF8-4B78-B5BF-A9BF0F1CB26C}"/>
              </a:ext>
            </a:extLst>
          </p:cNvPr>
          <p:cNvSpPr/>
          <p:nvPr/>
        </p:nvSpPr>
        <p:spPr>
          <a:xfrm>
            <a:off x="1522785" y="22479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New-Cluster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PowerCLI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-HA"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HARestartPriority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High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HAIsolationResponse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DoNothing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HAEnabled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-Datacenter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)`</a:t>
            </a:r>
          </a:p>
          <a:p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C3F23F-1157-4B28-B2B0-7C0D5F76198A}"/>
              </a:ext>
            </a:extLst>
          </p:cNvPr>
          <p:cNvSpPr txBox="1"/>
          <p:nvPr/>
        </p:nvSpPr>
        <p:spPr>
          <a:xfrm>
            <a:off x="866466" y="3746246"/>
            <a:ext cx="6467867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Ajout des hôtes</a:t>
            </a: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FC4241-71F6-4419-AA0E-2FD36A6A89A6}"/>
              </a:ext>
            </a:extLst>
          </p:cNvPr>
          <p:cNvSpPr/>
          <p:nvPr/>
        </p:nvSpPr>
        <p:spPr>
          <a:xfrm>
            <a:off x="1676400" y="4572000"/>
            <a:ext cx="1021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fr-FR" dirty="0">
                <a:solidFill>
                  <a:srgbClr val="800080"/>
                </a:solidFill>
                <a:latin typeface="Lucida Console" panose="020B0609040504020204" pitchFamily="49" charset="0"/>
              </a:rPr>
              <a:t>33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MyEsxi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"192.168.0.{0:0}"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VMHost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MyEsxi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get-cluster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PowerCLI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-HA"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myCredentials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E993636-6A23-49E3-AF1A-995EACDB635A}"/>
              </a:ext>
            </a:extLst>
          </p:cNvPr>
          <p:cNvSpPr/>
          <p:nvPr/>
        </p:nvSpPr>
        <p:spPr>
          <a:xfrm rot="8329739">
            <a:off x="4569221" y="4426906"/>
            <a:ext cx="618733" cy="30480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96DC1-9548-402D-9E54-936C1D4012AE}"/>
              </a:ext>
            </a:extLst>
          </p:cNvPr>
          <p:cNvSpPr/>
          <p:nvPr/>
        </p:nvSpPr>
        <p:spPr>
          <a:xfrm>
            <a:off x="5120786" y="4091399"/>
            <a:ext cx="54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latin typeface="Lucida Console" panose="020B0609040504020204" pitchFamily="49" charset="0"/>
              </a:rPr>
              <a:t>(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ESXI_Pwsh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{0:0}.JM2K69.Pwsh"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9215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  <p:bldP spid="10" grpId="0"/>
      <p:bldP spid="8" grpId="0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866467" y="1524000"/>
            <a:ext cx="6467867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Ajout de DRS à un Cluster existant</a:t>
            </a: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9C51A1-D9E0-4017-ACB3-63082E1E4211}"/>
              </a:ext>
            </a:extLst>
          </p:cNvPr>
          <p:cNvSpPr/>
          <p:nvPr/>
        </p:nvSpPr>
        <p:spPr>
          <a:xfrm>
            <a:off x="1219200" y="2514600"/>
            <a:ext cx="10495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$Cluster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-Cluster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PowerCLI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-HA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NewClustername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Cluster</a:t>
            </a:r>
            <a:r>
              <a:rPr lang="fr-FR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'-DRS'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Get-Cluster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$Cluster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Set-Cluster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NewClustername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DrsAutomationLevel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FullyAutomated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13781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866467" y="1524000"/>
            <a:ext cx="6467867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Activation de </a:t>
            </a:r>
            <a:r>
              <a:rPr lang="fr-FR" sz="2400" dirty="0" err="1"/>
              <a:t>vMotion</a:t>
            </a:r>
            <a:r>
              <a:rPr lang="fr-FR" sz="2400" dirty="0"/>
              <a:t>  </a:t>
            </a: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737D34-4F04-4C48-851D-256FDECD8ACB}"/>
              </a:ext>
            </a:extLst>
          </p:cNvPr>
          <p:cNvSpPr/>
          <p:nvPr/>
        </p:nvSpPr>
        <p:spPr>
          <a:xfrm>
            <a:off x="1038327" y="2560926"/>
            <a:ext cx="111536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$ESXI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Get-Cluster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PowerCLI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-HA"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VMHost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$vEsxi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$ESXI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Get-VMHost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$vEsxi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Get-VMHostNetworkAdapter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PortGroupName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"Management Network"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}`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VMHostNetworkAdapter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-VMotionEnabled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866467" y="1524000"/>
            <a:ext cx="6467867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Activation de VSAN  </a:t>
            </a: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6A46EE-51CD-479E-9E62-FF817F1C8C29}"/>
              </a:ext>
            </a:extLst>
          </p:cNvPr>
          <p:cNvSpPr/>
          <p:nvPr/>
        </p:nvSpPr>
        <p:spPr>
          <a:xfrm>
            <a:off x="1447800" y="2387897"/>
            <a:ext cx="7473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-Cluster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PowerCLI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-HA-DRS"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Get-VMHost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Get-VMHostStorage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RescanAllHBA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E3272-323A-44DA-8C8A-3404C12E4B3C}"/>
              </a:ext>
            </a:extLst>
          </p:cNvPr>
          <p:cNvSpPr/>
          <p:nvPr/>
        </p:nvSpPr>
        <p:spPr>
          <a:xfrm>
            <a:off x="1378745" y="3225149"/>
            <a:ext cx="99467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vesxi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$ESXI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Get-VMHost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vesxi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Get-VMHostNetworkAdapter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PortGroupName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"Management Network"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}`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VMHostNetworkAdapter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VsanTrafficEnabled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74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866467" y="1524000"/>
            <a:ext cx="6467867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Activation de VSAN  </a:t>
            </a: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42D6D-A185-4E58-ACF3-432161488E02}"/>
              </a:ext>
            </a:extLst>
          </p:cNvPr>
          <p:cNvSpPr/>
          <p:nvPr/>
        </p:nvSpPr>
        <p:spPr>
          <a:xfrm>
            <a:off x="1223820" y="2362200"/>
            <a:ext cx="7920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VSANCluster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-Cluster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PowerCLI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-HA-DRS"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Set-Cluster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HAEnabled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SilentlyContinue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DEBE2-DD33-40E8-AD51-D7A311027133}"/>
              </a:ext>
            </a:extLst>
          </p:cNvPr>
          <p:cNvSpPr/>
          <p:nvPr/>
        </p:nvSpPr>
        <p:spPr>
          <a:xfrm>
            <a:off x="1220190" y="3562529"/>
            <a:ext cx="86096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VSANCluster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-Cluster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PowerCLI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-HA-DRS"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Set-Cluster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VsanEnabled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VsanDiskClaimMode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Automatic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SilentlyContinue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E85AD-B7A7-45C8-822C-97675E34729A}"/>
              </a:ext>
            </a:extLst>
          </p:cNvPr>
          <p:cNvSpPr/>
          <p:nvPr/>
        </p:nvSpPr>
        <p:spPr>
          <a:xfrm>
            <a:off x="1190373" y="5181600"/>
            <a:ext cx="7920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VSANCluster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-Cluster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PowerCLI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-HA-DRS"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Set-Cluster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HAEnabled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SilentlyContinue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02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AA617A7-4A28-421F-9A5B-E2F9FC027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9039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4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Graphic spid="3" grpId="1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3200400" y="2767280"/>
            <a:ext cx="503375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2780908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866467" y="1524000"/>
            <a:ext cx="6467867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Création</a:t>
            </a: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6F365E-DED5-47D2-9CC9-0DCD8F57B053}"/>
              </a:ext>
            </a:extLst>
          </p:cNvPr>
          <p:cNvSpPr/>
          <p:nvPr/>
        </p:nvSpPr>
        <p:spPr>
          <a:xfrm>
            <a:off x="1371600" y="2335768"/>
            <a:ext cx="5827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New-Snapshot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VMName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"FRPSUG"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65805E-12A6-46ED-8378-B90F98579624}"/>
              </a:ext>
            </a:extLst>
          </p:cNvPr>
          <p:cNvSpPr txBox="1"/>
          <p:nvPr/>
        </p:nvSpPr>
        <p:spPr>
          <a:xfrm>
            <a:off x="866466" y="2527691"/>
            <a:ext cx="6467867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Allez à ou </a:t>
            </a:r>
            <a:r>
              <a:rPr lang="fr-FR" sz="2400" dirty="0" err="1"/>
              <a:t>Goto</a:t>
            </a:r>
            <a:endParaRPr lang="fr-FR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7E0E5-B1C4-4E51-9C94-B0E3A9FBF8A9}"/>
              </a:ext>
            </a:extLst>
          </p:cNvPr>
          <p:cNvSpPr/>
          <p:nvPr/>
        </p:nvSpPr>
        <p:spPr>
          <a:xfrm>
            <a:off x="1280371" y="3429000"/>
            <a:ext cx="8625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$snap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Get-Snapshot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|`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Created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–Descending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-Last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Set-VM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-VM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SnapShot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$snap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Null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33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AA617A7-4A28-421F-9A5B-E2F9FC027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1920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037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866467" y="1524000"/>
            <a:ext cx="6467867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Suppression</a:t>
            </a: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396B66-68A9-4454-BEFB-F40466FC4EB3}"/>
              </a:ext>
            </a:extLst>
          </p:cNvPr>
          <p:cNvSpPr/>
          <p:nvPr/>
        </p:nvSpPr>
        <p:spPr>
          <a:xfrm>
            <a:off x="171186" y="2362200"/>
            <a:ext cx="1141121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maxtasks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$snaps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Get-VM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Get-Snapshot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-like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"FRPSUG"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snaps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r-FR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</a:t>
            </a:r>
            <a:r>
              <a:rPr lang="fr-FR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-Snapshot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-Snapshot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$snaps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RunAsync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fr-FR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Null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$tasks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Get-Task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-Status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RemoveSnapshot_Task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tasks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gt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$maxtasks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fr-FR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Sleep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$tasks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Get-Task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-Status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"Running"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RemoveSnapshot_Task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621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AA617A7-4A28-421F-9A5B-E2F9FC027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7201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8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Graphic spid="3" grpId="1" uiExpand="1">
        <p:bldSub>
          <a:bldDgm bld="one"/>
        </p:bldSub>
      </p:bldGraphic>
      <p:bldGraphic spid="3" grpId="2" uiExpand="1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3733800" y="2971800"/>
            <a:ext cx="37208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Réseau</a:t>
            </a:r>
          </a:p>
        </p:txBody>
      </p:sp>
    </p:spTree>
    <p:extLst>
      <p:ext uri="{BB962C8B-B14F-4D97-AF65-F5344CB8AC3E}">
        <p14:creationId xmlns:p14="http://schemas.microsoft.com/office/powerpoint/2010/main" val="1714697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Réseau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838200" y="1425788"/>
            <a:ext cx="96012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Création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Port Group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Vlan</a:t>
            </a: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9098BC-B4D4-45D8-971A-CE6609D7C7BA}"/>
              </a:ext>
            </a:extLst>
          </p:cNvPr>
          <p:cNvSpPr/>
          <p:nvPr/>
        </p:nvSpPr>
        <p:spPr>
          <a:xfrm>
            <a:off x="1901825" y="2893496"/>
            <a:ext cx="7473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VirtualSwitch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VMHost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"ESXI"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"vSwitch0" 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2E46-9319-4B8B-BE1F-C7DC72990E14}"/>
              </a:ext>
            </a:extLst>
          </p:cNvPr>
          <p:cNvSpPr/>
          <p:nvPr/>
        </p:nvSpPr>
        <p:spPr>
          <a:xfrm>
            <a:off x="1901824" y="3478408"/>
            <a:ext cx="960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VirtualPortGroup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VirtualSwitch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"vSwitch0"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"Sample01"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5CB79E-3691-42DD-A595-5F7BDA6C9C59}"/>
              </a:ext>
            </a:extLst>
          </p:cNvPr>
          <p:cNvSpPr/>
          <p:nvPr/>
        </p:nvSpPr>
        <p:spPr>
          <a:xfrm>
            <a:off x="1901823" y="4535899"/>
            <a:ext cx="7473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VirtualPortGroup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VirtualSwitch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"vSwitch0"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"Sample01"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VLanId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00080"/>
                </a:solidFill>
                <a:latin typeface="Lucida Console" panose="020B0609040504020204" pitchFamily="49" charset="0"/>
              </a:rPr>
              <a:t>10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61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AA617A7-4A28-421F-9A5B-E2F9FC027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5729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4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Graphic spid="3" grpId="1" uiExpand="1">
        <p:bldSub>
          <a:bldDgm bld="one"/>
        </p:bldSub>
      </p:bldGraphic>
      <p:bldGraphic spid="3" grpId="2" uiExpand="1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3429000" y="3124200"/>
            <a:ext cx="49744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Répertoire</a:t>
            </a:r>
          </a:p>
        </p:txBody>
      </p:sp>
    </p:spTree>
    <p:extLst>
      <p:ext uri="{BB962C8B-B14F-4D97-AF65-F5344CB8AC3E}">
        <p14:creationId xmlns:p14="http://schemas.microsoft.com/office/powerpoint/2010/main" val="139722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DB5DAB7-2B2C-4DB8-87DD-7A3BC081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9" t="4445" r="3896" b="-4"/>
          <a:stretch/>
        </p:blipFill>
        <p:spPr>
          <a:xfrm>
            <a:off x="6358106" y="287733"/>
            <a:ext cx="3798742" cy="6282534"/>
          </a:xfrm>
          <a:prstGeom prst="rect">
            <a:avLst/>
          </a:prstGeom>
        </p:spPr>
      </p:pic>
      <p:sp>
        <p:nvSpPr>
          <p:cNvPr id="4" name="Titre 2">
            <a:extLst>
              <a:ext uri="{FF2B5EF4-FFF2-40B4-BE49-F238E27FC236}">
                <a16:creationId xmlns:a16="http://schemas.microsoft.com/office/drawing/2014/main" id="{DAD3A4F2-CB0B-4316-80DC-3BECAC48C5A3}"/>
              </a:ext>
            </a:extLst>
          </p:cNvPr>
          <p:cNvSpPr txBox="1">
            <a:spLocks/>
          </p:cNvSpPr>
          <p:nvPr/>
        </p:nvSpPr>
        <p:spPr>
          <a:xfrm>
            <a:off x="141206" y="737629"/>
            <a:ext cx="747395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0" dirty="0">
                <a:solidFill>
                  <a:schemeClr val="tx1"/>
                </a:solidFill>
              </a:rPr>
              <a:t>Répertoire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93F30D-2B4B-4BBD-87BD-2B1FE27F0D61}"/>
              </a:ext>
            </a:extLst>
          </p:cNvPr>
          <p:cNvSpPr txBox="1"/>
          <p:nvPr/>
        </p:nvSpPr>
        <p:spPr>
          <a:xfrm>
            <a:off x="685800" y="2191220"/>
            <a:ext cx="9601200" cy="2241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Création de dossier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Vue VM et Modèles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A partir d’un fichier texte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FD4BCE-67E1-45C7-8162-C36EE0AFFE30}"/>
              </a:ext>
            </a:extLst>
          </p:cNvPr>
          <p:cNvSpPr/>
          <p:nvPr/>
        </p:nvSpPr>
        <p:spPr>
          <a:xfrm>
            <a:off x="2019912" y="3267940"/>
            <a:ext cx="28791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Fichier Texte </a:t>
            </a:r>
          </a:p>
          <a:p>
            <a:r>
              <a:rPr lang="fr-FR" dirty="0"/>
              <a:t>VM\BTS SIO2\</a:t>
            </a:r>
            <a:r>
              <a:rPr lang="fr-FR" dirty="0" err="1"/>
              <a:t>G_Prof</a:t>
            </a:r>
            <a:endParaRPr lang="fr-FR" dirty="0"/>
          </a:p>
          <a:p>
            <a:r>
              <a:rPr lang="fr-FR" dirty="0"/>
              <a:t>VM\BTS SIO2\G1</a:t>
            </a:r>
          </a:p>
          <a:p>
            <a:r>
              <a:rPr lang="fr-FR" dirty="0"/>
              <a:t>VM\ BTS SIO2 \G2</a:t>
            </a:r>
          </a:p>
          <a:p>
            <a:r>
              <a:rPr lang="fr-FR" dirty="0"/>
              <a:t>VM\ BTS SIO2 \G3</a:t>
            </a:r>
          </a:p>
          <a:p>
            <a:r>
              <a:rPr lang="fr-FR" dirty="0"/>
              <a:t>VM\ BTS SIO2 \G4</a:t>
            </a:r>
          </a:p>
          <a:p>
            <a:r>
              <a:rPr lang="fr-FR" dirty="0"/>
              <a:t>VM\ BTS SIO2 \G5</a:t>
            </a:r>
          </a:p>
          <a:p>
            <a:r>
              <a:rPr lang="fr-FR" dirty="0"/>
              <a:t>VM\ BTS SIO2 \G6</a:t>
            </a:r>
          </a:p>
          <a:p>
            <a:r>
              <a:rPr lang="fr-FR" dirty="0"/>
              <a:t>VM\ BTS SIO2 \G7</a:t>
            </a:r>
          </a:p>
          <a:p>
            <a:r>
              <a:rPr lang="fr-FR" dirty="0"/>
              <a:t>VM\ BTS SIO2 \G8</a:t>
            </a:r>
          </a:p>
        </p:txBody>
      </p:sp>
    </p:spTree>
    <p:extLst>
      <p:ext uri="{BB962C8B-B14F-4D97-AF65-F5344CB8AC3E}">
        <p14:creationId xmlns:p14="http://schemas.microsoft.com/office/powerpoint/2010/main" val="26783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7CDF2F-B03D-42C8-80F9-801F1E4EB9C6}"/>
              </a:ext>
            </a:extLst>
          </p:cNvPr>
          <p:cNvSpPr/>
          <p:nvPr/>
        </p:nvSpPr>
        <p:spPr>
          <a:xfrm>
            <a:off x="1905000" y="305068"/>
            <a:ext cx="86867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 </a:t>
            </a:r>
            <a:r>
              <a:rPr lang="fr-FR" sz="16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New-</a:t>
            </a:r>
            <a:r>
              <a:rPr lang="fr-FR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FolderFromPath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r-FR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r-FR" sz="16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r-FR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Mandatory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r-FR" sz="16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$Path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splittedPaths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</a:t>
            </a:r>
            <a:r>
              <a:rPr lang="fr-FR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r-FR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'\'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Get-Folder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splittedPaths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Stop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splittedPaths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fr-FR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$splittedPaths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fr-FR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nouveauDossier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</a:t>
            </a:r>
            <a:r>
              <a:rPr lang="fr-FR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-Folder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ErrorAction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Ignore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r-FR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nouveauDossier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null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fr-FR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 Write-</a:t>
            </a:r>
            <a:r>
              <a:rPr lang="fr-FR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Verbose</a:t>
            </a:r>
            <a:r>
              <a:rPr lang="fr-FR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 "Création du répertoire $_"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nouveauDossier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New-Folder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  <a:r>
              <a:rPr lang="fr-FR" sz="16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fr-FR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#Write-Warning "Le dossier $_ existe déjà"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nouveauDossier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nouveauDossier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450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AA617A7-4A28-421F-9A5B-E2F9FC027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1698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2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3">
                                            <p:graphicEl>
                                              <a:dgm id="{FECAE61E-DB61-4F5B-BCAE-A95692AEC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graphicEl>
                                              <a:dgm id="{FECAE61E-DB61-4F5B-BCAE-A95692AEC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graphicEl>
                                              <a:dgm id="{FECAE61E-DB61-4F5B-BCAE-A95692AEC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graphicEl>
                                              <a:dgm id="{FECAE61E-DB61-4F5B-BCAE-A95692AEC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Graphic spid="3" grpId="1" uiExpand="1">
        <p:bldSub>
          <a:bldDgm bld="one"/>
        </p:bldSub>
      </p:bldGraphic>
      <p:bldGraphic spid="3" grpId="2" uiExpand="1">
        <p:bldSub>
          <a:bldDgm bld="one"/>
        </p:bldSub>
      </p:bldGraphic>
      <p:bldGraphic spid="3" grpId="3" uiExpand="1">
        <p:bldSub>
          <a:bldDgm bld="on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595866" y="2971800"/>
            <a:ext cx="99967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Tags et métadonnées</a:t>
            </a:r>
          </a:p>
        </p:txBody>
      </p:sp>
    </p:spTree>
    <p:extLst>
      <p:ext uri="{BB962C8B-B14F-4D97-AF65-F5344CB8AC3E}">
        <p14:creationId xmlns:p14="http://schemas.microsoft.com/office/powerpoint/2010/main" val="407422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3657600" y="2767280"/>
            <a:ext cx="42883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PowerCli</a:t>
            </a:r>
          </a:p>
        </p:txBody>
      </p:sp>
    </p:spTree>
    <p:extLst>
      <p:ext uri="{BB962C8B-B14F-4D97-AF65-F5344CB8AC3E}">
        <p14:creationId xmlns:p14="http://schemas.microsoft.com/office/powerpoint/2010/main" val="97540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DAD3A4F2-CB0B-4316-80DC-3BECAC48C5A3}"/>
              </a:ext>
            </a:extLst>
          </p:cNvPr>
          <p:cNvSpPr txBox="1">
            <a:spLocks/>
          </p:cNvSpPr>
          <p:nvPr/>
        </p:nvSpPr>
        <p:spPr>
          <a:xfrm>
            <a:off x="141206" y="737629"/>
            <a:ext cx="747395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0" dirty="0">
                <a:solidFill>
                  <a:schemeClr val="tx1"/>
                </a:solidFill>
              </a:rPr>
              <a:t>Tags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93F30D-2B4B-4BBD-87BD-2B1FE27F0D61}"/>
              </a:ext>
            </a:extLst>
          </p:cNvPr>
          <p:cNvSpPr txBox="1"/>
          <p:nvPr/>
        </p:nvSpPr>
        <p:spPr>
          <a:xfrm>
            <a:off x="533400" y="2086382"/>
            <a:ext cx="9601200" cy="497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Création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Avantages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2000" dirty="0"/>
              <a:t>Données supplémentaires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2000" dirty="0"/>
              <a:t>Facilite les recherches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CAD23-A26D-46E5-A816-B8B28027FBFB}"/>
              </a:ext>
            </a:extLst>
          </p:cNvPr>
          <p:cNvSpPr/>
          <p:nvPr/>
        </p:nvSpPr>
        <p:spPr>
          <a:xfrm>
            <a:off x="914400" y="23779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categorieDeTag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r-FR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Developpement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TagCategory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categorieDeTag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$tag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'SRV_DEV'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New-Tag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$tag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-Category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categorieDeTag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VM_DEV*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TagAssignment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$tag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61F27F-CEAD-4C10-AEF6-EE3F33E9C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829" y="1749200"/>
            <a:ext cx="2271771" cy="28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2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F58B903-F7D4-4B66-9C70-508384D9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100" y="990600"/>
            <a:ext cx="2418439" cy="29908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FA04A54-BBB7-47FB-9999-87F217D72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0370"/>
            <a:ext cx="4122028" cy="146208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CBCA3-4D4B-4D3A-9598-15D69A12C458}"/>
              </a:ext>
            </a:extLst>
          </p:cNvPr>
          <p:cNvSpPr txBox="1"/>
          <p:nvPr/>
        </p:nvSpPr>
        <p:spPr>
          <a:xfrm>
            <a:off x="523461" y="1883568"/>
            <a:ext cx="9601200" cy="1952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Module PowerShell </a:t>
            </a:r>
            <a:r>
              <a:rPr lang="fr-FR" sz="2400" dirty="0">
                <a:solidFill>
                  <a:srgbClr val="555555"/>
                </a:solidFill>
                <a:latin typeface="Open Sans"/>
              </a:rPr>
              <a:t> </a:t>
            </a:r>
            <a:r>
              <a:rPr lang="fr-FR" sz="2400" dirty="0" err="1">
                <a:solidFill>
                  <a:srgbClr val="27B399"/>
                </a:solidFill>
                <a:latin typeface="Open Sans"/>
                <a:hlinkClick r:id="rId4"/>
              </a:rPr>
              <a:t>rCisTag</a:t>
            </a:r>
            <a:endParaRPr lang="fr-FR" sz="2400" dirty="0">
              <a:solidFill>
                <a:srgbClr val="27B399"/>
              </a:solidFill>
              <a:latin typeface="Open Sans"/>
            </a:endParaRP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44444"/>
                </a:solidFill>
                <a:latin typeface="minion"/>
              </a:rPr>
              <a:t>REST API</a:t>
            </a:r>
            <a:endParaRPr lang="fr-FR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620066-E46B-464F-8CF3-7674F2C90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61" y="1571736"/>
            <a:ext cx="7686675" cy="4514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C233F5-1444-4BC5-BB41-FAE5F7148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73" y="3368341"/>
            <a:ext cx="7610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AA617A7-4A28-421F-9A5B-E2F9FC027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7277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3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6C6C8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graphicEl>
                                              <a:dgm id="{EC746184-2E24-45C7-8C8F-66918D78D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89F26A74-02E5-4A07-B14F-C62DD8418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9B8AF9DC-E97C-4968-89D7-35EF99EF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18C14B29-B790-4217-A2F3-75075D8A0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B48A5AAE-2BB8-4DF3-A736-94B0A5719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graphicEl>
                                              <a:dgm id="{D0C130F0-B617-4D41-A01C-BA6405213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graphicEl>
                                              <a:dgm id="{21AC3E60-291D-43CB-BAD4-174A63E41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dgm id="{02325FE5-D025-4732-B6F5-C4606B3F4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dgm id="{597956A4-5F32-40DD-9F1A-C6453FF2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graphicEl>
                                              <a:dgm id="{E2DEFFF7-408B-4FF8-99A7-0164B2162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3">
                                            <p:graphicEl>
                                              <a:dgm id="{FECAE61E-DB61-4F5B-BCAE-A95692AEC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graphicEl>
                                              <a:dgm id="{FECAE61E-DB61-4F5B-BCAE-A95692AEC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graphicEl>
                                              <a:dgm id="{FECAE61E-DB61-4F5B-BCAE-A95692AEC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graphicEl>
                                              <a:dgm id="{FECAE61E-DB61-4F5B-BCAE-A95692AEC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graphicEl>
                                              <a:dgm id="{85F32E11-0A89-4FC5-898B-5C75D9566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">
                                            <p:graphicEl>
                                              <a:dgm id="{6D1196AC-2358-454D-B169-012B9BC83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graphicEl>
                                              <a:dgm id="{6D1196AC-2358-454D-B169-012B9BC83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graphicEl>
                                              <a:dgm id="{6D1196AC-2358-454D-B169-012B9BC83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graphicEl>
                                              <a:dgm id="{6D1196AC-2358-454D-B169-012B9BC83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3">
                                            <p:graphicEl>
                                              <a:dgm id="{CA736382-3F24-44CA-B5EF-46BF9E5C9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graphicEl>
                                              <a:dgm id="{CA736382-3F24-44CA-B5EF-46BF9E5C9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graphicEl>
                                              <a:dgm id="{CA736382-3F24-44CA-B5EF-46BF9E5C9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graphicEl>
                                              <a:dgm id="{CA736382-3F24-44CA-B5EF-46BF9E5C9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Graphic spid="3" grpId="1">
        <p:bldSub>
          <a:bldDgm bld="one"/>
        </p:bldSub>
      </p:bldGraphic>
      <p:bldGraphic spid="3" grpId="2" uiExpand="1">
        <p:bldSub>
          <a:bldDgm bld="one"/>
        </p:bldSub>
      </p:bldGraphic>
      <p:bldGraphic spid="3" grpId="3" uiExpand="1">
        <p:bldSub>
          <a:bldDgm bld="one"/>
        </p:bldSub>
      </p:bldGraphic>
      <p:bldGraphic spid="3" grpId="4" uiExpand="1">
        <p:bldSub>
          <a:bldDgm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805514" y="2971800"/>
            <a:ext cx="95774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Clonage et Template</a:t>
            </a:r>
          </a:p>
        </p:txBody>
      </p:sp>
    </p:spTree>
    <p:extLst>
      <p:ext uri="{BB962C8B-B14F-4D97-AF65-F5344CB8AC3E}">
        <p14:creationId xmlns:p14="http://schemas.microsoft.com/office/powerpoint/2010/main" val="2374656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DAD3A4F2-CB0B-4316-80DC-3BECAC48C5A3}"/>
              </a:ext>
            </a:extLst>
          </p:cNvPr>
          <p:cNvSpPr txBox="1">
            <a:spLocks/>
          </p:cNvSpPr>
          <p:nvPr/>
        </p:nvSpPr>
        <p:spPr>
          <a:xfrm>
            <a:off x="141206" y="737629"/>
            <a:ext cx="747395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0" dirty="0">
                <a:solidFill>
                  <a:schemeClr val="tx1"/>
                </a:solidFill>
              </a:rPr>
              <a:t>Création d’un Template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93F30D-2B4B-4BBD-87BD-2B1FE27F0D61}"/>
              </a:ext>
            </a:extLst>
          </p:cNvPr>
          <p:cNvSpPr txBox="1"/>
          <p:nvPr/>
        </p:nvSpPr>
        <p:spPr>
          <a:xfrm>
            <a:off x="540514" y="1600200"/>
            <a:ext cx="9601200" cy="497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Création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265AB-4C7B-415A-AE05-050EDF00A4B5}"/>
              </a:ext>
            </a:extLst>
          </p:cNvPr>
          <p:cNvSpPr/>
          <p:nvPr/>
        </p:nvSpPr>
        <p:spPr>
          <a:xfrm>
            <a:off x="838200" y="2514600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New-VM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FRPSUG_Template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DiskGB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00080"/>
                </a:solidFill>
                <a:latin typeface="Lucida Console" panose="020B0609040504020204" pitchFamily="49" charset="0"/>
              </a:rPr>
              <a:t>80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DiskStorageFormat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Thin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MemoryGB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-CD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ResourcePool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"ESXI – Cluster - </a:t>
            </a:r>
            <a:r>
              <a:rPr lang="fr-FR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RessourcePool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GuestId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'windows9Server64Guest'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NetworkName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"VM Network"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-Datastore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"LUN"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 ` </a:t>
            </a:r>
          </a:p>
        </p:txBody>
      </p:sp>
    </p:spTree>
    <p:extLst>
      <p:ext uri="{BB962C8B-B14F-4D97-AF65-F5344CB8AC3E}">
        <p14:creationId xmlns:p14="http://schemas.microsoft.com/office/powerpoint/2010/main" val="318105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DAD3A4F2-CB0B-4316-80DC-3BECAC48C5A3}"/>
              </a:ext>
            </a:extLst>
          </p:cNvPr>
          <p:cNvSpPr txBox="1">
            <a:spLocks/>
          </p:cNvSpPr>
          <p:nvPr/>
        </p:nvSpPr>
        <p:spPr>
          <a:xfrm>
            <a:off x="141206" y="737629"/>
            <a:ext cx="747395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0" dirty="0">
                <a:solidFill>
                  <a:schemeClr val="tx1"/>
                </a:solidFill>
              </a:rPr>
              <a:t>Création d’un Template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93F30D-2B4B-4BBD-87BD-2B1FE27F0D61}"/>
              </a:ext>
            </a:extLst>
          </p:cNvPr>
          <p:cNvSpPr txBox="1"/>
          <p:nvPr/>
        </p:nvSpPr>
        <p:spPr>
          <a:xfrm>
            <a:off x="540514" y="1600200"/>
            <a:ext cx="9601200" cy="497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Création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AC9D2-744A-4AF5-BD03-B250D7E3E882}"/>
              </a:ext>
            </a:extLst>
          </p:cNvPr>
          <p:cNvSpPr/>
          <p:nvPr/>
        </p:nvSpPr>
        <p:spPr>
          <a:xfrm>
            <a:off x="159494" y="4502422"/>
            <a:ext cx="12413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 </a:t>
            </a:r>
            <a:r>
              <a:rPr lang="fr-FR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$cd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fr-FR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CDDrive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-VM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FRPSUG_Template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ISOPath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“[LUN] ISO\Server2K16.iso”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StartConnected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7BB911-573B-4849-A3EA-506D5B8F56F3}"/>
              </a:ext>
            </a:extLst>
          </p:cNvPr>
          <p:cNvSpPr/>
          <p:nvPr/>
        </p:nvSpPr>
        <p:spPr>
          <a:xfrm>
            <a:off x="381000" y="5099389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FRPSUG_Template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ToTemplate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D7727D-0FC0-449D-8361-652409CB4016}"/>
              </a:ext>
            </a:extLst>
          </p:cNvPr>
          <p:cNvSpPr/>
          <p:nvPr/>
        </p:nvSpPr>
        <p:spPr>
          <a:xfrm>
            <a:off x="540514" y="2383751"/>
            <a:ext cx="10279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$datastore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'SAUV'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$Directory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'ISO'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$destination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-Datastore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Sauv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fr-FR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fr-F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DatastoreBrowserPath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t-BR" dirty="0">
                <a:solidFill>
                  <a:srgbClr val="FF4500"/>
                </a:solidFill>
                <a:latin typeface="Lucida Console" panose="020B0609040504020204" pitchFamily="49" charset="0"/>
              </a:rPr>
              <a:t>$Iso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8B0000"/>
                </a:solidFill>
                <a:latin typeface="Lucida Console" panose="020B0609040504020204" pitchFamily="49" charset="0"/>
              </a:rPr>
              <a:t>"C:\Iso\Server2K16.ISO"</a:t>
            </a:r>
            <a:endParaRPr lang="pt-B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DatastoreItem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$Iso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$destination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$Directory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6591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DAD3A4F2-CB0B-4316-80DC-3BECAC48C5A3}"/>
              </a:ext>
            </a:extLst>
          </p:cNvPr>
          <p:cNvSpPr txBox="1">
            <a:spLocks/>
          </p:cNvSpPr>
          <p:nvPr/>
        </p:nvSpPr>
        <p:spPr>
          <a:xfrm>
            <a:off x="141206" y="737629"/>
            <a:ext cx="747395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0" dirty="0">
                <a:solidFill>
                  <a:schemeClr val="tx1"/>
                </a:solidFill>
              </a:rPr>
              <a:t>Cloner une VM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93F30D-2B4B-4BBD-87BD-2B1FE27F0D61}"/>
              </a:ext>
            </a:extLst>
          </p:cNvPr>
          <p:cNvSpPr txBox="1"/>
          <p:nvPr/>
        </p:nvSpPr>
        <p:spPr>
          <a:xfrm>
            <a:off x="685800" y="1536241"/>
            <a:ext cx="9601200" cy="497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Objet de personnalisation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3DAC8-98F8-49AF-AF24-F663348BA907}"/>
              </a:ext>
            </a:extLst>
          </p:cNvPr>
          <p:cNvSpPr/>
          <p:nvPr/>
        </p:nvSpPr>
        <p:spPr>
          <a:xfrm>
            <a:off x="1752600" y="233693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OSCustomizationSpec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"Windows Server 2016"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OSType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Windows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-Description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"PowerShell </a:t>
            </a:r>
            <a:r>
              <a:rPr lang="fr-FR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Demo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NamingScheme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vm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OrgName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"JM2K69"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TimeZone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"105 Romance"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ChangeSid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ProductKey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"ABCD-EFGH-IJKL-MNOP"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FullName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Administrateur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AdminPassword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123+aze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-Domain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"JM2K69.pwsh"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DomainUsername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Administrateur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DomainPassword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fr-FR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MyPa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$$w0rd!verySecure@' </a:t>
            </a:r>
          </a:p>
        </p:txBody>
      </p:sp>
    </p:spTree>
    <p:extLst>
      <p:ext uri="{BB962C8B-B14F-4D97-AF65-F5344CB8AC3E}">
        <p14:creationId xmlns:p14="http://schemas.microsoft.com/office/powerpoint/2010/main" val="31756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DAD3A4F2-CB0B-4316-80DC-3BECAC48C5A3}"/>
              </a:ext>
            </a:extLst>
          </p:cNvPr>
          <p:cNvSpPr txBox="1">
            <a:spLocks/>
          </p:cNvSpPr>
          <p:nvPr/>
        </p:nvSpPr>
        <p:spPr>
          <a:xfrm>
            <a:off x="141206" y="737629"/>
            <a:ext cx="747395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0" dirty="0">
                <a:solidFill>
                  <a:schemeClr val="tx1"/>
                </a:solidFill>
              </a:rPr>
              <a:t>Cloner une VM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93F30D-2B4B-4BBD-87BD-2B1FE27F0D61}"/>
              </a:ext>
            </a:extLst>
          </p:cNvPr>
          <p:cNvSpPr txBox="1"/>
          <p:nvPr/>
        </p:nvSpPr>
        <p:spPr>
          <a:xfrm>
            <a:off x="685800" y="1536241"/>
            <a:ext cx="9601200" cy="497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Objet de personnalisation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F3FA1-797E-4C6D-A81E-E590DB80D5E5}"/>
              </a:ext>
            </a:extLst>
          </p:cNvPr>
          <p:cNvSpPr/>
          <p:nvPr/>
        </p:nvSpPr>
        <p:spPr>
          <a:xfrm>
            <a:off x="914400" y="2514600"/>
            <a:ext cx="883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mytemplate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Get-Template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FRPSUG_Template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MySpecification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OSCustomizationSpec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FRPSUG_2K16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-Template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mytemplate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VMHost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$ESXI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OSCustomizationSpec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fr-FR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MySpecification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$Directory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-Datastore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$Datastore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0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1909601" y="2971800"/>
            <a:ext cx="73693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Démonstrations</a:t>
            </a:r>
          </a:p>
        </p:txBody>
      </p:sp>
    </p:spTree>
    <p:extLst>
      <p:ext uri="{BB962C8B-B14F-4D97-AF65-F5344CB8AC3E}">
        <p14:creationId xmlns:p14="http://schemas.microsoft.com/office/powerpoint/2010/main" val="2968774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4343400" y="2767280"/>
            <a:ext cx="263726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Liens</a:t>
            </a:r>
          </a:p>
        </p:txBody>
      </p:sp>
    </p:spTree>
    <p:extLst>
      <p:ext uri="{BB962C8B-B14F-4D97-AF65-F5344CB8AC3E}">
        <p14:creationId xmlns:p14="http://schemas.microsoft.com/office/powerpoint/2010/main" val="350396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41206" y="737629"/>
            <a:ext cx="747395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PowerCli</a:t>
            </a:r>
            <a:endParaRPr lang="en-US" sz="44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Version 10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Multi-Plateforme,  Linux, Windows, Mac Os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Compatible avec PowerShell 6.x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Gestion des </a:t>
            </a:r>
            <a:r>
              <a:rPr lang="fr-FR" sz="2400" dirty="0"/>
              <a:t>produits</a:t>
            </a:r>
            <a:r>
              <a:rPr lang="en-US" sz="2400" dirty="0"/>
              <a:t> VMware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vSphere, NSX, ESXI, Workstation 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Installation 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2DB83-B754-4982-9C8D-5FF94D36236C}"/>
              </a:ext>
            </a:extLst>
          </p:cNvPr>
          <p:cNvSpPr/>
          <p:nvPr/>
        </p:nvSpPr>
        <p:spPr>
          <a:xfrm>
            <a:off x="1676400" y="5088258"/>
            <a:ext cx="8083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Install-Module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VMware.PowerCli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-Scope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CurrentUser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A25B7-19C0-400C-AB37-DC925E417478}"/>
              </a:ext>
            </a:extLst>
          </p:cNvPr>
          <p:cNvSpPr/>
          <p:nvPr/>
        </p:nvSpPr>
        <p:spPr>
          <a:xfrm>
            <a:off x="6479398" y="6488666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Nécessite</a:t>
            </a:r>
            <a:r>
              <a:rPr lang="en-US" dirty="0"/>
              <a:t> le module </a:t>
            </a:r>
            <a:r>
              <a:rPr lang="en-US" b="1" i="1" dirty="0" err="1"/>
              <a:t>vmxtoolkit</a:t>
            </a:r>
            <a:r>
              <a:rPr lang="en-US" dirty="0"/>
              <a:t> *</a:t>
            </a:r>
            <a:endParaRPr lang="fr-FR" dirty="0"/>
          </a:p>
        </p:txBody>
      </p:sp>
      <p:pic>
        <p:nvPicPr>
          <p:cNvPr id="9" name="Image 8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0A740A8-75EB-4E2A-ADF7-D74A6252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4AD7F9-647F-447C-8D8D-8DD88756B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11" y="2063191"/>
            <a:ext cx="3708922" cy="23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dvAuto="50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DAD3A4F2-CB0B-4316-80DC-3BECAC48C5A3}"/>
              </a:ext>
            </a:extLst>
          </p:cNvPr>
          <p:cNvSpPr txBox="1">
            <a:spLocks/>
          </p:cNvSpPr>
          <p:nvPr/>
        </p:nvSpPr>
        <p:spPr>
          <a:xfrm>
            <a:off x="141206" y="737629"/>
            <a:ext cx="747395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0" dirty="0">
                <a:solidFill>
                  <a:schemeClr val="tx1"/>
                </a:solidFill>
              </a:rPr>
              <a:t>Liens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5CFCF0-61AA-4A79-89A0-835598220B12}"/>
              </a:ext>
            </a:extLst>
          </p:cNvPr>
          <p:cNvSpPr txBox="1"/>
          <p:nvPr/>
        </p:nvSpPr>
        <p:spPr>
          <a:xfrm>
            <a:off x="1295400" y="206319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sz="2800" dirty="0"/>
              <a:t> Présentation disponible sur mon </a:t>
            </a:r>
            <a:r>
              <a:rPr lang="fr-FR" sz="2800" dirty="0" err="1"/>
              <a:t>github</a:t>
            </a:r>
            <a:r>
              <a:rPr lang="fr-FR" sz="2800" dirty="0"/>
              <a:t> :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8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sz="2800" dirty="0"/>
              <a:t>Site de Luc </a:t>
            </a:r>
            <a:r>
              <a:rPr lang="fr-FR" sz="2800" dirty="0" err="1"/>
              <a:t>Dekens</a:t>
            </a:r>
            <a:r>
              <a:rPr lang="fr-FR" sz="2800" dirty="0"/>
              <a:t> </a:t>
            </a:r>
            <a:r>
              <a:rPr lang="fr-FR" sz="2800" dirty="0">
                <a:hlinkClick r:id="rId2"/>
              </a:rPr>
              <a:t>http://www.lucd.info/</a:t>
            </a:r>
            <a:endParaRPr lang="fr-FR" sz="28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vExpert</a:t>
            </a:r>
            <a:r>
              <a:rPr lang="en-US" sz="2000" dirty="0"/>
              <a:t> 2009-2018 / PowerShell MVP 2013-2017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/ Co-author VMware vSphere </a:t>
            </a:r>
            <a:r>
              <a:rPr lang="en-US" sz="2000" dirty="0" err="1"/>
              <a:t>PowerCLI</a:t>
            </a:r>
            <a:r>
              <a:rPr lang="en-US" sz="2000" dirty="0"/>
              <a:t> Reference </a:t>
            </a:r>
            <a:r>
              <a:rPr lang="en-US" sz="2000" dirty="0" err="1"/>
              <a:t>Eds</a:t>
            </a:r>
            <a:r>
              <a:rPr lang="en-US" sz="2000" dirty="0"/>
              <a:t> 1 &amp; 2</a:t>
            </a:r>
            <a:endParaRPr lang="fr-FR" sz="20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8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sz="2800" dirty="0"/>
              <a:t>Site de William </a:t>
            </a:r>
            <a:r>
              <a:rPr lang="fr-FR" sz="2800" dirty="0" err="1"/>
              <a:t>Lam</a:t>
            </a:r>
            <a:r>
              <a:rPr lang="fr-FR" sz="2800" dirty="0"/>
              <a:t> </a:t>
            </a:r>
            <a:r>
              <a:rPr lang="fr-FR" sz="2800" dirty="0">
                <a:hlinkClick r:id="rId3"/>
              </a:rPr>
              <a:t>https://www.virtuallyghetto.com/</a:t>
            </a:r>
            <a:endParaRPr lang="fr-FR" sz="28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dirty="0"/>
              <a:t>Staff Architect II, VMware R&amp;D | Blogger | </a:t>
            </a:r>
            <a:r>
              <a:rPr lang="fr-FR" dirty="0" err="1"/>
              <a:t>Evangelist</a:t>
            </a:r>
            <a:r>
              <a:rPr lang="fr-FR" dirty="0"/>
              <a:t> | </a:t>
            </a:r>
            <a:r>
              <a:rPr lang="fr-FR" dirty="0" err="1"/>
              <a:t>Technologist</a:t>
            </a:r>
            <a:r>
              <a:rPr lang="fr-FR" dirty="0"/>
              <a:t> | Hacker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 | VMware </a:t>
            </a:r>
            <a:r>
              <a:rPr lang="fr-FR" dirty="0" err="1"/>
              <a:t>vExpert</a:t>
            </a:r>
            <a:r>
              <a:rPr lang="fr-FR" dirty="0"/>
              <a:t> 2009-2017</a:t>
            </a:r>
            <a:endParaRPr lang="fr-FR" sz="28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8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8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416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 idx="4294967295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PowerCli</a:t>
            </a:r>
            <a:endParaRPr lang="en-US" sz="44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11CBCE-6F0D-4F9B-9C4F-9F8DDEDB3C7D}"/>
              </a:ext>
            </a:extLst>
          </p:cNvPr>
          <p:cNvSpPr txBox="1"/>
          <p:nvPr/>
        </p:nvSpPr>
        <p:spPr>
          <a:xfrm>
            <a:off x="228600" y="2819400"/>
            <a:ext cx="6467867" cy="3836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Installation </a:t>
            </a:r>
            <a:r>
              <a:rPr lang="fr-FR" sz="2400" dirty="0" err="1"/>
              <a:t>Centos</a:t>
            </a:r>
            <a:r>
              <a:rPr lang="fr-FR" sz="2400" dirty="0"/>
              <a:t> 7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Installation de PowerShell 6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Installation du module PowerCli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8E5A796-3B03-4105-81C2-A22A628E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88883"/>
            <a:ext cx="10125272" cy="221599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accent6"/>
                </a:solidFill>
                <a:latin typeface="SFMono-Regular"/>
              </a:rPr>
              <a:t># Enregistrement du dépôt </a:t>
            </a:r>
            <a:r>
              <a:rPr lang="fr-FR" altLang="fr-FR" b="1" dirty="0" err="1">
                <a:solidFill>
                  <a:schemeClr val="accent6"/>
                </a:solidFill>
                <a:latin typeface="SFMono-Regular"/>
              </a:rPr>
              <a:t>RedHat</a:t>
            </a:r>
            <a:endParaRPr lang="fr-FR" altLang="fr-FR" b="1" dirty="0">
              <a:solidFill>
                <a:schemeClr val="accent6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rgbClr val="6A737D"/>
                </a:solidFill>
                <a:latin typeface="SFMono-Regular"/>
              </a:rPr>
              <a:t>curl</a:t>
            </a:r>
            <a:r>
              <a:rPr lang="fr-FR" altLang="fr-FR" dirty="0">
                <a:solidFill>
                  <a:srgbClr val="6A737D"/>
                </a:solidFill>
                <a:latin typeface="SFMono-Regular"/>
              </a:rPr>
              <a:t> https://packages.microsoft.com/config/rhel/7/prod.repo </a:t>
            </a:r>
            <a:r>
              <a:rPr lang="fr-FR" altLang="fr-FR" b="1" dirty="0">
                <a:solidFill>
                  <a:srgbClr val="6A737D"/>
                </a:solidFill>
                <a:latin typeface="SFMono-Regular"/>
              </a:rPr>
              <a:t>|</a:t>
            </a:r>
            <a:r>
              <a:rPr lang="fr-FR" altLang="fr-FR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fr-FR" altLang="fr-FR" dirty="0" err="1">
                <a:solidFill>
                  <a:srgbClr val="6A737D"/>
                </a:solidFill>
                <a:latin typeface="SFMono-Regular"/>
              </a:rPr>
              <a:t>sudo</a:t>
            </a:r>
            <a:r>
              <a:rPr lang="fr-FR" altLang="fr-FR" dirty="0">
                <a:solidFill>
                  <a:srgbClr val="6A737D"/>
                </a:solidFill>
                <a:latin typeface="SFMono-Regular"/>
              </a:rPr>
              <a:t> tee /</a:t>
            </a:r>
            <a:r>
              <a:rPr lang="fr-FR" altLang="fr-FR" dirty="0" err="1">
                <a:solidFill>
                  <a:srgbClr val="6A737D"/>
                </a:solidFill>
                <a:latin typeface="SFMono-Regular"/>
              </a:rPr>
              <a:t>etc</a:t>
            </a:r>
            <a:r>
              <a:rPr lang="fr-FR" altLang="fr-FR" dirty="0">
                <a:solidFill>
                  <a:srgbClr val="6A737D"/>
                </a:solidFill>
                <a:latin typeface="SFMono-Regular"/>
              </a:rPr>
              <a:t>/</a:t>
            </a:r>
            <a:r>
              <a:rPr lang="fr-FR" altLang="fr-FR" dirty="0" err="1">
                <a:solidFill>
                  <a:srgbClr val="6A737D"/>
                </a:solidFill>
                <a:latin typeface="SFMono-Regular"/>
              </a:rPr>
              <a:t>yum.repos.d</a:t>
            </a:r>
            <a:r>
              <a:rPr lang="fr-FR" altLang="fr-FR" dirty="0">
                <a:solidFill>
                  <a:srgbClr val="6A737D"/>
                </a:solidFill>
                <a:latin typeface="SFMono-Regular"/>
              </a:rPr>
              <a:t>/</a:t>
            </a:r>
            <a:r>
              <a:rPr lang="fr-FR" altLang="fr-FR" dirty="0" err="1">
                <a:solidFill>
                  <a:srgbClr val="6A737D"/>
                </a:solidFill>
                <a:latin typeface="SFMono-Regular"/>
              </a:rPr>
              <a:t>microsoft.repo</a:t>
            </a:r>
            <a:endParaRPr lang="fr-FR" altLang="fr-FR" dirty="0">
              <a:solidFill>
                <a:srgbClr val="6A737D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6A737D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b="1" dirty="0">
                <a:solidFill>
                  <a:schemeClr val="accent6"/>
                </a:solidFill>
                <a:latin typeface="SFMono-Regular"/>
              </a:rPr>
              <a:t># Installation de PowerShell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>
                <a:solidFill>
                  <a:srgbClr val="6A737D"/>
                </a:solidFill>
                <a:latin typeface="SFMono-Regular"/>
              </a:rPr>
              <a:t> yum install -y </a:t>
            </a:r>
            <a:r>
              <a:rPr lang="en-US" altLang="fr-FR" dirty="0" err="1">
                <a:solidFill>
                  <a:srgbClr val="6A737D"/>
                </a:solidFill>
                <a:latin typeface="SFMono-Regular"/>
              </a:rPr>
              <a:t>powershell</a:t>
            </a:r>
            <a:endParaRPr lang="en-US" altLang="fr-FR" dirty="0">
              <a:solidFill>
                <a:srgbClr val="6A737D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dirty="0">
              <a:solidFill>
                <a:srgbClr val="6A737D"/>
              </a:solidFill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b="1" dirty="0">
                <a:solidFill>
                  <a:schemeClr val="accent6"/>
                </a:solidFill>
                <a:latin typeface="SFMono-Regular"/>
              </a:rPr>
              <a:t># Start PowerShell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dirty="0" err="1">
                <a:solidFill>
                  <a:srgbClr val="6A737D"/>
                </a:solidFill>
                <a:latin typeface="SFMono-Regular"/>
              </a:rPr>
              <a:t>pwsh</a:t>
            </a:r>
            <a:endParaRPr lang="fr-FR" altLang="fr-FR" dirty="0">
              <a:solidFill>
                <a:srgbClr val="6A737D"/>
              </a:solidFill>
              <a:latin typeface="SFMono-Regular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2A5C3-0C8C-4F4B-AD9A-A6531932E4F2}"/>
              </a:ext>
            </a:extLst>
          </p:cNvPr>
          <p:cNvSpPr/>
          <p:nvPr/>
        </p:nvSpPr>
        <p:spPr>
          <a:xfrm>
            <a:off x="831628" y="5640630"/>
            <a:ext cx="8083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Install-Module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VMware.PowerCli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-Scope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CurrentUser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15" name="Image 14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6CDE6451-C4CF-4329-A6EB-ECC09F9A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2">
            <a:extLst>
              <a:ext uri="{FF2B5EF4-FFF2-40B4-BE49-F238E27FC236}">
                <a16:creationId xmlns:a16="http://schemas.microsoft.com/office/drawing/2014/main" id="{92D28A43-414C-4866-AFB3-9F880A4B7C34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fr-FR"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PowerCli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BC99AFD-FFE3-41B6-82ED-426C0A79F8C3}"/>
              </a:ext>
            </a:extLst>
          </p:cNvPr>
          <p:cNvSpPr txBox="1"/>
          <p:nvPr/>
        </p:nvSpPr>
        <p:spPr>
          <a:xfrm>
            <a:off x="228436" y="1761087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Configuration </a:t>
            </a: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Choix du mode de </a:t>
            </a:r>
            <a:r>
              <a:rPr lang="fr-FR" sz="2400" dirty="0"/>
              <a:t>connexion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Configuration des </a:t>
            </a:r>
            <a:r>
              <a:rPr lang="fr-FR" sz="2400" dirty="0"/>
              <a:t>certificats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88EDD-789F-41C4-A1D9-0BFF225DCC94}"/>
              </a:ext>
            </a:extLst>
          </p:cNvPr>
          <p:cNvSpPr/>
          <p:nvPr/>
        </p:nvSpPr>
        <p:spPr>
          <a:xfrm>
            <a:off x="415812" y="24230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 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Get-PowerCLIConfiguration</a:t>
            </a:r>
            <a:endParaRPr lang="fr-F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3476B-976F-4F0E-AF4E-DC8B22075847}"/>
              </a:ext>
            </a:extLst>
          </p:cNvPr>
          <p:cNvSpPr/>
          <p:nvPr/>
        </p:nvSpPr>
        <p:spPr>
          <a:xfrm>
            <a:off x="366456" y="3660791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PowerCLIConfiguration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DefaultVIServerMode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Multiple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8C54D3-9EED-454D-B543-416FDD36E01E}"/>
              </a:ext>
            </a:extLst>
          </p:cNvPr>
          <p:cNvSpPr/>
          <p:nvPr/>
        </p:nvSpPr>
        <p:spPr>
          <a:xfrm>
            <a:off x="418126" y="4825992"/>
            <a:ext cx="9443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PowerCLIConfiguration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InvalidCertificateAction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Ignore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16DA34-1059-49A6-A7BA-19BBF6E4C620}"/>
              </a:ext>
            </a:extLst>
          </p:cNvPr>
          <p:cNvSpPr/>
          <p:nvPr/>
        </p:nvSpPr>
        <p:spPr>
          <a:xfrm>
            <a:off x="415246" y="5496960"/>
            <a:ext cx="802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C:\Users\</a:t>
            </a:r>
            <a:r>
              <a:rPr lang="fr-FR" dirty="0">
                <a:solidFill>
                  <a:srgbClr val="FF0000"/>
                </a:solidFill>
              </a:rPr>
              <a:t>User</a:t>
            </a:r>
            <a:r>
              <a:rPr lang="fr-FR" dirty="0"/>
              <a:t>\AppData\Roaming\VMware\PowerCLI\PowerCLI_Settings.xml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B9C2E-C21D-4E6E-8518-FB93A9DC7F6A}"/>
              </a:ext>
            </a:extLst>
          </p:cNvPr>
          <p:cNvSpPr/>
          <p:nvPr/>
        </p:nvSpPr>
        <p:spPr>
          <a:xfrm>
            <a:off x="418559" y="5934161"/>
            <a:ext cx="850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C:\Users\</a:t>
            </a:r>
            <a:r>
              <a:rPr lang="fr-FR" dirty="0">
                <a:solidFill>
                  <a:srgbClr val="FF0000"/>
                </a:solidFill>
              </a:rPr>
              <a:t>User</a:t>
            </a:r>
            <a:r>
              <a:rPr lang="fr-FR" dirty="0"/>
              <a:t>\AppData\Roaming\VMware\PowerCLI\PowerCLI_Data.xml</a:t>
            </a:r>
          </a:p>
        </p:txBody>
      </p:sp>
      <p:pic>
        <p:nvPicPr>
          <p:cNvPr id="16" name="Image 15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FA13E679-C35B-4107-8FB1-CD7A1AB41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5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12" grpId="0"/>
      <p:bldP spid="14" grpId="0"/>
      <p:bldP spid="3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2">
            <a:extLst>
              <a:ext uri="{FF2B5EF4-FFF2-40B4-BE49-F238E27FC236}">
                <a16:creationId xmlns:a16="http://schemas.microsoft.com/office/drawing/2014/main" id="{92D28A43-414C-4866-AFB3-9F880A4B7C34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b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PowerCli</a:t>
            </a:r>
            <a:endParaRPr lang="en-US" sz="4400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623D00-B62B-416A-9980-A7836FDC1ACA}"/>
              </a:ext>
            </a:extLst>
          </p:cNvPr>
          <p:cNvSpPr txBox="1"/>
          <p:nvPr/>
        </p:nvSpPr>
        <p:spPr>
          <a:xfrm>
            <a:off x="609600" y="2057400"/>
            <a:ext cx="7162800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Connection à un </a:t>
            </a:r>
            <a:r>
              <a:rPr lang="en-US" sz="2400" dirty="0" err="1"/>
              <a:t>vCenter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ESXI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Scripting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noProof="1"/>
              <a:t>Sécurité chiffrement des identifications avec AES *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6E11DD-BA81-4298-A122-4CBE5281CDB5}"/>
              </a:ext>
            </a:extLst>
          </p:cNvPr>
          <p:cNvSpPr/>
          <p:nvPr/>
        </p:nvSpPr>
        <p:spPr>
          <a:xfrm>
            <a:off x="1139741" y="2362200"/>
            <a:ext cx="6254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Connect-VIServer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A2BE2"/>
                </a:solidFill>
                <a:latin typeface="Lucida Console" panose="020B0609040504020204" pitchFamily="49" charset="0"/>
              </a:rPr>
              <a:t>192.168.0.110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-User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Administrator@vsphere.local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fr-FR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fr-FR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Password</a:t>
            </a:r>
            <a:r>
              <a:rPr lang="fr-F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"Pa</a:t>
            </a:r>
            <a:r>
              <a:rPr lang="fr-FR" dirty="0">
                <a:solidFill>
                  <a:srgbClr val="FF4500"/>
                </a:solidFill>
                <a:latin typeface="Lucida Console" panose="020B0609040504020204" pitchFamily="49" charset="0"/>
              </a:rPr>
              <a:t>$$</a:t>
            </a:r>
            <a:r>
              <a:rPr lang="fr-FR" dirty="0">
                <a:solidFill>
                  <a:srgbClr val="8B0000"/>
                </a:solidFill>
                <a:latin typeface="Lucida Console" panose="020B0609040504020204" pitchFamily="49" charset="0"/>
              </a:rPr>
              <a:t>w0rd" </a:t>
            </a:r>
          </a:p>
        </p:txBody>
      </p:sp>
      <p:pic>
        <p:nvPicPr>
          <p:cNvPr id="8" name="Image 7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2CD8030B-0343-45CA-A526-BFD97B3A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382794" cy="13769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EA462E-A48C-4022-B7FA-3CE2A15CBDA8}"/>
              </a:ext>
            </a:extLst>
          </p:cNvPr>
          <p:cNvSpPr/>
          <p:nvPr/>
        </p:nvSpPr>
        <p:spPr>
          <a:xfrm>
            <a:off x="1109924" y="4278868"/>
            <a:ext cx="2570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Export-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Clixml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32EA6-5F2D-4DCA-85AB-1114DE94B6CE}"/>
              </a:ext>
            </a:extLst>
          </p:cNvPr>
          <p:cNvSpPr/>
          <p:nvPr/>
        </p:nvSpPr>
        <p:spPr>
          <a:xfrm>
            <a:off x="3166605" y="4278868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fr-FR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Clixml</a:t>
            </a:r>
            <a:r>
              <a:rPr lang="fr-FR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09912B-90B6-4986-AA2D-23EB917CFE9C}"/>
              </a:ext>
            </a:extLst>
          </p:cNvPr>
          <p:cNvSpPr txBox="1"/>
          <p:nvPr/>
        </p:nvSpPr>
        <p:spPr>
          <a:xfrm>
            <a:off x="8153400" y="6553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* Démonstration </a:t>
            </a:r>
          </a:p>
        </p:txBody>
      </p:sp>
    </p:spTree>
    <p:extLst>
      <p:ext uri="{BB962C8B-B14F-4D97-AF65-F5344CB8AC3E}">
        <p14:creationId xmlns:p14="http://schemas.microsoft.com/office/powerpoint/2010/main" val="31732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4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118B1-5236-49E6-92FF-57ADE9D919CC}"/>
              </a:ext>
            </a:extLst>
          </p:cNvPr>
          <p:cNvSpPr/>
          <p:nvPr/>
        </p:nvSpPr>
        <p:spPr>
          <a:xfrm>
            <a:off x="2438400" y="2438400"/>
            <a:ext cx="685636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fr-F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émonstration</a:t>
            </a:r>
          </a:p>
          <a:p>
            <a:pPr algn="ctr"/>
            <a:r>
              <a:rPr lang="fr-FR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PowerCli</a:t>
            </a:r>
            <a:endParaRPr lang="fr-FR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529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THINKCELLUNDODONOTDELETE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Mware">
    <a:dk1>
      <a:srgbClr val="717074"/>
    </a:dk1>
    <a:lt1>
      <a:sysClr val="window" lastClr="FFFFFF"/>
    </a:lt1>
    <a:dk2>
      <a:srgbClr val="000000"/>
    </a:dk2>
    <a:lt2>
      <a:srgbClr val="C6C6C8"/>
    </a:lt2>
    <a:accent1>
      <a:srgbClr val="0095D3"/>
    </a:accent1>
    <a:accent2>
      <a:srgbClr val="89CBDF"/>
    </a:accent2>
    <a:accent3>
      <a:srgbClr val="006990"/>
    </a:accent3>
    <a:accent4>
      <a:srgbClr val="6DB33F"/>
    </a:accent4>
    <a:accent5>
      <a:srgbClr val="C2CD23"/>
    </a:accent5>
    <a:accent6>
      <a:srgbClr val="387C2C"/>
    </a:accent6>
    <a:hlink>
      <a:srgbClr val="0095D3"/>
    </a:hlink>
    <a:folHlink>
      <a:srgbClr val="89CBD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EFE8B1F9-83F2-43F6-81B1-5214337EFAE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9F64A62-1D1F-4C82-838A-8B129786DE9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1974</Words>
  <Application>Microsoft Office PowerPoint</Application>
  <PresentationFormat>Grand écran</PresentationFormat>
  <Paragraphs>526</Paragraphs>
  <Slides>50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9" baseType="lpstr">
      <vt:lpstr>Arial</vt:lpstr>
      <vt:lpstr>Calibri</vt:lpstr>
      <vt:lpstr>Lucida Console</vt:lpstr>
      <vt:lpstr>minion</vt:lpstr>
      <vt:lpstr>Open Sans</vt:lpstr>
      <vt:lpstr>Segoe UI</vt:lpstr>
      <vt:lpstr>SFMono-Regular</vt:lpstr>
      <vt:lpstr>Wingdings</vt:lpstr>
      <vt:lpstr>Blank</vt:lpstr>
      <vt:lpstr>Gestion d’une Infrastructure VMware avec PowerCLI</vt:lpstr>
      <vt:lpstr>Présentation PowerPoint</vt:lpstr>
      <vt:lpstr>Présentation PowerPoint</vt:lpstr>
      <vt:lpstr>Présentation PowerPoint</vt:lpstr>
      <vt:lpstr>PowerCli</vt:lpstr>
      <vt:lpstr>PowerCli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Machines Virtuelles</vt:lpstr>
      <vt:lpstr>Machines Virtuelles</vt:lpstr>
      <vt:lpstr>Présentation PowerPoint</vt:lpstr>
      <vt:lpstr>Machines Virtuelles</vt:lpstr>
      <vt:lpstr>Machines Virtuelles</vt:lpstr>
      <vt:lpstr>Présentation PowerPoint</vt:lpstr>
      <vt:lpstr>Présentation PowerPoint</vt:lpstr>
      <vt:lpstr>Présentation PowerPoint</vt:lpstr>
      <vt:lpstr>Cluster</vt:lpstr>
      <vt:lpstr>Cluster</vt:lpstr>
      <vt:lpstr>Cluster</vt:lpstr>
      <vt:lpstr>Cluster</vt:lpstr>
      <vt:lpstr>Cluster</vt:lpstr>
      <vt:lpstr>Présentation PowerPoint</vt:lpstr>
      <vt:lpstr>Présentation PowerPoint</vt:lpstr>
      <vt:lpstr>Snapshot</vt:lpstr>
      <vt:lpstr>Snapshot</vt:lpstr>
      <vt:lpstr>Présentation PowerPoint</vt:lpstr>
      <vt:lpstr>Présentation PowerPoint</vt:lpstr>
      <vt:lpstr>Réseau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2014-01-08T21:37:53Z</dcterms:created>
  <dcterms:modified xsi:type="dcterms:W3CDTF">2018-04-17T17:53:31Z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