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64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75522-03B9-45B5-ADD1-A8E41A9B5052}" v="318" dt="2018-08-21T12:58:1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1aa8b8ca-e79c-4cf8-bec7-094dfed79b05" providerId="ADAL" clId="{62375522-03B9-45B5-ADD1-A8E41A9B5052}"/>
    <pc:docChg chg="custSel addSld modSld sldOrd">
      <pc:chgData name="Fabien Dibot" userId="1aa8b8ca-e79c-4cf8-bec7-094dfed79b05" providerId="ADAL" clId="{62375522-03B9-45B5-ADD1-A8E41A9B5052}" dt="2018-08-21T12:58:19.130" v="316"/>
      <pc:docMkLst>
        <pc:docMk/>
      </pc:docMkLst>
      <pc:sldChg chg="addSp delSp modSp">
        <pc:chgData name="Fabien Dibot" userId="1aa8b8ca-e79c-4cf8-bec7-094dfed79b05" providerId="ADAL" clId="{62375522-03B9-45B5-ADD1-A8E41A9B5052}" dt="2018-08-21T12:55:17.951" v="287" actId="207"/>
        <pc:sldMkLst>
          <pc:docMk/>
          <pc:sldMk cId="0" sldId="257"/>
        </pc:sldMkLst>
        <pc:spChg chg="mod">
          <ac:chgData name="Fabien Dibot" userId="1aa8b8ca-e79c-4cf8-bec7-094dfed79b05" providerId="ADAL" clId="{62375522-03B9-45B5-ADD1-A8E41A9B5052}" dt="2018-08-21T12:55:17.951" v="287" actId="207"/>
          <ac:spMkLst>
            <pc:docMk/>
            <pc:sldMk cId="0" sldId="257"/>
            <ac:spMk id="5" creationId="{E7C57C76-FEE2-4D0D-9ACC-F07BE4357B8F}"/>
          </ac:spMkLst>
        </pc:spChg>
        <pc:spChg chg="mod">
          <ac:chgData name="Fabien Dibot" userId="1aa8b8ca-e79c-4cf8-bec7-094dfed79b05" providerId="ADAL" clId="{62375522-03B9-45B5-ADD1-A8E41A9B5052}" dt="2018-08-21T12:55:13.678" v="285" actId="207"/>
          <ac:spMkLst>
            <pc:docMk/>
            <pc:sldMk cId="0" sldId="257"/>
            <ac:spMk id="6" creationId="{74D37B5B-21D1-4727-A136-420A467C8C54}"/>
          </ac:spMkLst>
        </pc:spChg>
        <pc:spChg chg="mod">
          <ac:chgData name="Fabien Dibot" userId="1aa8b8ca-e79c-4cf8-bec7-094dfed79b05" providerId="ADAL" clId="{62375522-03B9-45B5-ADD1-A8E41A9B5052}" dt="2018-08-21T12:48:38.605" v="188" actId="20577"/>
          <ac:spMkLst>
            <pc:docMk/>
            <pc:sldMk cId="0" sldId="257"/>
            <ac:spMk id="7" creationId="{994BE803-BA89-437A-837B-54D471A0A161}"/>
          </ac:spMkLst>
        </pc:spChg>
        <pc:spChg chg="mod">
          <ac:chgData name="Fabien Dibot" userId="1aa8b8ca-e79c-4cf8-bec7-094dfed79b05" providerId="ADAL" clId="{62375522-03B9-45B5-ADD1-A8E41A9B5052}" dt="2018-08-21T12:39:55.159" v="15" actId="20577"/>
          <ac:spMkLst>
            <pc:docMk/>
            <pc:sldMk cId="0" sldId="257"/>
            <ac:spMk id="9" creationId="{3212C9BB-199F-4370-9EE3-08ACB2FC949D}"/>
          </ac:spMkLst>
        </pc:spChg>
        <pc:spChg chg="add mod">
          <ac:chgData name="Fabien Dibot" userId="1aa8b8ca-e79c-4cf8-bec7-094dfed79b05" providerId="ADAL" clId="{62375522-03B9-45B5-ADD1-A8E41A9B5052}" dt="2018-08-21T12:40:34.671" v="37" actId="1076"/>
          <ac:spMkLst>
            <pc:docMk/>
            <pc:sldMk cId="0" sldId="257"/>
            <ac:spMk id="11" creationId="{B2A12BA0-5118-4CA2-97AA-BCB16D8AE244}"/>
          </ac:spMkLst>
        </pc:spChg>
        <pc:grpChg chg="add mod">
          <ac:chgData name="Fabien Dibot" userId="1aa8b8ca-e79c-4cf8-bec7-094dfed79b05" providerId="ADAL" clId="{62375522-03B9-45B5-ADD1-A8E41A9B5052}" dt="2018-08-21T12:54:53.080" v="283" actId="207"/>
          <ac:grpSpMkLst>
            <pc:docMk/>
            <pc:sldMk cId="0" sldId="257"/>
            <ac:grpSpMk id="12" creationId="{74B97927-8191-4618-A1A1-084856254492}"/>
          </ac:grpSpMkLst>
        </pc:grpChg>
        <pc:picChg chg="del">
          <ac:chgData name="Fabien Dibot" userId="1aa8b8ca-e79c-4cf8-bec7-094dfed79b05" providerId="ADAL" clId="{62375522-03B9-45B5-ADD1-A8E41A9B5052}" dt="2018-08-21T12:39:17.883" v="0" actId="478"/>
          <ac:picMkLst>
            <pc:docMk/>
            <pc:sldMk cId="0" sldId="257"/>
            <ac:picMk id="10" creationId="{601962BA-35C7-4456-992A-48D966F92B6C}"/>
          </ac:picMkLst>
        </pc:picChg>
      </pc:sldChg>
      <pc:sldChg chg="addSp delSp modSp add">
        <pc:chgData name="Fabien Dibot" userId="1aa8b8ca-e79c-4cf8-bec7-094dfed79b05" providerId="ADAL" clId="{62375522-03B9-45B5-ADD1-A8E41A9B5052}" dt="2018-08-21T12:57:59.533" v="314" actId="207"/>
        <pc:sldMkLst>
          <pc:docMk/>
          <pc:sldMk cId="1236621393" sldId="258"/>
        </pc:sldMkLst>
        <pc:spChg chg="mod">
          <ac:chgData name="Fabien Dibot" userId="1aa8b8ca-e79c-4cf8-bec7-094dfed79b05" providerId="ADAL" clId="{62375522-03B9-45B5-ADD1-A8E41A9B5052}" dt="2018-08-21T12:48:45.396" v="189"/>
          <ac:spMkLst>
            <pc:docMk/>
            <pc:sldMk cId="1236621393" sldId="258"/>
            <ac:spMk id="7" creationId="{994BE803-BA89-437A-837B-54D471A0A161}"/>
          </ac:spMkLst>
        </pc:spChg>
        <pc:spChg chg="mod ord">
          <ac:chgData name="Fabien Dibot" userId="1aa8b8ca-e79c-4cf8-bec7-094dfed79b05" providerId="ADAL" clId="{62375522-03B9-45B5-ADD1-A8E41A9B5052}" dt="2018-08-21T12:57:02.937" v="304" actId="1076"/>
          <ac:spMkLst>
            <pc:docMk/>
            <pc:sldMk cId="1236621393" sldId="258"/>
            <ac:spMk id="9" creationId="{3212C9BB-199F-4370-9EE3-08ACB2FC949D}"/>
          </ac:spMkLst>
        </pc:spChg>
        <pc:spChg chg="del">
          <ac:chgData name="Fabien Dibot" userId="1aa8b8ca-e79c-4cf8-bec7-094dfed79b05" providerId="ADAL" clId="{62375522-03B9-45B5-ADD1-A8E41A9B5052}" dt="2018-08-21T12:41:36.799" v="116" actId="478"/>
          <ac:spMkLst>
            <pc:docMk/>
            <pc:sldMk cId="1236621393" sldId="258"/>
            <ac:spMk id="11" creationId="{B2A12BA0-5118-4CA2-97AA-BCB16D8AE244}"/>
          </ac:spMkLst>
        </pc:spChg>
        <pc:spChg chg="add mod">
          <ac:chgData name="Fabien Dibot" userId="1aa8b8ca-e79c-4cf8-bec7-094dfed79b05" providerId="ADAL" clId="{62375522-03B9-45B5-ADD1-A8E41A9B5052}" dt="2018-08-21T12:57:59.533" v="314" actId="207"/>
          <ac:spMkLst>
            <pc:docMk/>
            <pc:sldMk cId="1236621393" sldId="258"/>
            <ac:spMk id="18" creationId="{3FD09911-639A-4418-A70E-26B03418CA43}"/>
          </ac:spMkLst>
        </pc:spChg>
        <pc:spChg chg="add mod">
          <ac:chgData name="Fabien Dibot" userId="1aa8b8ca-e79c-4cf8-bec7-094dfed79b05" providerId="ADAL" clId="{62375522-03B9-45B5-ADD1-A8E41A9B5052}" dt="2018-08-21T12:57:59.533" v="314" actId="207"/>
          <ac:spMkLst>
            <pc:docMk/>
            <pc:sldMk cId="1236621393" sldId="258"/>
            <ac:spMk id="19" creationId="{1F458274-F48E-49EE-B3AC-80EE6E72A825}"/>
          </ac:spMkLst>
        </pc:spChg>
        <pc:grpChg chg="del">
          <ac:chgData name="Fabien Dibot" userId="1aa8b8ca-e79c-4cf8-bec7-094dfed79b05" providerId="ADAL" clId="{62375522-03B9-45B5-ADD1-A8E41A9B5052}" dt="2018-08-21T12:40:55.664" v="40" actId="478"/>
          <ac:grpSpMkLst>
            <pc:docMk/>
            <pc:sldMk cId="1236621393" sldId="258"/>
            <ac:grpSpMk id="12" creationId="{74B97927-8191-4618-A1A1-084856254492}"/>
          </ac:grpSpMkLst>
        </pc:grpChg>
        <pc:picChg chg="add mod ord">
          <ac:chgData name="Fabien Dibot" userId="1aa8b8ca-e79c-4cf8-bec7-094dfed79b05" providerId="ADAL" clId="{62375522-03B9-45B5-ADD1-A8E41A9B5052}" dt="2018-08-21T12:57:09.228" v="306" actId="1076"/>
          <ac:picMkLst>
            <pc:docMk/>
            <pc:sldMk cId="1236621393" sldId="258"/>
            <ac:picMk id="13" creationId="{802F9B91-1F9A-4976-85DC-DDE060E9D0CA}"/>
          </ac:picMkLst>
        </pc:picChg>
        <pc:picChg chg="add mod ord">
          <ac:chgData name="Fabien Dibot" userId="1aa8b8ca-e79c-4cf8-bec7-094dfed79b05" providerId="ADAL" clId="{62375522-03B9-45B5-ADD1-A8E41A9B5052}" dt="2018-08-21T12:57:30.496" v="312" actId="1076"/>
          <ac:picMkLst>
            <pc:docMk/>
            <pc:sldMk cId="1236621393" sldId="258"/>
            <ac:picMk id="15" creationId="{090013F9-5164-476F-9180-B095AFB860A9}"/>
          </ac:picMkLst>
        </pc:picChg>
        <pc:picChg chg="add mod ord">
          <ac:chgData name="Fabien Dibot" userId="1aa8b8ca-e79c-4cf8-bec7-094dfed79b05" providerId="ADAL" clId="{62375522-03B9-45B5-ADD1-A8E41A9B5052}" dt="2018-08-21T12:57:35.875" v="313" actId="1076"/>
          <ac:picMkLst>
            <pc:docMk/>
            <pc:sldMk cId="1236621393" sldId="258"/>
            <ac:picMk id="17" creationId="{72BCC18D-5D32-43A3-9206-C1E5DE89C8E6}"/>
          </ac:picMkLst>
        </pc:picChg>
        <pc:cxnChg chg="del">
          <ac:chgData name="Fabien Dibot" userId="1aa8b8ca-e79c-4cf8-bec7-094dfed79b05" providerId="ADAL" clId="{62375522-03B9-45B5-ADD1-A8E41A9B5052}" dt="2018-08-21T12:40:59.702" v="41" actId="478"/>
          <ac:cxnSpMkLst>
            <pc:docMk/>
            <pc:sldMk cId="1236621393" sldId="258"/>
            <ac:cxnSpMk id="4" creationId="{36261001-9963-4210-A8AA-5B1689F511EE}"/>
          </ac:cxnSpMkLst>
        </pc:cxnChg>
      </pc:sldChg>
      <pc:sldChg chg="addSp delSp modSp add ord">
        <pc:chgData name="Fabien Dibot" userId="1aa8b8ca-e79c-4cf8-bec7-094dfed79b05" providerId="ADAL" clId="{62375522-03B9-45B5-ADD1-A8E41A9B5052}" dt="2018-08-21T12:54:37.533" v="278" actId="207"/>
        <pc:sldMkLst>
          <pc:docMk/>
          <pc:sldMk cId="446719906" sldId="259"/>
        </pc:sldMkLst>
        <pc:spChg chg="del">
          <ac:chgData name="Fabien Dibot" userId="1aa8b8ca-e79c-4cf8-bec7-094dfed79b05" providerId="ADAL" clId="{62375522-03B9-45B5-ADD1-A8E41A9B5052}" dt="2018-08-21T12:47:37.366" v="139" actId="478"/>
          <ac:spMkLst>
            <pc:docMk/>
            <pc:sldMk cId="446719906" sldId="259"/>
            <ac:spMk id="3" creationId="{BAE8C1E2-6F3D-421E-AEEC-58E177C5B153}"/>
          </ac:spMkLst>
        </pc:spChg>
        <pc:spChg chg="mod">
          <ac:chgData name="Fabien Dibot" userId="1aa8b8ca-e79c-4cf8-bec7-094dfed79b05" providerId="ADAL" clId="{62375522-03B9-45B5-ADD1-A8E41A9B5052}" dt="2018-08-21T12:54:30.766" v="276" actId="207"/>
          <ac:spMkLst>
            <pc:docMk/>
            <pc:sldMk cId="446719906" sldId="259"/>
            <ac:spMk id="5" creationId="{E7C57C76-FEE2-4D0D-9ACC-F07BE4357B8F}"/>
          </ac:spMkLst>
        </pc:spChg>
        <pc:spChg chg="mod">
          <ac:chgData name="Fabien Dibot" userId="1aa8b8ca-e79c-4cf8-bec7-094dfed79b05" providerId="ADAL" clId="{62375522-03B9-45B5-ADD1-A8E41A9B5052}" dt="2018-08-21T12:54:37.533" v="278" actId="207"/>
          <ac:spMkLst>
            <pc:docMk/>
            <pc:sldMk cId="446719906" sldId="259"/>
            <ac:spMk id="6" creationId="{74D37B5B-21D1-4727-A136-420A467C8C54}"/>
          </ac:spMkLst>
        </pc:spChg>
        <pc:spChg chg="mod">
          <ac:chgData name="Fabien Dibot" userId="1aa8b8ca-e79c-4cf8-bec7-094dfed79b05" providerId="ADAL" clId="{62375522-03B9-45B5-ADD1-A8E41A9B5052}" dt="2018-08-21T12:48:50.614" v="203"/>
          <ac:spMkLst>
            <pc:docMk/>
            <pc:sldMk cId="446719906" sldId="259"/>
            <ac:spMk id="7" creationId="{994BE803-BA89-437A-837B-54D471A0A161}"/>
          </ac:spMkLst>
        </pc:spChg>
        <pc:spChg chg="mod">
          <ac:chgData name="Fabien Dibot" userId="1aa8b8ca-e79c-4cf8-bec7-094dfed79b05" providerId="ADAL" clId="{62375522-03B9-45B5-ADD1-A8E41A9B5052}" dt="2018-08-21T12:47:41.455" v="140" actId="1076"/>
          <ac:spMkLst>
            <pc:docMk/>
            <pc:sldMk cId="446719906" sldId="259"/>
            <ac:spMk id="9" creationId="{3212C9BB-199F-4370-9EE3-08ACB2FC949D}"/>
          </ac:spMkLst>
        </pc:spChg>
        <pc:spChg chg="add del">
          <ac:chgData name="Fabien Dibot" userId="1aa8b8ca-e79c-4cf8-bec7-094dfed79b05" providerId="ADAL" clId="{62375522-03B9-45B5-ADD1-A8E41A9B5052}" dt="2018-08-21T12:50:32.831" v="217"/>
          <ac:spMkLst>
            <pc:docMk/>
            <pc:sldMk cId="446719906" sldId="259"/>
            <ac:spMk id="10" creationId="{863C816F-25B6-4AD0-9F8F-FD7ECC24E4A5}"/>
          </ac:spMkLst>
        </pc:spChg>
        <pc:spChg chg="mod">
          <ac:chgData name="Fabien Dibot" userId="1aa8b8ca-e79c-4cf8-bec7-094dfed79b05" providerId="ADAL" clId="{62375522-03B9-45B5-ADD1-A8E41A9B5052}" dt="2018-08-21T12:48:01.320" v="155" actId="20577"/>
          <ac:spMkLst>
            <pc:docMk/>
            <pc:sldMk cId="446719906" sldId="259"/>
            <ac:spMk id="11" creationId="{B2A12BA0-5118-4CA2-97AA-BCB16D8AE244}"/>
          </ac:spMkLst>
        </pc:spChg>
        <pc:picChg chg="del">
          <ac:chgData name="Fabien Dibot" userId="1aa8b8ca-e79c-4cf8-bec7-094dfed79b05" providerId="ADAL" clId="{62375522-03B9-45B5-ADD1-A8E41A9B5052}" dt="2018-08-21T12:49:37.533" v="215" actId="478"/>
          <ac:picMkLst>
            <pc:docMk/>
            <pc:sldMk cId="446719906" sldId="259"/>
            <ac:picMk id="2" creationId="{965C7303-B529-4F73-8F11-AF8B177FF414}"/>
          </ac:picMkLst>
        </pc:picChg>
        <pc:picChg chg="add mod ord">
          <ac:chgData name="Fabien Dibot" userId="1aa8b8ca-e79c-4cf8-bec7-094dfed79b05" providerId="ADAL" clId="{62375522-03B9-45B5-ADD1-A8E41A9B5052}" dt="2018-08-21T12:51:11.698" v="222" actId="167"/>
          <ac:picMkLst>
            <pc:docMk/>
            <pc:sldMk cId="446719906" sldId="259"/>
            <ac:picMk id="14" creationId="{7CA8A386-F7BA-4B4E-A34C-2D6F86912806}"/>
          </ac:picMkLst>
        </pc:picChg>
      </pc:sldChg>
      <pc:sldChg chg="delSp modSp add">
        <pc:chgData name="Fabien Dibot" userId="1aa8b8ca-e79c-4cf8-bec7-094dfed79b05" providerId="ADAL" clId="{62375522-03B9-45B5-ADD1-A8E41A9B5052}" dt="2018-08-21T12:49:32.326" v="214" actId="20577"/>
        <pc:sldMkLst>
          <pc:docMk/>
          <pc:sldMk cId="2692688028" sldId="260"/>
        </pc:sldMkLst>
        <pc:spChg chg="mod">
          <ac:chgData name="Fabien Dibot" userId="1aa8b8ca-e79c-4cf8-bec7-094dfed79b05" providerId="ADAL" clId="{62375522-03B9-45B5-ADD1-A8E41A9B5052}" dt="2018-08-21T12:49:18.833" v="208" actId="207"/>
          <ac:spMkLst>
            <pc:docMk/>
            <pc:sldMk cId="2692688028" sldId="260"/>
            <ac:spMk id="7" creationId="{994BE803-BA89-437A-837B-54D471A0A161}"/>
          </ac:spMkLst>
        </pc:spChg>
        <pc:spChg chg="mod">
          <ac:chgData name="Fabien Dibot" userId="1aa8b8ca-e79c-4cf8-bec7-094dfed79b05" providerId="ADAL" clId="{62375522-03B9-45B5-ADD1-A8E41A9B5052}" dt="2018-08-21T12:49:18.833" v="208" actId="207"/>
          <ac:spMkLst>
            <pc:docMk/>
            <pc:sldMk cId="2692688028" sldId="260"/>
            <ac:spMk id="9" creationId="{3212C9BB-199F-4370-9EE3-08ACB2FC949D}"/>
          </ac:spMkLst>
        </pc:spChg>
        <pc:spChg chg="mod">
          <ac:chgData name="Fabien Dibot" userId="1aa8b8ca-e79c-4cf8-bec7-094dfed79b05" providerId="ADAL" clId="{62375522-03B9-45B5-ADD1-A8E41A9B5052}" dt="2018-08-21T12:49:32.326" v="214" actId="20577"/>
          <ac:spMkLst>
            <pc:docMk/>
            <pc:sldMk cId="2692688028" sldId="260"/>
            <ac:spMk id="11" creationId="{B2A12BA0-5118-4CA2-97AA-BCB16D8AE244}"/>
          </ac:spMkLst>
        </pc:spChg>
        <pc:grpChg chg="del">
          <ac:chgData name="Fabien Dibot" userId="1aa8b8ca-e79c-4cf8-bec7-094dfed79b05" providerId="ADAL" clId="{62375522-03B9-45B5-ADD1-A8E41A9B5052}" dt="2018-08-21T12:49:03.484" v="205" actId="478"/>
          <ac:grpSpMkLst>
            <pc:docMk/>
            <pc:sldMk cId="2692688028" sldId="260"/>
            <ac:grpSpMk id="12" creationId="{74B97927-8191-4618-A1A1-084856254492}"/>
          </ac:grpSpMkLst>
        </pc:grpChg>
        <pc:picChg chg="del">
          <ac:chgData name="Fabien Dibot" userId="1aa8b8ca-e79c-4cf8-bec7-094dfed79b05" providerId="ADAL" clId="{62375522-03B9-45B5-ADD1-A8E41A9B5052}" dt="2018-08-21T12:49:10.141" v="207" actId="478"/>
          <ac:picMkLst>
            <pc:docMk/>
            <pc:sldMk cId="2692688028" sldId="260"/>
            <ac:picMk id="2" creationId="{965C7303-B529-4F73-8F11-AF8B177FF414}"/>
          </ac:picMkLst>
        </pc:picChg>
        <pc:cxnChg chg="del">
          <ac:chgData name="Fabien Dibot" userId="1aa8b8ca-e79c-4cf8-bec7-094dfed79b05" providerId="ADAL" clId="{62375522-03B9-45B5-ADD1-A8E41A9B5052}" dt="2018-08-21T12:49:08.588" v="206" actId="478"/>
          <ac:cxnSpMkLst>
            <pc:docMk/>
            <pc:sldMk cId="2692688028" sldId="260"/>
            <ac:cxnSpMk id="4" creationId="{36261001-9963-4210-A8AA-5B1689F511EE}"/>
          </ac:cxnSpMkLst>
        </pc:cxnChg>
      </pc:sldChg>
      <pc:sldChg chg="addSp delSp modSp add">
        <pc:chgData name="Fabien Dibot" userId="1aa8b8ca-e79c-4cf8-bec7-094dfed79b05" providerId="ADAL" clId="{62375522-03B9-45B5-ADD1-A8E41A9B5052}" dt="2018-08-21T12:55:29.910" v="291" actId="207"/>
        <pc:sldMkLst>
          <pc:docMk/>
          <pc:sldMk cId="1137086276" sldId="261"/>
        </pc:sldMkLst>
        <pc:spChg chg="mod">
          <ac:chgData name="Fabien Dibot" userId="1aa8b8ca-e79c-4cf8-bec7-094dfed79b05" providerId="ADAL" clId="{62375522-03B9-45B5-ADD1-A8E41A9B5052}" dt="2018-08-21T12:55:29.910" v="291" actId="207"/>
          <ac:spMkLst>
            <pc:docMk/>
            <pc:sldMk cId="1137086276" sldId="261"/>
            <ac:spMk id="5" creationId="{E7C57C76-FEE2-4D0D-9ACC-F07BE4357B8F}"/>
          </ac:spMkLst>
        </pc:spChg>
        <pc:spChg chg="mod">
          <ac:chgData name="Fabien Dibot" userId="1aa8b8ca-e79c-4cf8-bec7-094dfed79b05" providerId="ADAL" clId="{62375522-03B9-45B5-ADD1-A8E41A9B5052}" dt="2018-08-21T12:55:29.910" v="291" actId="207"/>
          <ac:spMkLst>
            <pc:docMk/>
            <pc:sldMk cId="1137086276" sldId="261"/>
            <ac:spMk id="6" creationId="{74D37B5B-21D1-4727-A136-420A467C8C54}"/>
          </ac:spMkLst>
        </pc:spChg>
        <pc:picChg chg="add mod ord">
          <ac:chgData name="Fabien Dibot" userId="1aa8b8ca-e79c-4cf8-bec7-094dfed79b05" providerId="ADAL" clId="{62375522-03B9-45B5-ADD1-A8E41A9B5052}" dt="2018-08-21T12:52:51.992" v="230" actId="14100"/>
          <ac:picMkLst>
            <pc:docMk/>
            <pc:sldMk cId="1137086276" sldId="261"/>
            <ac:picMk id="3" creationId="{E35E94C7-BB98-43E9-BF16-83DF30C5313D}"/>
          </ac:picMkLst>
        </pc:picChg>
        <pc:picChg chg="del">
          <ac:chgData name="Fabien Dibot" userId="1aa8b8ca-e79c-4cf8-bec7-094dfed79b05" providerId="ADAL" clId="{62375522-03B9-45B5-ADD1-A8E41A9B5052}" dt="2018-08-21T12:51:56.444" v="224" actId="478"/>
          <ac:picMkLst>
            <pc:docMk/>
            <pc:sldMk cId="1137086276" sldId="261"/>
            <ac:picMk id="14" creationId="{7CA8A386-F7BA-4B4E-A34C-2D6F86912806}"/>
          </ac:picMkLst>
        </pc:picChg>
      </pc:sldChg>
      <pc:sldChg chg="add">
        <pc:chgData name="Fabien Dibot" userId="1aa8b8ca-e79c-4cf8-bec7-094dfed79b05" providerId="ADAL" clId="{62375522-03B9-45B5-ADD1-A8E41A9B5052}" dt="2018-08-21T12:51:46.009" v="223"/>
        <pc:sldMkLst>
          <pc:docMk/>
          <pc:sldMk cId="2750594243" sldId="262"/>
        </pc:sldMkLst>
      </pc:sldChg>
      <pc:sldChg chg="addSp delSp modSp add">
        <pc:chgData name="Fabien Dibot" userId="1aa8b8ca-e79c-4cf8-bec7-094dfed79b05" providerId="ADAL" clId="{62375522-03B9-45B5-ADD1-A8E41A9B5052}" dt="2018-08-21T12:55:40.278" v="293" actId="207"/>
        <pc:sldMkLst>
          <pc:docMk/>
          <pc:sldMk cId="90258372" sldId="263"/>
        </pc:sldMkLst>
        <pc:spChg chg="mod">
          <ac:chgData name="Fabien Dibot" userId="1aa8b8ca-e79c-4cf8-bec7-094dfed79b05" providerId="ADAL" clId="{62375522-03B9-45B5-ADD1-A8E41A9B5052}" dt="2018-08-21T12:55:40.278" v="293" actId="207"/>
          <ac:spMkLst>
            <pc:docMk/>
            <pc:sldMk cId="90258372" sldId="263"/>
            <ac:spMk id="5" creationId="{E7C57C76-FEE2-4D0D-9ACC-F07BE4357B8F}"/>
          </ac:spMkLst>
        </pc:spChg>
        <pc:spChg chg="mod">
          <ac:chgData name="Fabien Dibot" userId="1aa8b8ca-e79c-4cf8-bec7-094dfed79b05" providerId="ADAL" clId="{62375522-03B9-45B5-ADD1-A8E41A9B5052}" dt="2018-08-21T12:55:40.278" v="293" actId="207"/>
          <ac:spMkLst>
            <pc:docMk/>
            <pc:sldMk cId="90258372" sldId="263"/>
            <ac:spMk id="6" creationId="{74D37B5B-21D1-4727-A136-420A467C8C54}"/>
          </ac:spMkLst>
        </pc:spChg>
        <pc:picChg chg="del">
          <ac:chgData name="Fabien Dibot" userId="1aa8b8ca-e79c-4cf8-bec7-094dfed79b05" providerId="ADAL" clId="{62375522-03B9-45B5-ADD1-A8E41A9B5052}" dt="2018-08-21T12:53:54.477" v="232" actId="478"/>
          <ac:picMkLst>
            <pc:docMk/>
            <pc:sldMk cId="90258372" sldId="263"/>
            <ac:picMk id="3" creationId="{E35E94C7-BB98-43E9-BF16-83DF30C5313D}"/>
          </ac:picMkLst>
        </pc:picChg>
        <pc:picChg chg="add mod ord">
          <ac:chgData name="Fabien Dibot" userId="1aa8b8ca-e79c-4cf8-bec7-094dfed79b05" providerId="ADAL" clId="{62375522-03B9-45B5-ADD1-A8E41A9B5052}" dt="2018-08-21T12:54:10.762" v="237" actId="167"/>
          <ac:picMkLst>
            <pc:docMk/>
            <pc:sldMk cId="90258372" sldId="263"/>
            <ac:picMk id="10" creationId="{8D02022C-C4C7-4A64-91B8-5FE6EFD3C790}"/>
          </ac:picMkLst>
        </pc:picChg>
      </pc:sldChg>
      <pc:sldChg chg="add">
        <pc:chgData name="Fabien Dibot" userId="1aa8b8ca-e79c-4cf8-bec7-094dfed79b05" providerId="ADAL" clId="{62375522-03B9-45B5-ADD1-A8E41A9B5052}" dt="2018-08-21T12:53:17.169" v="231"/>
        <pc:sldMkLst>
          <pc:docMk/>
          <pc:sldMk cId="1217180976" sldId="264"/>
        </pc:sldMkLst>
      </pc:sldChg>
      <pc:sldChg chg="add ord">
        <pc:chgData name="Fabien Dibot" userId="1aa8b8ca-e79c-4cf8-bec7-094dfed79b05" providerId="ADAL" clId="{62375522-03B9-45B5-ADD1-A8E41A9B5052}" dt="2018-08-21T12:58:19.130" v="316"/>
        <pc:sldMkLst>
          <pc:docMk/>
          <pc:sldMk cId="276297653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A79F-68E1-4969-8763-80267E4396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28B5-7616-4045-864A-6FD0CE3285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EA20-6F70-4E40-B512-75860C2C55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167C8-2E4E-4037-B5AE-AD31BBB99166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6A67-C649-4DD4-A3B4-9CCFE4FA8A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4C4C3-6686-432C-B007-39D558E3E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557522-C8F9-457B-9E15-8F29C125C69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8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E0F3-FC31-414C-85AA-D57B67283F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9FE8E-FFFF-4843-9DA1-9D2DA8F29F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D99C-F7CD-4136-BCBB-5C5C4E13C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876142-82B7-48AC-9971-E159D32A314F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1A90-4A0D-4BBA-AAF0-AADCBB2EA1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47E7-D0D0-4355-8FCD-11B7977FB1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4477B7-1FD1-43D3-82B6-B775DAB7B7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2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27B7D-C642-47E6-A23E-EFE6F627E0D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3CAF-A1BE-4FFD-A492-41541CF232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C8DE-F628-4D1C-83FF-45B71A3732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CC1520-E680-4D91-9B95-B66C6EC433D4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D876-A274-4355-9C06-05D311F56F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A48A-4578-42EB-819B-3F90F4BABC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75CFF8-16CF-4BCD-A97D-74CB9991567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51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EBA4-16A7-4E3B-924E-2A7E009350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D98E-F993-4E2B-BAEB-B6E05EA6764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2888-6480-4AA3-839A-A1DF75CDCC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E04EFB-F6A4-4DD4-8DDB-76BB68517EF5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E1FA-C605-4945-B01B-8CD4E12B40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CE09-D422-4A78-AFCA-E386F40143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64BB88-98C6-4B82-BE65-918B56B22C1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89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18C3-FC52-4A45-A76D-FC18089A5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D709-48E3-4EC2-B288-C73E3ECD4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3072-8E15-4236-87D2-C289F0D919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66C97C-2803-493D-9EF0-E3372CFC9BDF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AD90-71B6-40F2-9C1D-F9C8369857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5CB10-4B9A-4C17-898C-04DFC72DF8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66833F-956E-4910-BB0D-2CE983BA42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8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8720-D7AB-4298-9EA6-80AD625A8B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F7B-7381-4423-B6A2-4CA4F4C732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BAFA-3D12-4BB6-870B-47F2DF4DB84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9019-28A7-421A-B585-CA68E23FF7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0448F5-B312-4A14-ADEF-D33E85FDA172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34B3F-3BD4-4907-B736-928D9EF362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BC44A-0D67-4D70-B091-4DED371082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A0B804-1A39-443C-9580-4139C1692BB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42BE-DBD1-4C6B-94CA-2FF4A50DA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C10F6-8C01-496E-970F-932B3486D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A9B39-A912-4D13-AC9C-5F2088D8D8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25FCB-1FC0-411C-B307-6798A460FD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CA809-A9D1-434D-A4FB-657229C51A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09B5-093B-41BF-AC2A-C960FE96CF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07F05F-8EC2-41BB-957E-8CFA5FBEA258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D3331-BCCD-4D23-9B9E-F763BA0230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C8B17-3C89-4410-A355-DCC4DED753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0E1BD1-B2C1-4BD1-A749-7CA9B62D58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4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8B1A-AA3F-4454-BE4E-9BD75F307E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A3BD0-0E31-46E1-B7C2-14B304F8C0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5BDDE-3F29-4EC8-9FA3-84C584244416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0EB5C-80E2-4395-AE68-2A267B3BCB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8BF14-9115-4AF6-8832-BA574ACFB2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F51BF0-AD49-416C-989B-DF7F28D5BB7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A8131-D1C4-4033-82C1-392B13E733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65F27F-8883-4A1B-9F63-F32A6BF54199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E1B19-29F6-4B41-9374-EDFB8E4C7A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1E74-FCBA-4752-802F-53E799C478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73D8E-4ABD-4FF0-9E97-24580D9B6B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8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7456-0886-42A9-94CA-9F973225D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6DDC-3914-43AF-8947-A66C40BF8A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15EF-2EE6-4BA4-99AD-CE8A8DED3E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216E9-9EE0-49EF-A90B-899D712E69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5ACD9-3E2E-4F8B-9FE8-13C60CBBA3B2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DCDD-3E3D-4824-93CF-6564016794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97FDA-2DB9-433B-A801-6929B12CBD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F8F53C-DB79-4C7E-B33B-3E05D38416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3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6D42-D2C7-4612-90F5-5613BAE0F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B973-0F3B-4CC4-8D95-642FEA32BEF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FR" sz="3200"/>
            </a:lvl1pPr>
          </a:lstStyle>
          <a:p>
            <a:pPr lvl="0"/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F1B3-39E0-4BE6-817A-610BF4D198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2FCC0-EC29-478F-8626-61141AE69F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0A9674-7E6E-4257-A0E2-963500693F32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99E0B-7B17-4358-9E89-93F16ADE1A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ECF5-0928-47D8-9629-8A199E89B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71D36-4209-4465-8889-00A02252E2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A7C3C-6E30-4337-8801-EC1841893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DA14-B08E-4F3D-9547-7003EF283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A10E-3EEA-4393-B1E7-8B16A2F682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4F5086F-A922-4133-99B7-FC3B77C86447}" type="datetime1">
              <a:rPr lang="fr-FR"/>
              <a:pPr lvl="0"/>
              <a:t>20/09/2018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CCDB-3FAF-42D3-83C8-6153B48306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EBF2-290C-4163-B974-A54BDEBEB4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A7507D8-0D74-4401-96EB-0E817BC3B7C7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JE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x.org/course/powershell-security-best-practices" TargetMode="External"/><Relationship Id="rId5" Type="http://schemas.openxmlformats.org/officeDocument/2006/relationships/hyperlink" Target="https://docs.microsoft.com/en-us/powershell/jea/overview" TargetMode="External"/><Relationship Id="rId4" Type="http://schemas.openxmlformats.org/officeDocument/2006/relationships/hyperlink" Target="https://cqureacademy.com/blog/windows-internals/just-enough-administration-jea-step-by-ste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fr-FR/PowerShell-Paris/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http://www.meetup.com/fr-FR/FrenchPSU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shell.slack.com/Slack" TargetMode="External"/><Relationship Id="rId5" Type="http://schemas.openxmlformats.org/officeDocument/2006/relationships/hyperlink" Target="https://twitter.com/frpsug" TargetMode="External"/><Relationship Id="rId4" Type="http://schemas.openxmlformats.org/officeDocument/2006/relationships/hyperlink" Target="http://frpsug.github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163055" y="2741124"/>
            <a:ext cx="10384232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 à Just </a:t>
            </a:r>
            <a:r>
              <a:rPr lang="fr-FR" sz="4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Enough</a:t>
            </a:r>
            <a:r>
              <a:rPr lang="fr-FR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Administration</a:t>
            </a:r>
            <a:endParaRPr lang="fr-FR" sz="4000" b="1" i="0" u="none" strike="noStrike" kern="1200" cap="none" spc="0" baseline="0" dirty="0">
              <a:solidFill>
                <a:schemeClr val="accent1">
                  <a:lumMod val="40000"/>
                  <a:lumOff val="6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163055" y="5312789"/>
            <a:ext cx="1038423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200" i="0" u="none" strike="noStrike" kern="1200" cap="none" spc="0" baseline="0" dirty="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typeface="Calibri"/>
              </a:rPr>
              <a:t>Olivier Miossec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JEA </a:t>
            </a:r>
            <a:r>
              <a:rPr lang="fr-FR" sz="3600" b="1" dirty="0" err="1">
                <a:solidFill>
                  <a:schemeClr val="accent1">
                    <a:lumMod val="50000"/>
                  </a:schemeClr>
                </a:solidFill>
              </a:rPr>
              <a:t>Role</a:t>
            </a: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accent1">
                    <a:lumMod val="50000"/>
                  </a:schemeClr>
                </a:solidFill>
              </a:rPr>
              <a:t>capabilities</a:t>
            </a: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Un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cmmdlet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: New-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PSRoleCapabilitesFiles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avec un paramètre obligatoire –Path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Le chemin du fichier .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psrc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6F1A0EC-9024-4EB4-AFA4-B245D9D6E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7419" y="2850672"/>
            <a:ext cx="8594725" cy="18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1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JEA Session Configuration 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Permet d’identifier les utilisateurs de la session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Définis certaines propriétés dans la session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Fichier .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pssc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Le fichier .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psrc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doit être enregistrer avec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Register-PSSessionConfiguration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Peut être signé pour prévenir l’altération</a:t>
            </a:r>
          </a:p>
        </p:txBody>
      </p:sp>
    </p:spTree>
    <p:extLst>
      <p:ext uri="{BB962C8B-B14F-4D97-AF65-F5344CB8AC3E}">
        <p14:creationId xmlns:p14="http://schemas.microsoft.com/office/powerpoint/2010/main" val="159432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JEA Session Configuration 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3970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SessionType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RestrictedRemoteServer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Permet d’enclencher les restrictions définis dans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Roles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Capabilities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ExecutionPolicy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Force la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policy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comme Set-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ExecutionPolicy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RunAsVirtualAccount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, la session sur la cible est ouverte sur un compte temporaire, membre du groupe Local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Administrators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RunAsVirtualAccountGroup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Change le groupe par défaut de compte virtuel par un groupe (local ou domaine)</a:t>
            </a: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TranscriptDirectory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Permet de loguer dans un dossier toutes les actions des sessions ouvertes</a:t>
            </a: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RoleDefinitions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Permet de mapper la session d’un groupe ou d’utilisateur à rôle </a:t>
            </a:r>
          </a:p>
          <a:p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RequiredGroups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Permet de définir des conditions d’appartenance à des groupes supplémentaire sans rapport avec le rôle</a:t>
            </a:r>
          </a:p>
        </p:txBody>
      </p:sp>
    </p:spTree>
    <p:extLst>
      <p:ext uri="{BB962C8B-B14F-4D97-AF65-F5344CB8AC3E}">
        <p14:creationId xmlns:p14="http://schemas.microsoft.com/office/powerpoint/2010/main" val="258641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JEA Session Configuration 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Le fichier .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pssc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peut être n’importe ou sur le serveur cible.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De préférence dans $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programdata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\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JeaConfiguration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Register-PSSessionConfiguration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permet d’enregistrer la configuration sur le serveur local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Le paramètre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donne le nom de la session</a:t>
            </a:r>
          </a:p>
        </p:txBody>
      </p:sp>
    </p:spTree>
    <p:extLst>
      <p:ext uri="{BB962C8B-B14F-4D97-AF65-F5344CB8AC3E}">
        <p14:creationId xmlns:p14="http://schemas.microsoft.com/office/powerpoint/2010/main" val="377147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Usage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Explicite : 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Enter-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PSSession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ComputerName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MyServer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ConfigurationName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"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MyEndPoint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Implicite :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jeaSession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= New-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PSSession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ComputerName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MyServer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 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ConfigurationName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"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MyEndPoint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Import-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PSSession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-Session $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jeaSession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Prefix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'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MyJEA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'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Get-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MyJEACommand</a:t>
            </a:r>
            <a:endParaRPr lang="fr-F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Implémentation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4801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1er étape 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identification des taches et de ceux qui les exécutent.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2nd étape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Transformer les taches en script, fonctions ou mieux module.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3° étape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Mettre les fichiers de configuration JEA dans le même repos que les scripts. Le cycle de vie doit être le même.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4° étape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Vérifier la syntaxe et éviter d’ajouter start-process,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invoke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-xxx. ….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5° Etapes 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signer les fichier PSRC et PSSC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6° étape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Résister à la tentation (et la pression) de passer en Admin au moindre petit soucis</a:t>
            </a:r>
          </a:p>
        </p:txBody>
      </p:sp>
    </p:spTree>
    <p:extLst>
      <p:ext uri="{BB962C8B-B14F-4D97-AF65-F5344CB8AC3E}">
        <p14:creationId xmlns:p14="http://schemas.microsoft.com/office/powerpoint/2010/main" val="379492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02022C-C4C7-4A64-91B8-5FE6EFD3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62"/>
            <a:ext cx="12191996" cy="6871317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C0DAD8-65CC-4212-A47C-7189AC8464B4}"/>
              </a:ext>
            </a:extLst>
          </p:cNvPr>
          <p:cNvSpPr txBox="1"/>
          <p:nvPr/>
        </p:nvSpPr>
        <p:spPr>
          <a:xfrm>
            <a:off x="3219564" y="2370869"/>
            <a:ext cx="580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FOR DEMO</a:t>
            </a:r>
          </a:p>
        </p:txBody>
      </p:sp>
    </p:spTree>
    <p:extLst>
      <p:ext uri="{BB962C8B-B14F-4D97-AF65-F5344CB8AC3E}">
        <p14:creationId xmlns:p14="http://schemas.microsoft.com/office/powerpoint/2010/main" val="364940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solidFill>
                  <a:schemeClr val="accent1">
                    <a:lumMod val="50000"/>
                  </a:schemeClr>
                </a:solidFill>
                <a:uFillTx/>
                <a:latin typeface="Calibri"/>
              </a:rPr>
              <a:t>CONCLUSION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442174" y="2090170"/>
            <a:ext cx="10384232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JEA n’est pas un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MagicBulet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il doit s’inscrire dans une stratégie globale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JEA doit être penser avec l’administration des plateformes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Il y a un GUI avec Windows Admin Center (projet Honolulu)</a:t>
            </a:r>
          </a:p>
        </p:txBody>
      </p:sp>
    </p:spTree>
    <p:extLst>
      <p:ext uri="{BB962C8B-B14F-4D97-AF65-F5344CB8AC3E}">
        <p14:creationId xmlns:p14="http://schemas.microsoft.com/office/powerpoint/2010/main" val="121718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uFillTx/>
                <a:latin typeface="Calibri"/>
              </a:rPr>
              <a:t>LIENS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475026" y="2015451"/>
            <a:ext cx="10384232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https://github.com/PowerShell/JEA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https://cqureacademy.com/blog/windows-internals/just-enough-administration-jea-step-by-step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https://docs.microsoft.com/en-us/powershell/jea/overview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6"/>
              </a:rPr>
              <a:t>https://www.edx.org/course/powershell-security-best-practices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A8A386-F7BA-4B4E-A34C-2D6F8691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580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C9210B5-CCEF-47EE-9AA0-2D205FBAC14C}"/>
              </a:ext>
            </a:extLst>
          </p:cNvPr>
          <p:cNvSpPr txBox="1"/>
          <p:nvPr/>
        </p:nvSpPr>
        <p:spPr>
          <a:xfrm>
            <a:off x="3219564" y="2370869"/>
            <a:ext cx="580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Des Questions ? </a:t>
            </a:r>
          </a:p>
        </p:txBody>
      </p:sp>
    </p:spTree>
    <p:extLst>
      <p:ext uri="{BB962C8B-B14F-4D97-AF65-F5344CB8AC3E}">
        <p14:creationId xmlns:p14="http://schemas.microsoft.com/office/powerpoint/2010/main" val="18198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FD09911-639A-4418-A70E-26B03418CA43}"/>
              </a:ext>
            </a:extLst>
          </p:cNvPr>
          <p:cNvSpPr/>
          <p:nvPr/>
        </p:nvSpPr>
        <p:spPr>
          <a:xfrm>
            <a:off x="0" y="2561"/>
            <a:ext cx="4785649" cy="6855439"/>
          </a:xfrm>
          <a:prstGeom prst="rect">
            <a:avLst/>
          </a:pr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1F458274-F48E-49EE-B3AC-80EE6E72A825}"/>
              </a:ext>
            </a:extLst>
          </p:cNvPr>
          <p:cNvSpPr/>
          <p:nvPr/>
        </p:nvSpPr>
        <p:spPr>
          <a:xfrm>
            <a:off x="4785649" y="0"/>
            <a:ext cx="337558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235002" y="785533"/>
            <a:ext cx="1219199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rgbClr val="FFFFFF"/>
                </a:solidFill>
                <a:latin typeface="Calibri"/>
              </a:rPr>
              <a:t>Merci à nos sponsors !!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F9B91-1F9A-4976-85DC-DDE060E9D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66" y="1506937"/>
            <a:ext cx="2110966" cy="2110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CC18D-5D32-43A3-9206-C1E5DE89C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3399784"/>
            <a:ext cx="3539774" cy="176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013F9-5164-476F-9180-B095AFB86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2" y="4951552"/>
            <a:ext cx="2454954" cy="1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2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65C7303-B529-4F73-8F11-AF8B177F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0"/>
            <a:ext cx="12191996" cy="68554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AE8C1E2-6F3D-421E-AEEC-58E177C5B153}"/>
              </a:ext>
            </a:extLst>
          </p:cNvPr>
          <p:cNvSpPr txBox="1"/>
          <p:nvPr/>
        </p:nvSpPr>
        <p:spPr>
          <a:xfrm>
            <a:off x="5255660" y="107908"/>
            <a:ext cx="10024219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French PowerShell Saturday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FD09911-639A-4418-A70E-26B03418CA43}"/>
              </a:ext>
            </a:extLst>
          </p:cNvPr>
          <p:cNvSpPr/>
          <p:nvPr/>
        </p:nvSpPr>
        <p:spPr>
          <a:xfrm>
            <a:off x="0" y="2561"/>
            <a:ext cx="4785649" cy="6855439"/>
          </a:xfrm>
          <a:prstGeom prst="rect">
            <a:avLst/>
          </a:pr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1F458274-F48E-49EE-B3AC-80EE6E72A825}"/>
              </a:ext>
            </a:extLst>
          </p:cNvPr>
          <p:cNvSpPr/>
          <p:nvPr/>
        </p:nvSpPr>
        <p:spPr>
          <a:xfrm>
            <a:off x="4785649" y="0"/>
            <a:ext cx="3375589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270"/>
              <a:gd name="f9" fmla="+- 0 0 -180"/>
              <a:gd name="f10" fmla="+- 0 0 -90"/>
              <a:gd name="f11" fmla="abs f3"/>
              <a:gd name="f12" fmla="abs f4"/>
              <a:gd name="f13" fmla="abs f5"/>
              <a:gd name="f14" fmla="*/ f7 f0 1"/>
              <a:gd name="f15" fmla="*/ f8 f0 1"/>
              <a:gd name="f16" fmla="*/ f9 f0 1"/>
              <a:gd name="f17" fmla="*/ f10 f0 1"/>
              <a:gd name="f18" fmla="?: f11 f3 1"/>
              <a:gd name="f19" fmla="?: f12 f4 1"/>
              <a:gd name="f20" fmla="?: f13 f5 1"/>
              <a:gd name="f21" fmla="*/ f14 1 f2"/>
              <a:gd name="f22" fmla="*/ f15 1 f2"/>
              <a:gd name="f23" fmla="*/ f16 1 f2"/>
              <a:gd name="f24" fmla="*/ f17 1 f2"/>
              <a:gd name="f25" fmla="*/ f18 1 21600"/>
              <a:gd name="f26" fmla="*/ f19 1 21600"/>
              <a:gd name="f27" fmla="*/ 21600 f18 1"/>
              <a:gd name="f28" fmla="*/ 21600 f19 1"/>
              <a:gd name="f29" fmla="+- f21 0 f1"/>
              <a:gd name="f30" fmla="+- f22 0 f1"/>
              <a:gd name="f31" fmla="+- f23 0 f1"/>
              <a:gd name="f32" fmla="+- f24 0 f1"/>
              <a:gd name="f33" fmla="min f26 f25"/>
              <a:gd name="f34" fmla="*/ f27 1 f20"/>
              <a:gd name="f35" fmla="*/ f28 1 f20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7 f33 1"/>
              <a:gd name="f42" fmla="*/ f36 f33 1"/>
              <a:gd name="f43" fmla="*/ f39 1 2"/>
              <a:gd name="f44" fmla="*/ f40 1 2"/>
              <a:gd name="f45" fmla="*/ f40 f6 1"/>
              <a:gd name="f46" fmla="+- f6 f43 0"/>
              <a:gd name="f47" fmla="*/ f45 1 200000"/>
              <a:gd name="f48" fmla="*/ f45 1 100000"/>
              <a:gd name="f49" fmla="+- f47 f44 0"/>
              <a:gd name="f50" fmla="*/ f47 f33 1"/>
              <a:gd name="f51" fmla="*/ f46 f33 1"/>
              <a:gd name="f52" fmla="*/ f48 f33 1"/>
              <a:gd name="f53" fmla="*/ f49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52" y="f38"/>
              </a:cxn>
              <a:cxn ang="f30">
                <a:pos x="f50" y="f51"/>
              </a:cxn>
              <a:cxn ang="f31">
                <a:pos x="f38" y="f41"/>
              </a:cxn>
              <a:cxn ang="f31">
                <a:pos x="f52" y="f41"/>
              </a:cxn>
              <a:cxn ang="f31">
                <a:pos x="f42" y="f41"/>
              </a:cxn>
              <a:cxn ang="f32">
                <a:pos x="f53" y="f51"/>
              </a:cxn>
            </a:cxnLst>
            <a:rect l="f50" t="f51" r="f53" b="f41"/>
            <a:pathLst>
              <a:path>
                <a:moveTo>
                  <a:pt x="f38" y="f41"/>
                </a:moveTo>
                <a:lnTo>
                  <a:pt x="f52" y="f38"/>
                </a:lnTo>
                <a:lnTo>
                  <a:pt x="f42" y="f41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235002" y="785533"/>
            <a:ext cx="12191999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rgbClr val="FFFFFF"/>
                </a:solidFill>
                <a:latin typeface="Calibri"/>
              </a:rPr>
              <a:t>Merci à nos sponsors !!</a:t>
            </a:r>
            <a:endParaRPr lang="fr-FR" sz="3600" b="1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F9B91-1F9A-4976-85DC-DDE060E9D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66" y="1506937"/>
            <a:ext cx="2110966" cy="21109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BCC18D-5D32-43A3-9206-C1E5DE89C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2" y="3399784"/>
            <a:ext cx="3539774" cy="176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0013F9-5164-476F-9180-B095AFB86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72" y="4951552"/>
            <a:ext cx="2454954" cy="13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A8A386-F7BA-4B4E-A34C-2D6F8691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0580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About me</a:t>
            </a:r>
            <a:endParaRPr lang="fr-FR" sz="3600" b="1" i="0" u="none" strike="noStrike" kern="1200" cap="none" spc="0" baseline="0" dirty="0">
              <a:solidFill>
                <a:schemeClr val="accent1">
                  <a:lumMod val="20000"/>
                  <a:lumOff val="8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573584" y="1763580"/>
            <a:ext cx="10384232" cy="30777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en-CA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Consultant Système, Cloud et Datacenter</a:t>
            </a:r>
          </a:p>
          <a:p>
            <a:endParaRPr lang="en-CA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CA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PowerShell Scripter</a:t>
            </a:r>
          </a:p>
          <a:p>
            <a:endParaRPr lang="en-CA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CA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Co-Animateur du Paris PowerShell User Group</a:t>
            </a:r>
          </a:p>
          <a:p>
            <a:endParaRPr lang="en-CA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CA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CA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CA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br>
              <a:rPr lang="en-CA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CA" sz="1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Picture 2" descr="Related image">
            <a:extLst>
              <a:ext uri="{FF2B5EF4-FFF2-40B4-BE49-F238E27FC236}">
                <a16:creationId xmlns:a16="http://schemas.microsoft.com/office/drawing/2014/main" id="{05F18B8E-ACD5-4B6B-99CA-26FA8819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1" y="3427719"/>
            <a:ext cx="439333" cy="4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75706BAD-F444-4310-A87F-0913417DB66B}"/>
              </a:ext>
            </a:extLst>
          </p:cNvPr>
          <p:cNvSpPr txBox="1"/>
          <p:nvPr/>
        </p:nvSpPr>
        <p:spPr>
          <a:xfrm>
            <a:off x="1100618" y="3491331"/>
            <a:ext cx="4325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https://www.linkedin.com/in/omiossec/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F654103-401A-44D7-8862-AD0A495134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1" y="4090097"/>
            <a:ext cx="528205" cy="528205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9013376B-CADD-4613-A8AE-61E6684EEC50}"/>
              </a:ext>
            </a:extLst>
          </p:cNvPr>
          <p:cNvSpPr txBox="1"/>
          <p:nvPr/>
        </p:nvSpPr>
        <p:spPr>
          <a:xfrm>
            <a:off x="1121874" y="4166338"/>
            <a:ext cx="184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@</a:t>
            </a:r>
            <a:r>
              <a:rPr lang="fr-FR" sz="1600" i="1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omiossec_med</a:t>
            </a:r>
            <a:endParaRPr lang="fr-FR" sz="1600" i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1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02022C-C4C7-4A64-91B8-5FE6EFD3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562"/>
            <a:ext cx="12191996" cy="6871317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French PowerShell User Group</a:t>
            </a:r>
            <a:endParaRPr lang="fr-FR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AE771-3C9D-4907-BC9C-ACAC4F957F8C}"/>
              </a:ext>
            </a:extLst>
          </p:cNvPr>
          <p:cNvSpPr/>
          <p:nvPr/>
        </p:nvSpPr>
        <p:spPr>
          <a:xfrm>
            <a:off x="1142543" y="1146554"/>
            <a:ext cx="67037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Site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http://frpsug.github.io</a:t>
            </a:r>
            <a:endParaRPr lang="en-CA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CA" sz="20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Twitter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CA" sz="2000" dirty="0" err="1">
                <a:solidFill>
                  <a:schemeClr val="accent1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frpsug</a:t>
            </a:r>
            <a:endParaRPr lang="en-CA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CA" sz="20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Chat</a:t>
            </a:r>
            <a:endParaRPr lang="en-CA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Pendant les meetings : </a:t>
            </a:r>
            <a:r>
              <a:rPr lang="en-CA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Skype</a:t>
            </a:r>
          </a:p>
          <a:p>
            <a:pPr lvl="1"/>
            <a:r>
              <a:rPr lang="en-CA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En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tout temps : </a:t>
            </a:r>
            <a:r>
              <a:rPr lang="en-CA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Slack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  <a:r>
              <a:rPr lang="en-CA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sur le channel </a:t>
            </a:r>
            <a:r>
              <a:rPr lang="en-CA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#French</a:t>
            </a:r>
          </a:p>
          <a:p>
            <a:pPr lvl="2"/>
            <a:r>
              <a:rPr lang="fr-FR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PowerShell.slack.com</a:t>
            </a:r>
            <a:endParaRPr lang="en-CA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CA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Enregistrement</a:t>
            </a:r>
            <a:r>
              <a:rPr lang="en-CA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sur : http://slack.poshcode.org/</a:t>
            </a:r>
          </a:p>
          <a:p>
            <a:r>
              <a:rPr lang="en-CA" sz="20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Principaux</a:t>
            </a:r>
            <a:r>
              <a:rPr lang="en-CA" sz="20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CA" sz="2000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Organisateurs</a:t>
            </a:r>
            <a:endParaRPr lang="en-CA" sz="2000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Francois-Xavier Cat </a:t>
            </a:r>
            <a:b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Fabien </a:t>
            </a:r>
            <a:r>
              <a:rPr lang="en-CA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Dibot</a:t>
            </a:r>
            <a:endParaRPr lang="en-CA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Stephane Van Gulick</a:t>
            </a:r>
          </a:p>
          <a:p>
            <a:pPr lvl="1"/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Micky </a:t>
            </a:r>
            <a:r>
              <a:rPr lang="en-CA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Balladelli</a:t>
            </a:r>
            <a:endParaRPr lang="en-CA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CA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Prochains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meetings - 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Meetup</a:t>
            </a:r>
            <a:endParaRPr lang="en-CA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Nous </a:t>
            </a:r>
            <a:r>
              <a:rPr lang="en-CA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recherchons</a:t>
            </a:r>
            <a:r>
              <a:rPr lang="en-CA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des </a:t>
            </a: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présentateurs</a:t>
            </a:r>
          </a:p>
          <a:p>
            <a:r>
              <a:rPr lang="fr-FR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Meetup</a:t>
            </a:r>
            <a:r>
              <a:rPr lang="fr-F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à Paris – </a:t>
            </a:r>
            <a:r>
              <a:rPr lang="fr-FR" sz="2000" dirty="0" err="1">
                <a:solidFill>
                  <a:schemeClr val="bg1">
                    <a:lumMod val="8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Meetup</a:t>
            </a:r>
            <a:r>
              <a:rPr lang="fr-FR" sz="2000" dirty="0">
                <a:solidFill>
                  <a:schemeClr val="bg1">
                    <a:lumMod val="8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Paris</a:t>
            </a:r>
            <a:endParaRPr lang="fr-FR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E94C7-BB98-43E9-BF16-83DF30C5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61"/>
            <a:ext cx="12192000" cy="6855439"/>
          </a:xfrm>
          <a:prstGeom prst="rect">
            <a:avLst/>
          </a:prstGeom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36261001-9963-4210-A8AA-5B1689F511EE}"/>
              </a:ext>
            </a:extLst>
          </p:cNvPr>
          <p:cNvCxnSpPr/>
          <p:nvPr/>
        </p:nvCxnSpPr>
        <p:spPr>
          <a:xfrm>
            <a:off x="4785649" y="0"/>
            <a:ext cx="3375581" cy="685800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7927-8191-4618-A1A1-084856254492}"/>
              </a:ext>
            </a:extLst>
          </p:cNvPr>
          <p:cNvGrpSpPr/>
          <p:nvPr/>
        </p:nvGrpSpPr>
        <p:grpSpPr>
          <a:xfrm>
            <a:off x="0" y="0"/>
            <a:ext cx="8161238" cy="6858000"/>
            <a:chOff x="0" y="0"/>
            <a:chExt cx="8161238" cy="6858000"/>
          </a:xfrm>
        </p:grpSpPr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E7C57C76-FEE2-4D0D-9ACC-F07BE4357B8F}"/>
                </a:ext>
              </a:extLst>
            </p:cNvPr>
            <p:cNvSpPr/>
            <p:nvPr/>
          </p:nvSpPr>
          <p:spPr>
            <a:xfrm>
              <a:off x="0" y="0"/>
              <a:ext cx="4785649" cy="6855439"/>
            </a:xfrm>
            <a:prstGeom prst="rect">
              <a:avLst/>
            </a:pr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Isosceles Triangle 12">
              <a:extLst>
                <a:ext uri="{FF2B5EF4-FFF2-40B4-BE49-F238E27FC236}">
                  <a16:creationId xmlns:a16="http://schemas.microsoft.com/office/drawing/2014/main" id="{74D37B5B-21D1-4727-A136-420A467C8C54}"/>
                </a:ext>
              </a:extLst>
            </p:cNvPr>
            <p:cNvSpPr/>
            <p:nvPr/>
          </p:nvSpPr>
          <p:spPr>
            <a:xfrm>
              <a:off x="4785649" y="0"/>
              <a:ext cx="3375589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404040">
                <a:alpha val="6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FFFF"/>
                </a:solidFill>
              </a:rPr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none" strike="noStrike" kern="1200" cap="none" spc="0" baseline="0" dirty="0">
                <a:solidFill>
                  <a:schemeClr val="accent1">
                    <a:lumMod val="40000"/>
                    <a:lumOff val="60000"/>
                  </a:schemeClr>
                </a:solidFill>
                <a:uFillTx/>
                <a:latin typeface="Calibri"/>
              </a:rPr>
              <a:t>Agenda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655716" y="1040821"/>
            <a:ext cx="10384232" cy="48936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  <a:b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fr-F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L’architecture de JEA, PowerShell, </a:t>
            </a:r>
            <a:r>
              <a:rPr lang="fr-F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RunSpace</a:t>
            </a: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PS </a:t>
            </a:r>
            <a:r>
              <a:rPr lang="fr-F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Remoting</a:t>
            </a: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Endpoint</a:t>
            </a:r>
            <a:b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fr-F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JEA </a:t>
            </a:r>
            <a:r>
              <a:rPr lang="fr-F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Role</a:t>
            </a: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capabilities</a:t>
            </a: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Définir les délégations d’administration, le quoi</a:t>
            </a:r>
            <a:b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fr-F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JEA Session configuration, Définir les utilisateurs, le qui</a:t>
            </a:r>
            <a:b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fr-F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Les étapes nécessaires à une bonne implémentation</a:t>
            </a:r>
            <a:b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fr-F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Une </a:t>
            </a:r>
            <a:r>
              <a:rPr lang="fr-FR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Demo</a:t>
            </a:r>
            <a:b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fr-FR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370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414796" y="1675973"/>
            <a:ext cx="10384232" cy="3970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Les systèmes et les services sont de plus en plus complexes et les équipes plus élargies</a:t>
            </a:r>
          </a:p>
          <a:p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Pour gérer ces systèmes une gestion des rôles, des droits et des privilèges avancée est nécessaire 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Avec le temps cette gestion devient un casse-tête. 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Dans un environnement large il devient presque impossible d’assigner des droits finement aux objects suivant un modèle d’administration qui puisse satisfaire tout le monde.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Les Réponses à cela sont souvent : 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	- Confier les taches à une petite equipe d’exploitation, au détriment de l’agilité 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	-  Laisser ces droits élargis à tout le monde, au détriment de la sécurité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59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L’architecture de JEA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250534" y="2141386"/>
            <a:ext cx="10384232" cy="25545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</a:rPr>
              <a:t>Constrained</a:t>
            </a: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</a:rPr>
              <a:t>RunSpace</a:t>
            </a:r>
            <a:endParaRPr lang="fr-F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PowerShell </a:t>
            </a: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</a:rPr>
              <a:t>Remoting</a:t>
            </a: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Custom </a:t>
            </a: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</a:rPr>
              <a:t>EndPoint</a:t>
            </a: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34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JEA </a:t>
            </a:r>
            <a:r>
              <a:rPr lang="fr-FR" sz="3600" b="1" dirty="0" err="1">
                <a:solidFill>
                  <a:schemeClr val="accent1">
                    <a:lumMod val="50000"/>
                  </a:schemeClr>
                </a:solidFill>
              </a:rPr>
              <a:t>Role</a:t>
            </a: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accent1">
                    <a:lumMod val="50000"/>
                  </a:schemeClr>
                </a:solidFill>
              </a:rPr>
              <a:t>capabilities</a:t>
            </a: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250534" y="2141386"/>
            <a:ext cx="10384232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Définition de la délégation d’administration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fichier .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psrc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Il définit ce que les utilisateurs peuvent faire dans ce rôle. 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Doit être présent dans un module sous le dossier par défaut des modules ($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env:PSModulePath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Peut être signé pour prévenir l’altération</a:t>
            </a:r>
          </a:p>
        </p:txBody>
      </p:sp>
    </p:spTree>
    <p:extLst>
      <p:ext uri="{BB962C8B-B14F-4D97-AF65-F5344CB8AC3E}">
        <p14:creationId xmlns:p14="http://schemas.microsoft.com/office/powerpoint/2010/main" val="4302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994BE803-BA89-437A-837B-54D471A0A161}"/>
              </a:ext>
            </a:extLst>
          </p:cNvPr>
          <p:cNvSpPr txBox="1"/>
          <p:nvPr/>
        </p:nvSpPr>
        <p:spPr>
          <a:xfrm>
            <a:off x="0" y="6400800"/>
            <a:ext cx="12191996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/>
              <a:t>15 Septembre 2018 - #FrPwshSat2018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uFillTx/>
              <a:latin typeface="Calibri"/>
            </a:endParaRPr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DF793054-1F26-4809-8ECB-A7D7BBD8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182" y="70582"/>
            <a:ext cx="905073" cy="905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3212C9BB-199F-4370-9EE3-08ACB2FC949D}"/>
              </a:ext>
            </a:extLst>
          </p:cNvPr>
          <p:cNvSpPr txBox="1"/>
          <p:nvPr/>
        </p:nvSpPr>
        <p:spPr>
          <a:xfrm>
            <a:off x="91745" y="87865"/>
            <a:ext cx="10384232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JEA </a:t>
            </a:r>
            <a:r>
              <a:rPr lang="fr-FR" sz="3600" b="1" dirty="0" err="1">
                <a:solidFill>
                  <a:schemeClr val="accent1">
                    <a:lumMod val="50000"/>
                  </a:schemeClr>
                </a:solidFill>
              </a:rPr>
              <a:t>Role</a:t>
            </a: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600" b="1" dirty="0" err="1">
                <a:solidFill>
                  <a:schemeClr val="accent1">
                    <a:lumMod val="50000"/>
                  </a:schemeClr>
                </a:solidFill>
              </a:rPr>
              <a:t>capabilities</a:t>
            </a:r>
            <a:r>
              <a:rPr lang="fr-FR" sz="3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fr-FR" sz="3600" b="1" i="0" u="none" strike="noStrike" kern="1200" cap="none" spc="0" baseline="0" dirty="0">
              <a:solidFill>
                <a:schemeClr val="accent1">
                  <a:lumMod val="50000"/>
                </a:schemeClr>
              </a:solidFill>
              <a:uFillTx/>
              <a:latin typeface="Calibri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B2A12BA0-5118-4CA2-97AA-BCB16D8AE244}"/>
              </a:ext>
            </a:extLst>
          </p:cNvPr>
          <p:cNvSpPr txBox="1"/>
          <p:nvPr/>
        </p:nvSpPr>
        <p:spPr>
          <a:xfrm>
            <a:off x="332666" y="1305341"/>
            <a:ext cx="10384232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VisibleCmdlets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Indique les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Cmdlets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disponible avec ou sans paramètre.</a:t>
            </a:r>
          </a:p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VisibleExternalCommands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Indique les commandes non PowerShell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ie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. Ping.exe) </a:t>
            </a:r>
          </a:p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ScriptsToProcess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Charge un ou plusieurs script à l’ouverture de la session sur la cible</a:t>
            </a:r>
          </a:p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ModulesToImport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Rend disponible un ou plusieurs module disponible dans $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env:PSModulePath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de la cible</a:t>
            </a:r>
          </a:p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VisibleFunctions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Rend disponible une ou plusieurs fonction définie sur la cible</a:t>
            </a:r>
          </a:p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VisibleProviders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Provider (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Registry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, Cert, …) à rendre visible</a:t>
            </a:r>
          </a:p>
          <a:p>
            <a:pPr lvl="0"/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AssembliesToLoad</a:t>
            </a:r>
            <a:br>
              <a:rPr lang="fr-FR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Rend disponible une ou plusieurs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assemblie</a:t>
            </a:r>
            <a:r>
              <a:rPr lang="fr-FR" i="1" dirty="0">
                <a:solidFill>
                  <a:schemeClr val="accent1">
                    <a:lumMod val="50000"/>
                  </a:schemeClr>
                </a:solidFill>
              </a:rPr>
              <a:t> comme </a:t>
            </a:r>
            <a:r>
              <a:rPr lang="fr-FR" i="1" dirty="0" err="1">
                <a:solidFill>
                  <a:schemeClr val="accent1">
                    <a:lumMod val="50000"/>
                  </a:schemeClr>
                </a:solidFill>
              </a:rPr>
              <a:t>system.web</a:t>
            </a:r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endParaRPr lang="fr-FR" i="1" dirty="0">
              <a:solidFill>
                <a:schemeClr val="accent1">
                  <a:lumMod val="50000"/>
                </a:schemeClr>
              </a:solidFill>
            </a:endParaRPr>
          </a:p>
          <a:p>
            <a:pPr lvl="0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Par défaut tout ce qui n’est pas définit n’est pas permis</a:t>
            </a:r>
          </a:p>
        </p:txBody>
      </p:sp>
    </p:spTree>
    <p:extLst>
      <p:ext uri="{BB962C8B-B14F-4D97-AF65-F5344CB8AC3E}">
        <p14:creationId xmlns:p14="http://schemas.microsoft.com/office/powerpoint/2010/main" val="300796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509</Words>
  <Application>Microsoft Office PowerPoint</Application>
  <PresentationFormat>Grand écran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Fabien Dibot</dc:creator>
  <cp:lastModifiedBy>olivier Miossec</cp:lastModifiedBy>
  <cp:revision>30</cp:revision>
  <dcterms:created xsi:type="dcterms:W3CDTF">2018-06-12T12:37:47Z</dcterms:created>
  <dcterms:modified xsi:type="dcterms:W3CDTF">2018-09-20T19:08:37Z</dcterms:modified>
</cp:coreProperties>
</file>