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7" r:id="rId5"/>
    <p:sldId id="262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20" autoAdjust="0"/>
  </p:normalViewPr>
  <p:slideViewPr>
    <p:cSldViewPr snapToGrid="0">
      <p:cViewPr varScale="1">
        <p:scale>
          <a:sx n="69" d="100"/>
          <a:sy n="69" d="100"/>
        </p:scale>
        <p:origin x="10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1aa8b8ca-e79c-4cf8-bec7-094dfed79b05" providerId="ADAL" clId="{62375522-03B9-45B5-ADD1-A8E41A9B5052}"/>
    <pc:docChg chg="custSel addSld modSld sldOrd">
      <pc:chgData name="Fabien Dibot" userId="1aa8b8ca-e79c-4cf8-bec7-094dfed79b05" providerId="ADAL" clId="{62375522-03B9-45B5-ADD1-A8E41A9B5052}" dt="2018-08-21T12:58:19.130" v="316"/>
      <pc:docMkLst>
        <pc:docMk/>
      </pc:docMkLst>
      <pc:sldChg chg="addSp delSp modSp">
        <pc:chgData name="Fabien Dibot" userId="1aa8b8ca-e79c-4cf8-bec7-094dfed79b05" providerId="ADAL" clId="{62375522-03B9-45B5-ADD1-A8E41A9B5052}" dt="2018-08-21T12:55:17.951" v="287" actId="207"/>
        <pc:sldMkLst>
          <pc:docMk/>
          <pc:sldMk cId="0" sldId="257"/>
        </pc:sldMkLst>
        <pc:spChg chg="mod">
          <ac:chgData name="Fabien Dibot" userId="1aa8b8ca-e79c-4cf8-bec7-094dfed79b05" providerId="ADAL" clId="{62375522-03B9-45B5-ADD1-A8E41A9B5052}" dt="2018-08-21T12:55:17.951" v="287" actId="207"/>
          <ac:spMkLst>
            <pc:docMk/>
            <pc:sldMk cId="0" sldId="257"/>
            <ac:spMk id="5" creationId="{E7C57C76-FEE2-4D0D-9ACC-F07BE4357B8F}"/>
          </ac:spMkLst>
        </pc:spChg>
        <pc:spChg chg="mod">
          <ac:chgData name="Fabien Dibot" userId="1aa8b8ca-e79c-4cf8-bec7-094dfed79b05" providerId="ADAL" clId="{62375522-03B9-45B5-ADD1-A8E41A9B5052}" dt="2018-08-21T12:55:13.678" v="285" actId="207"/>
          <ac:spMkLst>
            <pc:docMk/>
            <pc:sldMk cId="0" sldId="257"/>
            <ac:spMk id="6" creationId="{74D37B5B-21D1-4727-A136-420A467C8C54}"/>
          </ac:spMkLst>
        </pc:spChg>
        <pc:spChg chg="mod">
          <ac:chgData name="Fabien Dibot" userId="1aa8b8ca-e79c-4cf8-bec7-094dfed79b05" providerId="ADAL" clId="{62375522-03B9-45B5-ADD1-A8E41A9B5052}" dt="2018-08-21T12:48:38.605" v="188" actId="20577"/>
          <ac:spMkLst>
            <pc:docMk/>
            <pc:sldMk cId="0" sldId="257"/>
            <ac:spMk id="7" creationId="{994BE803-BA89-437A-837B-54D471A0A161}"/>
          </ac:spMkLst>
        </pc:spChg>
        <pc:spChg chg="mod">
          <ac:chgData name="Fabien Dibot" userId="1aa8b8ca-e79c-4cf8-bec7-094dfed79b05" providerId="ADAL" clId="{62375522-03B9-45B5-ADD1-A8E41A9B5052}" dt="2018-08-21T12:39:55.159" v="15" actId="20577"/>
          <ac:spMkLst>
            <pc:docMk/>
            <pc:sldMk cId="0" sldId="257"/>
            <ac:spMk id="9" creationId="{3212C9BB-199F-4370-9EE3-08ACB2FC949D}"/>
          </ac:spMkLst>
        </pc:spChg>
        <pc:spChg chg="add mod">
          <ac:chgData name="Fabien Dibot" userId="1aa8b8ca-e79c-4cf8-bec7-094dfed79b05" providerId="ADAL" clId="{62375522-03B9-45B5-ADD1-A8E41A9B5052}" dt="2018-08-21T12:40:34.671" v="37" actId="1076"/>
          <ac:spMkLst>
            <pc:docMk/>
            <pc:sldMk cId="0" sldId="257"/>
            <ac:spMk id="11" creationId="{B2A12BA0-5118-4CA2-97AA-BCB16D8AE244}"/>
          </ac:spMkLst>
        </pc:spChg>
        <pc:grpChg chg="add mod">
          <ac:chgData name="Fabien Dibot" userId="1aa8b8ca-e79c-4cf8-bec7-094dfed79b05" providerId="ADAL" clId="{62375522-03B9-45B5-ADD1-A8E41A9B5052}" dt="2018-08-21T12:54:53.080" v="283" actId="207"/>
          <ac:grpSpMkLst>
            <pc:docMk/>
            <pc:sldMk cId="0" sldId="257"/>
            <ac:grpSpMk id="12" creationId="{74B97927-8191-4618-A1A1-084856254492}"/>
          </ac:grpSpMkLst>
        </pc:grpChg>
        <pc:picChg chg="del">
          <ac:chgData name="Fabien Dibot" userId="1aa8b8ca-e79c-4cf8-bec7-094dfed79b05" providerId="ADAL" clId="{62375522-03B9-45B5-ADD1-A8E41A9B5052}" dt="2018-08-21T12:39:17.883" v="0" actId="478"/>
          <ac:picMkLst>
            <pc:docMk/>
            <pc:sldMk cId="0" sldId="257"/>
            <ac:picMk id="10" creationId="{601962BA-35C7-4456-992A-48D966F92B6C}"/>
          </ac:picMkLst>
        </pc:picChg>
      </pc:sldChg>
      <pc:sldChg chg="addSp delSp modSp add">
        <pc:chgData name="Fabien Dibot" userId="1aa8b8ca-e79c-4cf8-bec7-094dfed79b05" providerId="ADAL" clId="{62375522-03B9-45B5-ADD1-A8E41A9B5052}" dt="2018-08-21T12:57:59.533" v="314" actId="207"/>
        <pc:sldMkLst>
          <pc:docMk/>
          <pc:sldMk cId="1236621393" sldId="258"/>
        </pc:sldMkLst>
        <pc:spChg chg="mod">
          <ac:chgData name="Fabien Dibot" userId="1aa8b8ca-e79c-4cf8-bec7-094dfed79b05" providerId="ADAL" clId="{62375522-03B9-45B5-ADD1-A8E41A9B5052}" dt="2018-08-21T12:48:45.396" v="189" actId="207"/>
          <ac:spMkLst>
            <pc:docMk/>
            <pc:sldMk cId="1236621393" sldId="258"/>
            <ac:spMk id="7" creationId="{994BE803-BA89-437A-837B-54D471A0A161}"/>
          </ac:spMkLst>
        </pc:spChg>
        <pc:spChg chg="mod ord">
          <ac:chgData name="Fabien Dibot" userId="1aa8b8ca-e79c-4cf8-bec7-094dfed79b05" providerId="ADAL" clId="{62375522-03B9-45B5-ADD1-A8E41A9B5052}" dt="2018-08-21T12:57:02.937" v="304" actId="1076"/>
          <ac:spMkLst>
            <pc:docMk/>
            <pc:sldMk cId="1236621393" sldId="258"/>
            <ac:spMk id="9" creationId="{3212C9BB-199F-4370-9EE3-08ACB2FC949D}"/>
          </ac:spMkLst>
        </pc:spChg>
        <pc:spChg chg="del">
          <ac:chgData name="Fabien Dibot" userId="1aa8b8ca-e79c-4cf8-bec7-094dfed79b05" providerId="ADAL" clId="{62375522-03B9-45B5-ADD1-A8E41A9B5052}" dt="2018-08-21T12:41:36.799" v="116" actId="478"/>
          <ac:spMkLst>
            <pc:docMk/>
            <pc:sldMk cId="1236621393" sldId="258"/>
            <ac:spMk id="11" creationId="{B2A12BA0-5118-4CA2-97AA-BCB16D8AE244}"/>
          </ac:spMkLst>
        </pc:spChg>
        <pc:spChg chg="add mod">
          <ac:chgData name="Fabien Dibot" userId="1aa8b8ca-e79c-4cf8-bec7-094dfed79b05" providerId="ADAL" clId="{62375522-03B9-45B5-ADD1-A8E41A9B5052}" dt="2018-08-21T12:57:59.533" v="314" actId="207"/>
          <ac:spMkLst>
            <pc:docMk/>
            <pc:sldMk cId="1236621393" sldId="258"/>
            <ac:spMk id="18" creationId="{3FD09911-639A-4418-A70E-26B03418CA43}"/>
          </ac:spMkLst>
        </pc:spChg>
        <pc:spChg chg="add mod">
          <ac:chgData name="Fabien Dibot" userId="1aa8b8ca-e79c-4cf8-bec7-094dfed79b05" providerId="ADAL" clId="{62375522-03B9-45B5-ADD1-A8E41A9B5052}" dt="2018-08-21T12:57:59.533" v="314" actId="207"/>
          <ac:spMkLst>
            <pc:docMk/>
            <pc:sldMk cId="1236621393" sldId="258"/>
            <ac:spMk id="19" creationId="{1F458274-F48E-49EE-B3AC-80EE6E72A825}"/>
          </ac:spMkLst>
        </pc:spChg>
        <pc:grpChg chg="del">
          <ac:chgData name="Fabien Dibot" userId="1aa8b8ca-e79c-4cf8-bec7-094dfed79b05" providerId="ADAL" clId="{62375522-03B9-45B5-ADD1-A8E41A9B5052}" dt="2018-08-21T12:40:55.664" v="40" actId="478"/>
          <ac:grpSpMkLst>
            <pc:docMk/>
            <pc:sldMk cId="1236621393" sldId="258"/>
            <ac:grpSpMk id="12" creationId="{74B97927-8191-4618-A1A1-084856254492}"/>
          </ac:grpSpMkLst>
        </pc:grpChg>
        <pc:picChg chg="add mod ord">
          <ac:chgData name="Fabien Dibot" userId="1aa8b8ca-e79c-4cf8-bec7-094dfed79b05" providerId="ADAL" clId="{62375522-03B9-45B5-ADD1-A8E41A9B5052}" dt="2018-08-21T12:57:09.228" v="306" actId="1076"/>
          <ac:picMkLst>
            <pc:docMk/>
            <pc:sldMk cId="1236621393" sldId="258"/>
            <ac:picMk id="13" creationId="{802F9B91-1F9A-4976-85DC-DDE060E9D0CA}"/>
          </ac:picMkLst>
        </pc:picChg>
        <pc:picChg chg="add mod ord">
          <ac:chgData name="Fabien Dibot" userId="1aa8b8ca-e79c-4cf8-bec7-094dfed79b05" providerId="ADAL" clId="{62375522-03B9-45B5-ADD1-A8E41A9B5052}" dt="2018-08-21T12:57:30.496" v="312" actId="1076"/>
          <ac:picMkLst>
            <pc:docMk/>
            <pc:sldMk cId="1236621393" sldId="258"/>
            <ac:picMk id="15" creationId="{090013F9-5164-476F-9180-B095AFB860A9}"/>
          </ac:picMkLst>
        </pc:picChg>
        <pc:picChg chg="add mod ord">
          <ac:chgData name="Fabien Dibot" userId="1aa8b8ca-e79c-4cf8-bec7-094dfed79b05" providerId="ADAL" clId="{62375522-03B9-45B5-ADD1-A8E41A9B5052}" dt="2018-08-21T12:57:35.875" v="313" actId="1076"/>
          <ac:picMkLst>
            <pc:docMk/>
            <pc:sldMk cId="1236621393" sldId="258"/>
            <ac:picMk id="17" creationId="{72BCC18D-5D32-43A3-9206-C1E5DE89C8E6}"/>
          </ac:picMkLst>
        </pc:picChg>
        <pc:cxnChg chg="del">
          <ac:chgData name="Fabien Dibot" userId="1aa8b8ca-e79c-4cf8-bec7-094dfed79b05" providerId="ADAL" clId="{62375522-03B9-45B5-ADD1-A8E41A9B5052}" dt="2018-08-21T12:40:59.702" v="41" actId="478"/>
          <ac:cxnSpMkLst>
            <pc:docMk/>
            <pc:sldMk cId="1236621393" sldId="258"/>
            <ac:cxnSpMk id="4" creationId="{36261001-9963-4210-A8AA-5B1689F511EE}"/>
          </ac:cxnSpMkLst>
        </pc:cxnChg>
      </pc:sldChg>
      <pc:sldChg chg="addSp delSp modSp add ord">
        <pc:chgData name="Fabien Dibot" userId="1aa8b8ca-e79c-4cf8-bec7-094dfed79b05" providerId="ADAL" clId="{62375522-03B9-45B5-ADD1-A8E41A9B5052}" dt="2018-08-21T12:54:37.533" v="278" actId="207"/>
        <pc:sldMkLst>
          <pc:docMk/>
          <pc:sldMk cId="446719906" sldId="259"/>
        </pc:sldMkLst>
        <pc:spChg chg="del">
          <ac:chgData name="Fabien Dibot" userId="1aa8b8ca-e79c-4cf8-bec7-094dfed79b05" providerId="ADAL" clId="{62375522-03B9-45B5-ADD1-A8E41A9B5052}" dt="2018-08-21T12:47:37.366" v="139" actId="478"/>
          <ac:spMkLst>
            <pc:docMk/>
            <pc:sldMk cId="446719906" sldId="259"/>
            <ac:spMk id="3" creationId="{BAE8C1E2-6F3D-421E-AEEC-58E177C5B153}"/>
          </ac:spMkLst>
        </pc:spChg>
        <pc:spChg chg="mod">
          <ac:chgData name="Fabien Dibot" userId="1aa8b8ca-e79c-4cf8-bec7-094dfed79b05" providerId="ADAL" clId="{62375522-03B9-45B5-ADD1-A8E41A9B5052}" dt="2018-08-21T12:54:30.766" v="276" actId="207"/>
          <ac:spMkLst>
            <pc:docMk/>
            <pc:sldMk cId="446719906" sldId="259"/>
            <ac:spMk id="5" creationId="{E7C57C76-FEE2-4D0D-9ACC-F07BE4357B8F}"/>
          </ac:spMkLst>
        </pc:spChg>
        <pc:spChg chg="mod">
          <ac:chgData name="Fabien Dibot" userId="1aa8b8ca-e79c-4cf8-bec7-094dfed79b05" providerId="ADAL" clId="{62375522-03B9-45B5-ADD1-A8E41A9B5052}" dt="2018-08-21T12:54:37.533" v="278" actId="207"/>
          <ac:spMkLst>
            <pc:docMk/>
            <pc:sldMk cId="446719906" sldId="259"/>
            <ac:spMk id="6" creationId="{74D37B5B-21D1-4727-A136-420A467C8C54}"/>
          </ac:spMkLst>
        </pc:spChg>
        <pc:spChg chg="mod">
          <ac:chgData name="Fabien Dibot" userId="1aa8b8ca-e79c-4cf8-bec7-094dfed79b05" providerId="ADAL" clId="{62375522-03B9-45B5-ADD1-A8E41A9B5052}" dt="2018-08-21T12:48:50.614" v="203" actId="207"/>
          <ac:spMkLst>
            <pc:docMk/>
            <pc:sldMk cId="446719906" sldId="259"/>
            <ac:spMk id="7" creationId="{994BE803-BA89-437A-837B-54D471A0A161}"/>
          </ac:spMkLst>
        </pc:spChg>
        <pc:spChg chg="mod">
          <ac:chgData name="Fabien Dibot" userId="1aa8b8ca-e79c-4cf8-bec7-094dfed79b05" providerId="ADAL" clId="{62375522-03B9-45B5-ADD1-A8E41A9B5052}" dt="2018-08-21T12:47:41.455" v="140" actId="1076"/>
          <ac:spMkLst>
            <pc:docMk/>
            <pc:sldMk cId="446719906" sldId="259"/>
            <ac:spMk id="9" creationId="{3212C9BB-199F-4370-9EE3-08ACB2FC949D}"/>
          </ac:spMkLst>
        </pc:spChg>
        <pc:spChg chg="add del">
          <ac:chgData name="Fabien Dibot" userId="1aa8b8ca-e79c-4cf8-bec7-094dfed79b05" providerId="ADAL" clId="{62375522-03B9-45B5-ADD1-A8E41A9B5052}" dt="2018-08-21T12:50:32.831" v="217" actId="207"/>
          <ac:spMkLst>
            <pc:docMk/>
            <pc:sldMk cId="446719906" sldId="259"/>
            <ac:spMk id="10" creationId="{863C816F-25B6-4AD0-9F8F-FD7ECC24E4A5}"/>
          </ac:spMkLst>
        </pc:spChg>
        <pc:spChg chg="mod">
          <ac:chgData name="Fabien Dibot" userId="1aa8b8ca-e79c-4cf8-bec7-094dfed79b05" providerId="ADAL" clId="{62375522-03B9-45B5-ADD1-A8E41A9B5052}" dt="2018-08-21T12:48:01.320" v="155" actId="20577"/>
          <ac:spMkLst>
            <pc:docMk/>
            <pc:sldMk cId="446719906" sldId="259"/>
            <ac:spMk id="11" creationId="{B2A12BA0-5118-4CA2-97AA-BCB16D8AE244}"/>
          </ac:spMkLst>
        </pc:spChg>
        <pc:picChg chg="del">
          <ac:chgData name="Fabien Dibot" userId="1aa8b8ca-e79c-4cf8-bec7-094dfed79b05" providerId="ADAL" clId="{62375522-03B9-45B5-ADD1-A8E41A9B5052}" dt="2018-08-21T12:49:37.533" v="215" actId="478"/>
          <ac:picMkLst>
            <pc:docMk/>
            <pc:sldMk cId="446719906" sldId="259"/>
            <ac:picMk id="2" creationId="{965C7303-B529-4F73-8F11-AF8B177FF414}"/>
          </ac:picMkLst>
        </pc:picChg>
        <pc:picChg chg="add mod ord">
          <ac:chgData name="Fabien Dibot" userId="1aa8b8ca-e79c-4cf8-bec7-094dfed79b05" providerId="ADAL" clId="{62375522-03B9-45B5-ADD1-A8E41A9B5052}" dt="2018-08-21T12:51:11.698" v="222" actId="167"/>
          <ac:picMkLst>
            <pc:docMk/>
            <pc:sldMk cId="446719906" sldId="259"/>
            <ac:picMk id="14" creationId="{7CA8A386-F7BA-4B4E-A34C-2D6F86912806}"/>
          </ac:picMkLst>
        </pc:picChg>
      </pc:sldChg>
      <pc:sldChg chg="delSp modSp add">
        <pc:chgData name="Fabien Dibot" userId="1aa8b8ca-e79c-4cf8-bec7-094dfed79b05" providerId="ADAL" clId="{62375522-03B9-45B5-ADD1-A8E41A9B5052}" dt="2018-08-21T12:49:32.326" v="214" actId="20577"/>
        <pc:sldMkLst>
          <pc:docMk/>
          <pc:sldMk cId="2692688028" sldId="260"/>
        </pc:sldMkLst>
        <pc:spChg chg="mod">
          <ac:chgData name="Fabien Dibot" userId="1aa8b8ca-e79c-4cf8-bec7-094dfed79b05" providerId="ADAL" clId="{62375522-03B9-45B5-ADD1-A8E41A9B5052}" dt="2018-08-21T12:49:18.833" v="208" actId="207"/>
          <ac:spMkLst>
            <pc:docMk/>
            <pc:sldMk cId="2692688028" sldId="260"/>
            <ac:spMk id="7" creationId="{994BE803-BA89-437A-837B-54D471A0A161}"/>
          </ac:spMkLst>
        </pc:spChg>
        <pc:spChg chg="mod">
          <ac:chgData name="Fabien Dibot" userId="1aa8b8ca-e79c-4cf8-bec7-094dfed79b05" providerId="ADAL" clId="{62375522-03B9-45B5-ADD1-A8E41A9B5052}" dt="2018-08-21T12:49:18.833" v="208" actId="207"/>
          <ac:spMkLst>
            <pc:docMk/>
            <pc:sldMk cId="2692688028" sldId="260"/>
            <ac:spMk id="9" creationId="{3212C9BB-199F-4370-9EE3-08ACB2FC949D}"/>
          </ac:spMkLst>
        </pc:spChg>
        <pc:spChg chg="mod">
          <ac:chgData name="Fabien Dibot" userId="1aa8b8ca-e79c-4cf8-bec7-094dfed79b05" providerId="ADAL" clId="{62375522-03B9-45B5-ADD1-A8E41A9B5052}" dt="2018-08-21T12:49:32.326" v="214" actId="20577"/>
          <ac:spMkLst>
            <pc:docMk/>
            <pc:sldMk cId="2692688028" sldId="260"/>
            <ac:spMk id="11" creationId="{B2A12BA0-5118-4CA2-97AA-BCB16D8AE244}"/>
          </ac:spMkLst>
        </pc:spChg>
        <pc:grpChg chg="del">
          <ac:chgData name="Fabien Dibot" userId="1aa8b8ca-e79c-4cf8-bec7-094dfed79b05" providerId="ADAL" clId="{62375522-03B9-45B5-ADD1-A8E41A9B5052}" dt="2018-08-21T12:49:03.484" v="205" actId="478"/>
          <ac:grpSpMkLst>
            <pc:docMk/>
            <pc:sldMk cId="2692688028" sldId="260"/>
            <ac:grpSpMk id="12" creationId="{74B97927-8191-4618-A1A1-084856254492}"/>
          </ac:grpSpMkLst>
        </pc:grpChg>
        <pc:picChg chg="del">
          <ac:chgData name="Fabien Dibot" userId="1aa8b8ca-e79c-4cf8-bec7-094dfed79b05" providerId="ADAL" clId="{62375522-03B9-45B5-ADD1-A8E41A9B5052}" dt="2018-08-21T12:49:10.141" v="207" actId="478"/>
          <ac:picMkLst>
            <pc:docMk/>
            <pc:sldMk cId="2692688028" sldId="260"/>
            <ac:picMk id="2" creationId="{965C7303-B529-4F73-8F11-AF8B177FF414}"/>
          </ac:picMkLst>
        </pc:picChg>
        <pc:cxnChg chg="del">
          <ac:chgData name="Fabien Dibot" userId="1aa8b8ca-e79c-4cf8-bec7-094dfed79b05" providerId="ADAL" clId="{62375522-03B9-45B5-ADD1-A8E41A9B5052}" dt="2018-08-21T12:49:08.588" v="206" actId="478"/>
          <ac:cxnSpMkLst>
            <pc:docMk/>
            <pc:sldMk cId="2692688028" sldId="260"/>
            <ac:cxnSpMk id="4" creationId="{36261001-9963-4210-A8AA-5B1689F511EE}"/>
          </ac:cxnSpMkLst>
        </pc:cxnChg>
      </pc:sldChg>
      <pc:sldChg chg="add">
        <pc:chgData name="Fabien Dibot" userId="1aa8b8ca-e79c-4cf8-bec7-094dfed79b05" providerId="ADAL" clId="{62375522-03B9-45B5-ADD1-A8E41A9B5052}" dt="2018-08-21T12:51:46.009" v="223"/>
        <pc:sldMkLst>
          <pc:docMk/>
          <pc:sldMk cId="2750594243" sldId="262"/>
        </pc:sldMkLst>
      </pc:sldChg>
      <pc:sldChg chg="add ord">
        <pc:chgData name="Fabien Dibot" userId="1aa8b8ca-e79c-4cf8-bec7-094dfed79b05" providerId="ADAL" clId="{62375522-03B9-45B5-ADD1-A8E41A9B5052}" dt="2018-08-21T12:58:19.130" v="316"/>
        <pc:sldMkLst>
          <pc:docMk/>
          <pc:sldMk cId="2762976537" sldId="265"/>
        </pc:sldMkLst>
      </pc:sldChg>
    </pc:docChg>
  </pc:docChgLst>
  <pc:docChgLst>
    <pc:chgData name="Francois-Xavier Cat" userId="60886de0176e604a" providerId="LiveId" clId="{4F0DDF16-7E96-453C-AD38-507CDD05BE4F}"/>
    <pc:docChg chg="undo custSel addSld delSld modSld sldOrd">
      <pc:chgData name="Francois-Xavier Cat" userId="60886de0176e604a" providerId="LiveId" clId="{4F0DDF16-7E96-453C-AD38-507CDD05BE4F}" dt="2018-09-15T12:28:26.227" v="1484" actId="20577"/>
      <pc:docMkLst>
        <pc:docMk/>
      </pc:docMkLst>
      <pc:sldChg chg="modSp">
        <pc:chgData name="Francois-Xavier Cat" userId="60886de0176e604a" providerId="LiveId" clId="{4F0DDF16-7E96-453C-AD38-507CDD05BE4F}" dt="2018-09-15T12:28:10.590" v="1480" actId="20577"/>
        <pc:sldMkLst>
          <pc:docMk/>
          <pc:sldMk cId="0" sldId="257"/>
        </pc:sldMkLst>
        <pc:spChg chg="mod">
          <ac:chgData name="Francois-Xavier Cat" userId="60886de0176e604a" providerId="LiveId" clId="{4F0DDF16-7E96-453C-AD38-507CDD05BE4F}" dt="2018-09-15T12:28:10.590" v="1480" actId="20577"/>
          <ac:spMkLst>
            <pc:docMk/>
            <pc:sldMk cId="0" sldId="257"/>
            <ac:spMk id="9" creationId="{3212C9BB-199F-4370-9EE3-08ACB2FC949D}"/>
          </ac:spMkLst>
        </pc:spChg>
        <pc:spChg chg="mod">
          <ac:chgData name="Francois-Xavier Cat" userId="60886de0176e604a" providerId="LiveId" clId="{4F0DDF16-7E96-453C-AD38-507CDD05BE4F}" dt="2018-09-14T07:48:10.959" v="157" actId="20577"/>
          <ac:spMkLst>
            <pc:docMk/>
            <pc:sldMk cId="0" sldId="257"/>
            <ac:spMk id="11" creationId="{B2A12BA0-5118-4CA2-97AA-BCB16D8AE244}"/>
          </ac:spMkLst>
        </pc:spChg>
      </pc:sldChg>
      <pc:sldChg chg="delSp modSp add del ord">
        <pc:chgData name="Francois-Xavier Cat" userId="60886de0176e604a" providerId="LiveId" clId="{4F0DDF16-7E96-453C-AD38-507CDD05BE4F}" dt="2018-09-15T11:08:08.298" v="1432" actId="478"/>
        <pc:sldMkLst>
          <pc:docMk/>
          <pc:sldMk cId="446719906" sldId="259"/>
        </pc:sldMkLst>
        <pc:spChg chg="mod">
          <ac:chgData name="Francois-Xavier Cat" userId="60886de0176e604a" providerId="LiveId" clId="{4F0DDF16-7E96-453C-AD38-507CDD05BE4F}" dt="2018-09-15T11:08:04.124" v="1431" actId="20577"/>
          <ac:spMkLst>
            <pc:docMk/>
            <pc:sldMk cId="446719906" sldId="259"/>
            <ac:spMk id="9" creationId="{3212C9BB-199F-4370-9EE3-08ACB2FC949D}"/>
          </ac:spMkLst>
        </pc:spChg>
        <pc:spChg chg="del">
          <ac:chgData name="Francois-Xavier Cat" userId="60886de0176e604a" providerId="LiveId" clId="{4F0DDF16-7E96-453C-AD38-507CDD05BE4F}" dt="2018-09-15T11:08:08.298" v="1432" actId="478"/>
          <ac:spMkLst>
            <pc:docMk/>
            <pc:sldMk cId="446719906" sldId="259"/>
            <ac:spMk id="11" creationId="{B2A12BA0-5118-4CA2-97AA-BCB16D8AE244}"/>
          </ac:spMkLst>
        </pc:spChg>
      </pc:sldChg>
      <pc:sldChg chg="modSp ord">
        <pc:chgData name="Francois-Xavier Cat" userId="60886de0176e604a" providerId="LiveId" clId="{4F0DDF16-7E96-453C-AD38-507CDD05BE4F}" dt="2018-09-15T12:28:26.227" v="1484" actId="20577"/>
        <pc:sldMkLst>
          <pc:docMk/>
          <pc:sldMk cId="2692688028" sldId="260"/>
        </pc:sldMkLst>
        <pc:spChg chg="mod">
          <ac:chgData name="Francois-Xavier Cat" userId="60886de0176e604a" providerId="LiveId" clId="{4F0DDF16-7E96-453C-AD38-507CDD05BE4F}" dt="2018-09-14T07:48:36.167" v="182" actId="20577"/>
          <ac:spMkLst>
            <pc:docMk/>
            <pc:sldMk cId="2692688028" sldId="260"/>
            <ac:spMk id="9" creationId="{3212C9BB-199F-4370-9EE3-08ACB2FC949D}"/>
          </ac:spMkLst>
        </pc:spChg>
        <pc:spChg chg="mod">
          <ac:chgData name="Francois-Xavier Cat" userId="60886de0176e604a" providerId="LiveId" clId="{4F0DDF16-7E96-453C-AD38-507CDD05BE4F}" dt="2018-09-15T12:28:26.227" v="1484" actId="20577"/>
          <ac:spMkLst>
            <pc:docMk/>
            <pc:sldMk cId="2692688028" sldId="260"/>
            <ac:spMk id="11" creationId="{B2A12BA0-5118-4CA2-97AA-BCB16D8AE244}"/>
          </ac:spMkLst>
        </pc:spChg>
      </pc:sldChg>
      <pc:sldChg chg="addSp modSp del ord">
        <pc:chgData name="Francois-Xavier Cat" userId="60886de0176e604a" providerId="LiveId" clId="{4F0DDF16-7E96-453C-AD38-507CDD05BE4F}" dt="2018-09-14T08:36:26.204" v="617" actId="2696"/>
        <pc:sldMkLst>
          <pc:docMk/>
          <pc:sldMk cId="1137086276" sldId="261"/>
        </pc:sldMkLst>
        <pc:spChg chg="mod">
          <ac:chgData name="Francois-Xavier Cat" userId="60886de0176e604a" providerId="LiveId" clId="{4F0DDF16-7E96-453C-AD38-507CDD05BE4F}" dt="2018-09-14T08:26:13.201" v="463" actId="20577"/>
          <ac:spMkLst>
            <pc:docMk/>
            <pc:sldMk cId="1137086276" sldId="261"/>
            <ac:spMk id="9" creationId="{3212C9BB-199F-4370-9EE3-08ACB2FC949D}"/>
          </ac:spMkLst>
        </pc:spChg>
        <pc:spChg chg="mod">
          <ac:chgData name="Francois-Xavier Cat" userId="60886de0176e604a" providerId="LiveId" clId="{4F0DDF16-7E96-453C-AD38-507CDD05BE4F}" dt="2018-09-14T08:28:59.301" v="475" actId="20577"/>
          <ac:spMkLst>
            <pc:docMk/>
            <pc:sldMk cId="1137086276" sldId="261"/>
            <ac:spMk id="11" creationId="{B2A12BA0-5118-4CA2-97AA-BCB16D8AE244}"/>
          </ac:spMkLst>
        </pc:spChg>
        <pc:picChg chg="add mod">
          <ac:chgData name="Francois-Xavier Cat" userId="60886de0176e604a" providerId="LiveId" clId="{4F0DDF16-7E96-453C-AD38-507CDD05BE4F}" dt="2018-09-14T08:28:45.356" v="465" actId="1076"/>
          <ac:picMkLst>
            <pc:docMk/>
            <pc:sldMk cId="1137086276" sldId="261"/>
            <ac:picMk id="2" creationId="{2EC86258-1BD6-4B20-A265-424EC66961F5}"/>
          </ac:picMkLst>
        </pc:picChg>
      </pc:sldChg>
      <pc:sldChg chg="modSp">
        <pc:chgData name="Francois-Xavier Cat" userId="60886de0176e604a" providerId="LiveId" clId="{4F0DDF16-7E96-453C-AD38-507CDD05BE4F}" dt="2018-09-14T08:53:37.067" v="1206" actId="403"/>
        <pc:sldMkLst>
          <pc:docMk/>
          <pc:sldMk cId="2750594243" sldId="262"/>
        </pc:sldMkLst>
        <pc:spChg chg="mod">
          <ac:chgData name="Francois-Xavier Cat" userId="60886de0176e604a" providerId="LiveId" clId="{4F0DDF16-7E96-453C-AD38-507CDD05BE4F}" dt="2018-09-14T08:49:51.952" v="993" actId="20577"/>
          <ac:spMkLst>
            <pc:docMk/>
            <pc:sldMk cId="2750594243" sldId="262"/>
            <ac:spMk id="9" creationId="{3212C9BB-199F-4370-9EE3-08ACB2FC949D}"/>
          </ac:spMkLst>
        </pc:spChg>
        <pc:spChg chg="mod">
          <ac:chgData name="Francois-Xavier Cat" userId="60886de0176e604a" providerId="LiveId" clId="{4F0DDF16-7E96-453C-AD38-507CDD05BE4F}" dt="2018-09-14T08:53:37.067" v="1206" actId="403"/>
          <ac:spMkLst>
            <pc:docMk/>
            <pc:sldMk cId="2750594243" sldId="262"/>
            <ac:spMk id="11" creationId="{B2A12BA0-5118-4CA2-97AA-BCB16D8AE244}"/>
          </ac:spMkLst>
        </pc:spChg>
      </pc:sldChg>
      <pc:sldChg chg="add del ord">
        <pc:chgData name="Francois-Xavier Cat" userId="60886de0176e604a" providerId="LiveId" clId="{4F0DDF16-7E96-453C-AD38-507CDD05BE4F}" dt="2018-09-15T11:07:55.578" v="1397" actId="2696"/>
        <pc:sldMkLst>
          <pc:docMk/>
          <pc:sldMk cId="90258372" sldId="263"/>
        </pc:sldMkLst>
      </pc:sldChg>
      <pc:sldChg chg="addSp modSp del">
        <pc:chgData name="Francois-Xavier Cat" userId="60886de0176e604a" providerId="LiveId" clId="{4F0DDF16-7E96-453C-AD38-507CDD05BE4F}" dt="2018-09-15T11:07:37.732" v="1392" actId="2696"/>
        <pc:sldMkLst>
          <pc:docMk/>
          <pc:sldMk cId="1217180976" sldId="264"/>
        </pc:sldMkLst>
        <pc:spChg chg="mod">
          <ac:chgData name="Francois-Xavier Cat" userId="60886de0176e604a" providerId="LiveId" clId="{4F0DDF16-7E96-453C-AD38-507CDD05BE4F}" dt="2018-09-14T08:39:21.519" v="675" actId="313"/>
          <ac:spMkLst>
            <pc:docMk/>
            <pc:sldMk cId="1217180976" sldId="264"/>
            <ac:spMk id="9" creationId="{3212C9BB-199F-4370-9EE3-08ACB2FC949D}"/>
          </ac:spMkLst>
        </pc:spChg>
        <pc:picChg chg="add mod">
          <ac:chgData name="Francois-Xavier Cat" userId="60886de0176e604a" providerId="LiveId" clId="{4F0DDF16-7E96-453C-AD38-507CDD05BE4F}" dt="2018-09-14T09:14:45.110" v="1390" actId="1076"/>
          <ac:picMkLst>
            <pc:docMk/>
            <pc:sldMk cId="1217180976" sldId="264"/>
            <ac:picMk id="2" creationId="{C7522509-145E-4D10-83E1-7AEDD5CFA3AB}"/>
          </ac:picMkLst>
        </pc:picChg>
      </pc:sldChg>
      <pc:sldChg chg="modSp add del">
        <pc:chgData name="Francois-Xavier Cat" userId="60886de0176e604a" providerId="LiveId" clId="{4F0DDF16-7E96-453C-AD38-507CDD05BE4F}" dt="2018-09-14T08:31:01.580" v="529" actId="2696"/>
        <pc:sldMkLst>
          <pc:docMk/>
          <pc:sldMk cId="383616534" sldId="266"/>
        </pc:sldMkLst>
        <pc:spChg chg="mod">
          <ac:chgData name="Francois-Xavier Cat" userId="60886de0176e604a" providerId="LiveId" clId="{4F0DDF16-7E96-453C-AD38-507CDD05BE4F}" dt="2018-09-14T08:30:50.629" v="527" actId="20577"/>
          <ac:spMkLst>
            <pc:docMk/>
            <pc:sldMk cId="383616534" sldId="266"/>
            <ac:spMk id="9" creationId="{3212C9BB-199F-4370-9EE3-08ACB2FC949D}"/>
          </ac:spMkLst>
        </pc:spChg>
      </pc:sldChg>
      <pc:sldChg chg="addSp delSp modSp add">
        <pc:chgData name="Francois-Xavier Cat" userId="60886de0176e604a" providerId="LiveId" clId="{4F0DDF16-7E96-453C-AD38-507CDD05BE4F}" dt="2018-09-14T08:36:02.544" v="615" actId="1076"/>
        <pc:sldMkLst>
          <pc:docMk/>
          <pc:sldMk cId="1770106738" sldId="267"/>
        </pc:sldMkLst>
        <pc:spChg chg="add del">
          <ac:chgData name="Francois-Xavier Cat" userId="60886de0176e604a" providerId="LiveId" clId="{4F0DDF16-7E96-453C-AD38-507CDD05BE4F}" dt="2018-09-14T08:34:20.809" v="583"/>
          <ac:spMkLst>
            <pc:docMk/>
            <pc:sldMk cId="1770106738" sldId="267"/>
            <ac:spMk id="2" creationId="{3D55A2A3-B5C5-4237-8A07-39481C3DFF46}"/>
          </ac:spMkLst>
        </pc:spChg>
        <pc:spChg chg="mod">
          <ac:chgData name="Francois-Xavier Cat" userId="60886de0176e604a" providerId="LiveId" clId="{4F0DDF16-7E96-453C-AD38-507CDD05BE4F}" dt="2018-09-14T08:31:08.734" v="547" actId="20577"/>
          <ac:spMkLst>
            <pc:docMk/>
            <pc:sldMk cId="1770106738" sldId="267"/>
            <ac:spMk id="9" creationId="{3212C9BB-199F-4370-9EE3-08ACB2FC949D}"/>
          </ac:spMkLst>
        </pc:spChg>
        <pc:spChg chg="mod">
          <ac:chgData name="Francois-Xavier Cat" userId="60886de0176e604a" providerId="LiveId" clId="{4F0DDF16-7E96-453C-AD38-507CDD05BE4F}" dt="2018-09-14T08:35:54.342" v="613" actId="6549"/>
          <ac:spMkLst>
            <pc:docMk/>
            <pc:sldMk cId="1770106738" sldId="267"/>
            <ac:spMk id="11" creationId="{B2A12BA0-5118-4CA2-97AA-BCB16D8AE244}"/>
          </ac:spMkLst>
        </pc:spChg>
        <pc:picChg chg="add mod">
          <ac:chgData name="Francois-Xavier Cat" userId="60886de0176e604a" providerId="LiveId" clId="{4F0DDF16-7E96-453C-AD38-507CDD05BE4F}" dt="2018-09-14T08:36:02.544" v="615" actId="1076"/>
          <ac:picMkLst>
            <pc:docMk/>
            <pc:sldMk cId="1770106738" sldId="267"/>
            <ac:picMk id="10" creationId="{F7E4915E-7B7C-43C0-B546-E994EB28B267}"/>
          </ac:picMkLst>
        </pc:picChg>
      </pc:sldChg>
      <pc:sldChg chg="add del">
        <pc:chgData name="Francois-Xavier Cat" userId="60886de0176e604a" providerId="LiveId" clId="{4F0DDF16-7E96-453C-AD38-507CDD05BE4F}" dt="2018-09-14T08:54:07.427" v="1209" actId="2696"/>
        <pc:sldMkLst>
          <pc:docMk/>
          <pc:sldMk cId="1457768091" sldId="268"/>
        </pc:sldMkLst>
      </pc:sldChg>
      <pc:sldChg chg="add del">
        <pc:chgData name="Francois-Xavier Cat" userId="60886de0176e604a" providerId="LiveId" clId="{4F0DDF16-7E96-453C-AD38-507CDD05BE4F}" dt="2018-09-14T08:36:41.228" v="621" actId="2696"/>
        <pc:sldMkLst>
          <pc:docMk/>
          <pc:sldMk cId="2600069854" sldId="268"/>
        </pc:sldMkLst>
      </pc:sldChg>
      <pc:sldChg chg="modSp add del">
        <pc:chgData name="Francois-Xavier Cat" userId="60886de0176e604a" providerId="LiveId" clId="{4F0DDF16-7E96-453C-AD38-507CDD05BE4F}" dt="2018-09-15T11:07:33.518" v="1391" actId="2696"/>
        <pc:sldMkLst>
          <pc:docMk/>
          <pc:sldMk cId="4270577043" sldId="269"/>
        </pc:sldMkLst>
        <pc:spChg chg="mod">
          <ac:chgData name="Francois-Xavier Cat" userId="60886de0176e604a" providerId="LiveId" clId="{4F0DDF16-7E96-453C-AD38-507CDD05BE4F}" dt="2018-09-14T08:54:47.068" v="1303" actId="20577"/>
          <ac:spMkLst>
            <pc:docMk/>
            <pc:sldMk cId="4270577043" sldId="269"/>
            <ac:spMk id="9" creationId="{3212C9BB-199F-4370-9EE3-08ACB2FC949D}"/>
          </ac:spMkLst>
        </pc:spChg>
        <pc:spChg chg="mod">
          <ac:chgData name="Francois-Xavier Cat" userId="60886de0176e604a" providerId="LiveId" clId="{4F0DDF16-7E96-453C-AD38-507CDD05BE4F}" dt="2018-09-14T09:10:37.651" v="1386" actId="6549"/>
          <ac:spMkLst>
            <pc:docMk/>
            <pc:sldMk cId="4270577043" sldId="269"/>
            <ac:spMk id="11" creationId="{B2A12BA0-5118-4CA2-97AA-BCB16D8AE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69935-6C4A-41B8-856E-03B9A1D34CC9}" type="datetimeFigureOut">
              <a:rPr lang="en-CA" smtClean="0"/>
              <a:t>2018-09-14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0B71-8432-4993-A328-60990DEF3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6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0B71-8432-4993-A328-60990DEF3EA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47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A79F-68E1-4969-8763-80267E4396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28B5-7616-4045-864A-6FD0CE3285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EA20-6F70-4E40-B512-75860C2C55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167C8-2E4E-4037-B5AE-AD31BBB99166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6A67-C649-4DD4-A3B4-9CCFE4FA8A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C4C3-6686-432C-B007-39D558E3E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557522-C8F9-457B-9E15-8F29C125C69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8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E0F3-FC31-414C-85AA-D57B67283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9FE8E-FFFF-4843-9DA1-9D2DA8F29F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D99C-F7CD-4136-BCBB-5C5C4E13C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876142-82B7-48AC-9971-E159D32A314F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1A90-4A0D-4BBA-AAF0-AADCBB2EA1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47E7-D0D0-4355-8FCD-11B7977FB1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4477B7-1FD1-43D3-82B6-B775DAB7B7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2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27B7D-C642-47E6-A23E-EFE6F627E0D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3CAF-A1BE-4FFD-A492-41541CF232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C8DE-F628-4D1C-83FF-45B71A3732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CC1520-E680-4D91-9B95-B66C6EC433D4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D876-A274-4355-9C06-05D311F56F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A48A-4578-42EB-819B-3F90F4BABC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5CFF8-16CF-4BCD-A97D-74CB9991567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1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EBA4-16A7-4E3B-924E-2A7E009350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D98E-F993-4E2B-BAEB-B6E05EA6764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2888-6480-4AA3-839A-A1DF75CDCC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E04EFB-F6A4-4DD4-8DDB-76BB68517EF5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E1FA-C605-4945-B01B-8CD4E12B40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CE09-D422-4A78-AFCA-E386F40143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64BB88-98C6-4B82-BE65-918B56B22C1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89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18C3-FC52-4A45-A76D-FC18089A5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D709-48E3-4EC2-B288-C73E3ECD4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3072-8E15-4236-87D2-C289F0D919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66C97C-2803-493D-9EF0-E3372CFC9BDF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AD90-71B6-40F2-9C1D-F9C8369857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5CB10-4B9A-4C17-898C-04DFC72DF8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66833F-956E-4910-BB0D-2CE983BA422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8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8720-D7AB-4298-9EA6-80AD625A8B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F7B-7381-4423-B6A2-4CA4F4C732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BAFA-3D12-4BB6-870B-47F2DF4DB84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9019-28A7-421A-B585-CA68E23FF7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0448F5-B312-4A14-ADEF-D33E85FDA172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34B3F-3BD4-4907-B736-928D9EF362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BC44A-0D67-4D70-B091-4DED371082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A0B804-1A39-443C-9580-4139C1692BB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42BE-DBD1-4C6B-94CA-2FF4A50DA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10F6-8C01-496E-970F-932B3486D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A9B39-A912-4D13-AC9C-5F2088D8D8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25FCB-1FC0-411C-B307-6798A460FD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CA809-A9D1-434D-A4FB-657229C51A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09B5-093B-41BF-AC2A-C960FE96CF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07F05F-8EC2-41BB-957E-8CFA5FBEA258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D3331-BCCD-4D23-9B9E-F763BA0230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C8B17-3C89-4410-A355-DCC4DED753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0E1BD1-B2C1-4BD1-A749-7CA9B62D582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8B1A-AA3F-4454-BE4E-9BD75F307E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A3BD0-0E31-46E1-B7C2-14B304F8C0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5BDDE-3F29-4EC8-9FA3-84C584244416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0EB5C-80E2-4395-AE68-2A267B3BCB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8BF14-9115-4AF6-8832-BA574ACFB2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F51BF0-AD49-416C-989B-DF7F28D5BB7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A8131-D1C4-4033-82C1-392B13E733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65F27F-8883-4A1B-9F63-F32A6BF54199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E1B19-29F6-4B41-9374-EDFB8E4C7A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1E74-FCBA-4752-802F-53E799C478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73D8E-4ABD-4FF0-9E97-24580D9B6BC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7456-0886-42A9-94CA-9F973225D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6DDC-3914-43AF-8947-A66C40BF8A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15EF-2EE6-4BA4-99AD-CE8A8DED3E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216E9-9EE0-49EF-A90B-899D712E69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5ACD9-3E2E-4F8B-9FE8-13C60CBBA3B2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DCDD-3E3D-4824-93CF-6564016794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97FDA-2DB9-433B-A801-6929B12CBD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F8F53C-DB79-4C7E-B33B-3E05D38416A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3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6D42-D2C7-4612-90F5-5613BAE0F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B973-0F3B-4CC4-8D95-642FEA32BEF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F1B3-39E0-4BE6-817A-610BF4D198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2FCC0-EC29-478F-8626-61141AE69F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0A9674-7E6E-4257-A0E2-963500693F32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9E0B-7B17-4358-9E89-93F16ADE1A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ECF5-0928-47D8-9629-8A199E89B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71D36-4209-4465-8889-00A02252E25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A7C3C-6E30-4337-8801-EC1841893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DA14-B08E-4F3D-9547-7003EF283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A10E-3EEA-4393-B1E7-8B16A2F682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4F5086F-A922-4133-99B7-FC3B77C86447}" type="datetime1">
              <a:rPr lang="fr-FR"/>
              <a:pPr lvl="0"/>
              <a:t>14/09/2018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CCDB-3FAF-42D3-83C8-6153B48306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EBF2-290C-4163-B974-A54BDEBEB4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A7507D8-0D74-4401-96EB-0E817BC3B7C7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zywinadmi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163055" y="2741124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Créer vos règles PSScriptAnalyzer</a:t>
            </a:r>
            <a:r>
              <a:rPr lang="fr-FR" sz="3600" b="1" dirty="0">
                <a:solidFill>
                  <a:srgbClr val="FFFFFF"/>
                </a:solidFill>
              </a:rPr>
              <a:t> personnalisées 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163055" y="5312789"/>
            <a:ext cx="1038423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Francois-Xavier Cat @</a:t>
            </a:r>
            <a:r>
              <a:rPr lang="fr-FR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lazywinadm</a:t>
            </a:r>
            <a:endParaRPr lang="fr-FR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FD09911-639A-4418-A70E-26B03418CA43}"/>
              </a:ext>
            </a:extLst>
          </p:cNvPr>
          <p:cNvSpPr/>
          <p:nvPr/>
        </p:nvSpPr>
        <p:spPr>
          <a:xfrm>
            <a:off x="0" y="2561"/>
            <a:ext cx="4785649" cy="6855439"/>
          </a:xfrm>
          <a:prstGeom prst="rect">
            <a:avLst/>
          </a:pr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1F458274-F48E-49EE-B3AC-80EE6E72A825}"/>
              </a:ext>
            </a:extLst>
          </p:cNvPr>
          <p:cNvSpPr/>
          <p:nvPr/>
        </p:nvSpPr>
        <p:spPr>
          <a:xfrm>
            <a:off x="4785649" y="0"/>
            <a:ext cx="337558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235002" y="785533"/>
            <a:ext cx="1219199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rgbClr val="FFFFFF"/>
                </a:solidFill>
                <a:latin typeface="Calibri"/>
              </a:rPr>
              <a:t>Merci à nos sponsors !!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F9B91-1F9A-4976-85DC-DDE060E9D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66" y="1506937"/>
            <a:ext cx="2110966" cy="2110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CC18D-5D32-43A3-9206-C1E5DE89C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3399784"/>
            <a:ext cx="3539774" cy="176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013F9-5164-476F-9180-B095AFB86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2" y="4951552"/>
            <a:ext cx="2454954" cy="1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2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 err="1">
                <a:uFillTx/>
                <a:latin typeface="Calibri"/>
              </a:rPr>
              <a:t>Get</a:t>
            </a:r>
            <a:r>
              <a:rPr lang="fr-FR" sz="3600" b="1" i="0" u="none" strike="noStrike" kern="1200" cap="none" spc="0" baseline="0" dirty="0">
                <a:uFillTx/>
                <a:latin typeface="Calibri"/>
              </a:rPr>
              <a:t>-Help </a:t>
            </a:r>
            <a:r>
              <a:rPr lang="fr-FR" sz="3600" b="1" i="0" u="none" strike="noStrike" kern="1200" cap="none" spc="0" baseline="0" dirty="0" err="1">
                <a:uFillTx/>
                <a:latin typeface="Calibri"/>
              </a:rPr>
              <a:t>about_speaker</a:t>
            </a:r>
            <a:endParaRPr lang="fr-FR" sz="3600" b="1" i="0" u="none" strike="noStrike" kern="1200" cap="none" spc="0" baseline="0" dirty="0"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548945" y="2143118"/>
            <a:ext cx="10384232" cy="3600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800" b="1" i="0" u="none" strike="noStrike" kern="1200" cap="none" spc="0" baseline="0" dirty="0">
                <a:uFillTx/>
                <a:latin typeface="Calibri"/>
              </a:rPr>
              <a:t>Francois-Xavier Cat</a:t>
            </a:r>
            <a:endParaRPr lang="fr-FR" sz="4800" b="1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Automation </a:t>
            </a:r>
            <a:r>
              <a:rPr lang="fr-FR" sz="3600" dirty="0" err="1">
                <a:latin typeface="Calibri"/>
              </a:rPr>
              <a:t>Engineer</a:t>
            </a:r>
            <a:r>
              <a:rPr lang="fr-FR" sz="3600" dirty="0">
                <a:latin typeface="Calibri"/>
              </a:rPr>
              <a:t> @ Morgan Stanley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Microsoft MVP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Blog: </a:t>
            </a:r>
            <a:r>
              <a:rPr lang="fr-FR" sz="3600" dirty="0">
                <a:latin typeface="Calibri"/>
                <a:hlinkClick r:id="rId3"/>
              </a:rPr>
              <a:t>http://lazywinadmin.com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@</a:t>
            </a:r>
            <a:r>
              <a:rPr lang="fr-FR" sz="3600" dirty="0" err="1">
                <a:latin typeface="Calibri"/>
              </a:rPr>
              <a:t>lazywinadm</a:t>
            </a:r>
            <a:endParaRPr lang="fr-FR" sz="3600" dirty="0"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dirty="0">
                <a:latin typeface="Calibri"/>
              </a:rPr>
              <a:t>Github.com/</a:t>
            </a:r>
            <a:r>
              <a:rPr lang="fr-FR" sz="3600" dirty="0" err="1">
                <a:latin typeface="Calibri"/>
              </a:rPr>
              <a:t>lazywinadmin</a:t>
            </a:r>
            <a:endParaRPr lang="fr-FR" sz="3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68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PSScriptAnalyzer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734196"/>
            <a:ext cx="10384232" cy="23391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dirty="0"/>
              <a:t>PSScriptAnalyzer fournit une analyse de script et vérifie les éventuels défauts de code dans les scripts en appliquant un groupe de règles intégrées ou personnalisées aux scripts analysés.</a:t>
            </a:r>
            <a:endParaRPr lang="fr-FR" sz="3200" dirty="0"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E4915E-7B7C-43C0-B546-E994EB28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74" y="2766785"/>
            <a:ext cx="931244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Pourquoi l’utiliser ?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91745" y="1359347"/>
            <a:ext cx="10384232" cy="44319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Améliorer conformité</a:t>
            </a:r>
            <a:endParaRPr lang="fr-FR" sz="4400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Améliorer</a:t>
            </a:r>
            <a:r>
              <a:rPr lang="fr-FR" sz="4400" dirty="0"/>
              <a:t> lisibilité</a:t>
            </a:r>
            <a:endParaRPr lang="fr-FR" sz="4400" i="0" u="none" strike="noStrike" kern="1200" cap="none" spc="0" baseline="0" dirty="0">
              <a:uFillTx/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i="0" u="none" strike="noStrike" kern="1200" cap="none" spc="0" baseline="0" dirty="0">
                <a:uFillTx/>
                <a:latin typeface="Calibri"/>
              </a:rPr>
              <a:t>Les règles</a:t>
            </a:r>
            <a:r>
              <a:rPr lang="fr-FR" sz="4400" dirty="0"/>
              <a:t> intégré (</a:t>
            </a:r>
            <a:r>
              <a:rPr lang="fr-FR" sz="4400" dirty="0" err="1"/>
              <a:t>Built-in</a:t>
            </a:r>
            <a:r>
              <a:rPr lang="fr-FR" sz="4400" dirty="0"/>
              <a:t> </a:t>
            </a:r>
            <a:r>
              <a:rPr lang="fr-FR" sz="4400" dirty="0" err="1"/>
              <a:t>rules</a:t>
            </a:r>
            <a:r>
              <a:rPr lang="fr-FR" sz="4400" dirty="0"/>
              <a:t>) couvrent beaucoup de chose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/>
              <a:t>Possibilité d’utiliser des règles personnalisées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i="0" u="none" strike="noStrike" kern="1200" cap="none" spc="0" baseline="0" dirty="0"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59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A8A386-F7BA-4B4E-A34C-2D6F8691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580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 err="1">
                <a:solidFill>
                  <a:srgbClr val="FFFFFF"/>
                </a:solidFill>
                <a:latin typeface="Calibri"/>
              </a:rPr>
              <a:t>Demo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71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FD09911-639A-4418-A70E-26B03418CA43}"/>
              </a:ext>
            </a:extLst>
          </p:cNvPr>
          <p:cNvSpPr/>
          <p:nvPr/>
        </p:nvSpPr>
        <p:spPr>
          <a:xfrm>
            <a:off x="0" y="2561"/>
            <a:ext cx="4785649" cy="6855439"/>
          </a:xfrm>
          <a:prstGeom prst="rect">
            <a:avLst/>
          </a:pr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1F458274-F48E-49EE-B3AC-80EE6E72A825}"/>
              </a:ext>
            </a:extLst>
          </p:cNvPr>
          <p:cNvSpPr/>
          <p:nvPr/>
        </p:nvSpPr>
        <p:spPr>
          <a:xfrm>
            <a:off x="4785649" y="0"/>
            <a:ext cx="337558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235002" y="785533"/>
            <a:ext cx="1219199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rgbClr val="FFFFFF"/>
                </a:solidFill>
                <a:latin typeface="Calibri"/>
              </a:rPr>
              <a:t>Merci à nos sponsors !!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F9B91-1F9A-4976-85DC-DDE060E9D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66" y="1506937"/>
            <a:ext cx="2110966" cy="2110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CC18D-5D32-43A3-9206-C1E5DE89C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3399784"/>
            <a:ext cx="3539774" cy="176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013F9-5164-476F-9180-B095AFB86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2" y="4951552"/>
            <a:ext cx="2454954" cy="1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7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153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Fabien Dibot</dc:creator>
  <cp:lastModifiedBy>Francois-Xavier Cat</cp:lastModifiedBy>
  <cp:revision>10</cp:revision>
  <dcterms:created xsi:type="dcterms:W3CDTF">2018-06-12T12:37:47Z</dcterms:created>
  <dcterms:modified xsi:type="dcterms:W3CDTF">2018-09-15T14:20:36Z</dcterms:modified>
</cp:coreProperties>
</file>