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1" r:id="rId6"/>
    <p:sldId id="266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D2D4-0AA8-4010-9CC1-A27C78AFC08A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7090D-3A8F-483C-8407-2E23CF71F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85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FEAA-6F2A-4FBC-80D5-19E5E0093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64E-E854-4757-9085-04E798C7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E129-536D-46DE-A292-7C703944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0324-798F-4680-8275-C8DF298D56C4}" type="datetime1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E35D-CFF1-4F87-8EA8-5F8027E8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BEEF1-98B3-46C9-A0B6-6E1E6931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9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A971-1ED2-4EB6-A286-E888DDFC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B751E-D84F-485E-99E8-6D67F174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51D7-C503-4583-9118-19571F37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3E20-F929-4EC0-A750-6695BB28A8AF}" type="datetime1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AD4C-CD1D-4C98-9D9A-0024A72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589C-9F10-4777-81A6-9876032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61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22D45-D86E-44BF-9083-376A93E8F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7E245-1038-4EB3-8574-CC52FE504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15DC-B27D-4D9A-9C8E-E9CE4FB0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A3B9-3FEB-423B-9807-4D8D90E05814}" type="datetime1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BDDA-0E8D-40C0-9247-E5F19A4D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D9ED-BE5C-42AF-B6FE-816C18C2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50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2736-6698-4A82-B4B7-6D3C97F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F23E-9D9D-4EF9-8A3D-83D0235C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51F8-2BE9-44C0-B541-04B168F7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F157-8C0E-4C6D-B3E3-459206372663}" type="datetime1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BB61-62A9-4C61-8495-E6090240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A6C4-D374-414E-A56E-4078E273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8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F475-2613-491C-B875-6500A0A7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5D3EB-6CBF-4BD0-8278-8CD1F29D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3945-0C46-44F7-9A37-110F9BDD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D6C1-A8D7-4467-BF34-4DE8CBE168D4}" type="datetime1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585B-DF70-4881-BC0F-483E05BE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21A8-C465-403F-A0C6-D6D15C11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CB9C-D1A7-4DB0-A3E1-22FCBC90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1607-7167-4AC0-8033-A1A2A7474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B46A6-16EB-4816-A0B3-B3507E9C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8610-82B7-4520-A00C-B3596FC3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704C-E65D-4AF1-9658-43C7C337ACE9}" type="datetime1">
              <a:rPr lang="en-CA" smtClean="0"/>
              <a:t>2018-10-09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2E2B9-118E-4B0C-A5E3-C3AC8987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329C2-5DA4-4F62-8823-365F09E8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62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2B6C-9585-4FBC-B627-4D39755F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A957C-67A5-45BC-A883-5B904B6A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C9414-B8C6-41B1-A7D5-9F9E27C2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E14C-7CA0-4A70-97B1-6A7B2D8FE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FADBF-5ACE-4546-9B12-BBEA0477B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8B8C7-24D3-45D0-9425-D5817F32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63-008F-4015-B707-87E166DCAED4}" type="datetime1">
              <a:rPr lang="en-CA" smtClean="0"/>
              <a:t>2018-10-09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6BC03-2B92-4BB7-9FF6-0088D96C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3881A-2089-409E-9276-3EC81590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07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75E8-D0EF-4A8D-ADBD-BD775ABE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765DF-D6EE-4951-B850-5452D818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32A-04F7-4D27-9F69-8B9BA7A82831}" type="datetime1">
              <a:rPr lang="en-CA" smtClean="0"/>
              <a:t>2018-10-09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56A81-8C03-4B6E-AC25-2FC34383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E994A-567C-45AB-9E91-676C3AB9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8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D962E-9CCC-4F9C-83ED-5CF53681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CA8-A7C7-4513-97F4-5FA786D5F4D1}" type="datetime1">
              <a:rPr lang="en-CA" smtClean="0"/>
              <a:t>2018-10-09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965E7-7AFB-4E33-820F-BE65E739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EF099-9688-4A7B-9732-572E57A3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6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14BC-CAB0-470C-AEE8-B05C70E3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BF0D-222A-4693-9464-F29AC138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9FEF3-D42E-473B-997F-EF321784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A3C0-CB29-4302-84D4-2DEF3111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DB2-4D1B-479F-A8EF-C0878DAD01D6}" type="datetime1">
              <a:rPr lang="en-CA" smtClean="0"/>
              <a:t>2018-10-09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9CEC-89B4-4247-818A-1709BBF4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F9C44-BE65-42AA-A261-0053F02B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29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B6E0-2AB6-43CA-8F3E-AEB3BBE4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5F852-6013-4DA1-BBA6-34F964E91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B142F-CA1E-46DE-BFF1-5607221F6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96301-2CAE-45B2-9ED6-94E1B67A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52E5-354F-4867-A71F-3B0401A7E87E}" type="datetime1">
              <a:rPr lang="en-CA" smtClean="0"/>
              <a:t>2018-10-09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B660B-E0F2-43E1-9FE2-1EFAA58F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48A6-C1A1-44C4-8EE9-F29C64B3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7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1BFAC-AABB-4FDA-8DEB-9F9EA363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FB0A6-6F9B-4270-8D86-8B1C412B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DB4B-5CF4-4140-B622-0E8C700C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23EE-1D01-4211-8E7E-25D859C26E8F}" type="datetime1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8795-38DE-4A54-BF3D-D5E2137CB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#hacktoberfest #powershell @frpsug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3F40-D0C1-4769-984D-8490EC7B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945F-0ED8-49C1-A6A1-8335C87A65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frpsug.github.io/slack/" TargetMode="External"/><Relationship Id="rId4" Type="http://schemas.openxmlformats.org/officeDocument/2006/relationships/hyperlink" Target="https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microsoft.com/2018/09/18/hacktoberfest-2018-microsoft/" TargetMode="External"/><Relationship Id="rId2" Type="http://schemas.openxmlformats.org/officeDocument/2006/relationships/hyperlink" Target="https://hacktoberfest.digitaloce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PSUG/Hacktoberfest20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PSUG/Hacktoberfest20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rch?l=powershell&amp;p=1&amp;q=label%3A%22hacktoberfest%22&amp;type=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944E-201E-45D1-9555-DE1EB6ACC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83" y="147782"/>
            <a:ext cx="11859490" cy="4756727"/>
          </a:xfrm>
        </p:spPr>
        <p:txBody>
          <a:bodyPr>
            <a:normAutofit/>
          </a:bodyPr>
          <a:lstStyle/>
          <a:p>
            <a:r>
              <a:rPr lang="en-CA" sz="13800" b="1" dirty="0" err="1"/>
              <a:t>Hacktoberfest</a:t>
            </a:r>
            <a:r>
              <a:rPr lang="en-CA" sz="13800" b="1" dirty="0"/>
              <a:t> </a:t>
            </a:r>
            <a:r>
              <a:rPr lang="en-CA" sz="13800" b="1" dirty="0" err="1"/>
              <a:t>PowerSHell</a:t>
            </a:r>
            <a:endParaRPr lang="en-CA" sz="1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CEC56-C9E5-46B4-82DC-24C2920D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891" y="5735637"/>
            <a:ext cx="9144000" cy="1655762"/>
          </a:xfrm>
        </p:spPr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184A5-E5DE-4B58-8782-C98E1A6B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10505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250D-9CCB-4406-B288-09751A3B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/>
              <a:t>D’autres</a:t>
            </a:r>
            <a:r>
              <a:rPr lang="en-CA" b="1" dirty="0"/>
              <a:t> </a:t>
            </a:r>
            <a:r>
              <a:rPr lang="en-CA" b="1" dirty="0" err="1"/>
              <a:t>exemples</a:t>
            </a:r>
            <a:r>
              <a:rPr lang="en-CA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9464-85B7-4F86-A34C-15F6D486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Utiliser</a:t>
            </a:r>
            <a:r>
              <a:rPr lang="en-CA" dirty="0"/>
              <a:t> un repo pour centraliser </a:t>
            </a:r>
            <a:r>
              <a:rPr lang="en-CA" dirty="0" err="1"/>
              <a:t>plusieures</a:t>
            </a:r>
            <a:r>
              <a:rPr lang="en-CA" dirty="0"/>
              <a:t> elements</a:t>
            </a:r>
          </a:p>
          <a:p>
            <a:pPr lvl="1"/>
            <a:r>
              <a:rPr lang="en-CA" dirty="0"/>
              <a:t>Code</a:t>
            </a:r>
          </a:p>
          <a:p>
            <a:pPr lvl="1"/>
            <a:r>
              <a:rPr lang="en-CA" dirty="0"/>
              <a:t>Documentations (</a:t>
            </a:r>
            <a:r>
              <a:rPr lang="en-CA" dirty="0" err="1"/>
              <a:t>en</a:t>
            </a:r>
            <a:r>
              <a:rPr lang="en-CA" dirty="0"/>
              <a:t> markdown)</a:t>
            </a:r>
          </a:p>
          <a:p>
            <a:pPr lvl="1"/>
            <a:r>
              <a:rPr lang="en-CA" dirty="0"/>
              <a:t>Tests / Build / </a:t>
            </a:r>
            <a:r>
              <a:rPr lang="en-CA" dirty="0" err="1"/>
              <a:t>Publier</a:t>
            </a:r>
            <a:r>
              <a:rPr lang="en-CA" dirty="0"/>
              <a:t> </a:t>
            </a:r>
            <a:r>
              <a:rPr lang="en-CA" dirty="0" err="1"/>
              <a:t>automatiquement</a:t>
            </a:r>
            <a:endParaRPr lang="en-CA" dirty="0"/>
          </a:p>
          <a:p>
            <a:pPr lvl="1"/>
            <a:r>
              <a:rPr lang="en-CA" dirty="0"/>
              <a:t>Presentation</a:t>
            </a:r>
          </a:p>
          <a:p>
            <a:r>
              <a:rPr lang="en-CA" dirty="0"/>
              <a:t>CICD: </a:t>
            </a:r>
            <a:r>
              <a:rPr lang="en-CA" dirty="0" err="1"/>
              <a:t>Appveyor</a:t>
            </a:r>
            <a:endParaRPr lang="en-CA" dirty="0"/>
          </a:p>
          <a:p>
            <a:r>
              <a:rPr lang="en-CA" dirty="0" err="1"/>
              <a:t>Readthedocs</a:t>
            </a:r>
            <a:r>
              <a:rPr lang="en-CA" dirty="0"/>
              <a:t>: </a:t>
            </a:r>
            <a:r>
              <a:rPr lang="en-CA" dirty="0" err="1"/>
              <a:t>Generer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docs a </a:t>
            </a:r>
            <a:r>
              <a:rPr lang="en-CA" dirty="0" err="1"/>
              <a:t>partir</a:t>
            </a:r>
            <a:r>
              <a:rPr lang="en-CA" dirty="0"/>
              <a:t> de </a:t>
            </a:r>
            <a:r>
              <a:rPr lang="en-CA" dirty="0" err="1"/>
              <a:t>fichier</a:t>
            </a:r>
            <a:r>
              <a:rPr lang="en-CA" dirty="0"/>
              <a:t> markdown</a:t>
            </a:r>
          </a:p>
          <a:p>
            <a:r>
              <a:rPr lang="en-CA" dirty="0" err="1"/>
              <a:t>Gitpitch</a:t>
            </a:r>
            <a:r>
              <a:rPr lang="en-CA" dirty="0"/>
              <a:t> (presentation du type PowerPoint) </a:t>
            </a:r>
            <a:r>
              <a:rPr lang="en-CA" dirty="0" err="1"/>
              <a:t>en</a:t>
            </a:r>
            <a:r>
              <a:rPr lang="en-CA" dirty="0"/>
              <a:t> markdown</a:t>
            </a:r>
          </a:p>
          <a:p>
            <a:r>
              <a:rPr lang="en-CA" dirty="0"/>
              <a:t>Page web/Blog</a:t>
            </a:r>
          </a:p>
          <a:p>
            <a:pPr lvl="1"/>
            <a:r>
              <a:rPr lang="en-CA" dirty="0" err="1"/>
              <a:t>Voir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avec lazywinadmin.com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6B48-E3C1-4486-A2EA-2CCDBCFE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1798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06EA-5CE2-41B0-AD1F-A97F8F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1952-F96A-4AD5-9A78-9D23CBF5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</a:rPr>
              <a:t>\&gt; Intro </a:t>
            </a:r>
            <a:r>
              <a:rPr lang="en-CA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Hacktoberfest</a:t>
            </a:r>
            <a:endParaRPr lang="en-CA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</a:rPr>
              <a:t>\&gt; Atelier - Comment </a:t>
            </a:r>
            <a:r>
              <a:rPr lang="en-CA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contribuer</a:t>
            </a:r>
            <a:endParaRPr lang="en-CA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CA" sz="3200" dirty="0">
                <a:solidFill>
                  <a:srgbClr val="000000"/>
                </a:solidFill>
                <a:latin typeface="Arial" panose="020B0604020202020204" pitchFamily="34" charset="0"/>
              </a:rPr>
              <a:t>\&gt; Demos</a:t>
            </a:r>
          </a:p>
          <a:p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</a:rPr>
              <a:t>\&gt; Hack time!</a:t>
            </a:r>
          </a:p>
          <a:p>
            <a:pPr lvl="1"/>
            <a:r>
              <a:rPr lang="fr-FR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Idees</a:t>
            </a:r>
            <a:r>
              <a:rPr lang="en-CA" sz="3200" dirty="0">
                <a:solidFill>
                  <a:srgbClr val="000000"/>
                </a:solidFill>
                <a:latin typeface="Arial" panose="020B0604020202020204" pitchFamily="34" charset="0"/>
              </a:rPr>
              <a:t> de </a:t>
            </a:r>
            <a:r>
              <a:rPr lang="en-CA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projet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8ED0F-8527-45D3-8F14-2AEBFC33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318436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8DE1-DAC3-4022-B22B-756BCC4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 quoi </a:t>
            </a:r>
            <a:r>
              <a:rPr lang="en-CA" b="1" dirty="0" err="1"/>
              <a:t>avez-vous</a:t>
            </a:r>
            <a:r>
              <a:rPr lang="en-CA" b="1" dirty="0"/>
              <a:t> </a:t>
            </a:r>
            <a:r>
              <a:rPr lang="en-CA" b="1" dirty="0" err="1"/>
              <a:t>besoin</a:t>
            </a:r>
            <a:r>
              <a:rPr lang="en-CA" b="1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7E47-44E2-4FCC-99EA-6501D2B8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 dirty="0"/>
              <a:t>Un </a:t>
            </a:r>
            <a:r>
              <a:rPr lang="en-CA" sz="3600" dirty="0" err="1"/>
              <a:t>compte</a:t>
            </a:r>
            <a:r>
              <a:rPr lang="en-CA" sz="3600" dirty="0"/>
              <a:t> </a:t>
            </a:r>
            <a:r>
              <a:rPr lang="en-CA" sz="3600" b="1" dirty="0" err="1"/>
              <a:t>Github</a:t>
            </a:r>
            <a:endParaRPr lang="en-CA" sz="3600" b="1" dirty="0"/>
          </a:p>
          <a:p>
            <a:pPr lvl="1"/>
            <a:r>
              <a:rPr lang="en-CA" sz="3200" dirty="0">
                <a:hlinkClick r:id="rId2"/>
              </a:rPr>
              <a:t>https://github.com</a:t>
            </a:r>
            <a:endParaRPr lang="en-CA" sz="3200" dirty="0"/>
          </a:p>
          <a:p>
            <a:r>
              <a:rPr lang="en-CA" sz="3600" b="1" dirty="0">
                <a:sym typeface="Wingdings" panose="05000000000000000000" pitchFamily="2" charset="2"/>
              </a:rPr>
              <a:t>Visual Studio Code </a:t>
            </a:r>
            <a:r>
              <a:rPr lang="en-CA" sz="3600" dirty="0">
                <a:sym typeface="Wingdings" panose="05000000000000000000" pitchFamily="2" charset="2"/>
              </a:rPr>
              <a:t>+ </a:t>
            </a:r>
            <a:r>
              <a:rPr lang="en-CA" sz="3600" b="1" dirty="0">
                <a:sym typeface="Wingdings" panose="05000000000000000000" pitchFamily="2" charset="2"/>
              </a:rPr>
              <a:t>Git</a:t>
            </a:r>
          </a:p>
          <a:p>
            <a:pPr lvl="1"/>
            <a:r>
              <a:rPr lang="en-CA" sz="3200" dirty="0">
                <a:sym typeface="Wingdings" panose="05000000000000000000" pitchFamily="2" charset="2"/>
                <a:hlinkClick r:id="rId3"/>
              </a:rPr>
              <a:t>https://code.visualstudio.com/</a:t>
            </a:r>
            <a:endParaRPr lang="en-CA" sz="3200" dirty="0">
              <a:sym typeface="Wingdings" panose="05000000000000000000" pitchFamily="2" charset="2"/>
            </a:endParaRPr>
          </a:p>
          <a:p>
            <a:pPr lvl="1"/>
            <a:r>
              <a:rPr lang="en-CA" sz="3200" dirty="0">
                <a:sym typeface="Wingdings" panose="05000000000000000000" pitchFamily="2" charset="2"/>
                <a:hlinkClick r:id="rId4"/>
              </a:rPr>
              <a:t>https://git-scm.com/downloads</a:t>
            </a:r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600" dirty="0" err="1">
                <a:sym typeface="Wingdings" panose="05000000000000000000" pitchFamily="2" charset="2"/>
              </a:rPr>
              <a:t>Rejoindre</a:t>
            </a:r>
            <a:r>
              <a:rPr lang="en-CA" sz="3600" dirty="0">
                <a:sym typeface="Wingdings" panose="05000000000000000000" pitchFamily="2" charset="2"/>
              </a:rPr>
              <a:t> le chat </a:t>
            </a:r>
            <a:r>
              <a:rPr lang="en-CA" sz="3600" b="1" dirty="0">
                <a:sym typeface="Wingdings" panose="05000000000000000000" pitchFamily="2" charset="2"/>
              </a:rPr>
              <a:t>#</a:t>
            </a:r>
            <a:r>
              <a:rPr lang="en-CA" sz="3600" b="1" dirty="0" err="1">
                <a:sym typeface="Wingdings" panose="05000000000000000000" pitchFamily="2" charset="2"/>
              </a:rPr>
              <a:t>french</a:t>
            </a:r>
            <a:r>
              <a:rPr lang="en-CA" sz="3600" b="1" dirty="0">
                <a:sym typeface="Wingdings" panose="05000000000000000000" pitchFamily="2" charset="2"/>
              </a:rPr>
              <a:t> </a:t>
            </a:r>
            <a:r>
              <a:rPr lang="en-CA" sz="36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CA" sz="3200" dirty="0">
                <a:sym typeface="Wingdings" panose="05000000000000000000" pitchFamily="2" charset="2"/>
                <a:hlinkClick r:id="rId5"/>
              </a:rPr>
              <a:t>https://frpsug.github.io/slack/</a:t>
            </a:r>
            <a:endParaRPr lang="en-CA" sz="36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8738-4084-468B-BA0E-6913F8C71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7922" y="559973"/>
            <a:ext cx="3728884" cy="1957664"/>
          </a:xfrm>
          <a:prstGeom prst="rect">
            <a:avLst/>
          </a:prstGeom>
        </p:spPr>
      </p:pic>
      <p:pic>
        <p:nvPicPr>
          <p:cNvPr id="1028" name="Picture 4" descr="Image result for visual studio code logo">
            <a:extLst>
              <a:ext uri="{FF2B5EF4-FFF2-40B4-BE49-F238E27FC236}">
                <a16:creationId xmlns:a16="http://schemas.microsoft.com/office/drawing/2014/main" id="{D444D573-F5E8-4809-8DE7-B6EE7DD9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98" y="2555686"/>
            <a:ext cx="1562732" cy="15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">
            <a:extLst>
              <a:ext uri="{FF2B5EF4-FFF2-40B4-BE49-F238E27FC236}">
                <a16:creationId xmlns:a16="http://schemas.microsoft.com/office/drawing/2014/main" id="{7D079D45-D413-4D13-A81A-33E98630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864" y="4406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9D7BFF-AD21-4A04-9849-928DCA60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341147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B7F2-9F90-4D65-9DC6-C2CC9092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strike="sngStrike" dirty="0" err="1"/>
              <a:t>Oc</a:t>
            </a:r>
            <a:r>
              <a:rPr lang="en-CA" b="1" dirty="0" err="1"/>
              <a:t>Hacktoberfest</a:t>
            </a:r>
            <a:r>
              <a:rPr lang="en-CA" b="1" dirty="0"/>
              <a:t> ? …       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2AE3-63A0-4CBC-8B71-C1658AA0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3600" dirty="0"/>
              <a:t>Celebration de la </a:t>
            </a:r>
            <a:r>
              <a:rPr lang="fr-FR" sz="3600" dirty="0"/>
              <a:t>communauté</a:t>
            </a:r>
            <a:r>
              <a:rPr lang="en-CA" sz="3600" dirty="0"/>
              <a:t> Open Source pendant le </a:t>
            </a:r>
            <a:r>
              <a:rPr lang="en-CA" sz="3600" dirty="0" err="1"/>
              <a:t>mois</a:t>
            </a:r>
            <a:r>
              <a:rPr lang="en-CA" sz="3600" dirty="0"/>
              <a:t> </a:t>
            </a:r>
            <a:r>
              <a:rPr lang="en-CA" sz="3600" dirty="0" err="1"/>
              <a:t>d’Octobre</a:t>
            </a:r>
            <a:endParaRPr lang="en-CA" sz="3600" dirty="0"/>
          </a:p>
          <a:p>
            <a:r>
              <a:rPr lang="en-CA" sz="3600" dirty="0" err="1"/>
              <a:t>Votre</a:t>
            </a:r>
            <a:r>
              <a:rPr lang="en-CA" sz="3600" dirty="0"/>
              <a:t> chance </a:t>
            </a:r>
            <a:r>
              <a:rPr lang="en-CA" sz="3600" dirty="0" err="1"/>
              <a:t>d’apprendre</a:t>
            </a:r>
            <a:r>
              <a:rPr lang="en-CA" sz="3600" dirty="0"/>
              <a:t> et de donner a la </a:t>
            </a:r>
            <a:r>
              <a:rPr lang="fr-FR" sz="3600" dirty="0"/>
              <a:t>communauté</a:t>
            </a:r>
          </a:p>
          <a:p>
            <a:r>
              <a:rPr lang="en-CA" sz="3600" dirty="0" err="1"/>
              <a:t>Votre</a:t>
            </a:r>
            <a:r>
              <a:rPr lang="en-CA" sz="3600" dirty="0"/>
              <a:t> chance de gagner des t-shirts sympa!</a:t>
            </a:r>
          </a:p>
          <a:p>
            <a:pPr lvl="1"/>
            <a:r>
              <a:rPr lang="en-CA" sz="3200" dirty="0"/>
              <a:t>Hacktoberfest (5 pull requests)</a:t>
            </a:r>
          </a:p>
          <a:p>
            <a:pPr lvl="2"/>
            <a:r>
              <a:rPr lang="en-CA" sz="2800" dirty="0">
                <a:hlinkClick r:id="rId2"/>
              </a:rPr>
              <a:t>https://hacktoberfest.digitalocean.com</a:t>
            </a:r>
            <a:endParaRPr lang="en-CA" sz="2800" dirty="0"/>
          </a:p>
          <a:p>
            <a:pPr lvl="1"/>
            <a:r>
              <a:rPr lang="en-CA" sz="3200" dirty="0"/>
              <a:t>Microsoft (1 pull request sur un de leur </a:t>
            </a:r>
            <a:r>
              <a:rPr lang="en-CA" sz="3200" dirty="0" err="1"/>
              <a:t>projet</a:t>
            </a:r>
            <a:r>
              <a:rPr lang="en-CA" sz="3200" dirty="0"/>
              <a:t>)</a:t>
            </a:r>
          </a:p>
          <a:p>
            <a:pPr lvl="2"/>
            <a:r>
              <a:rPr lang="en-CA" sz="2800" dirty="0">
                <a:hlinkClick r:id="rId3"/>
              </a:rPr>
              <a:t>https://open.microsoft.com/2018/09/18/hacktoberfest-2018-microsoft/</a:t>
            </a:r>
            <a:endParaRPr lang="en-CA" sz="2800" dirty="0"/>
          </a:p>
          <a:p>
            <a:r>
              <a:rPr lang="en-CA" sz="3600" dirty="0"/>
              <a:t>Participer:</a:t>
            </a:r>
          </a:p>
          <a:p>
            <a:pPr lvl="1"/>
            <a:r>
              <a:rPr lang="fr-FR" sz="3200" dirty="0"/>
              <a:t>Enregistrez-vous</a:t>
            </a:r>
            <a:endParaRPr lang="en-CA" sz="3200" dirty="0"/>
          </a:p>
          <a:p>
            <a:pPr lvl="1"/>
            <a:r>
              <a:rPr lang="en-CA" sz="3200" dirty="0"/>
              <a:t>Commencer a </a:t>
            </a:r>
            <a:r>
              <a:rPr lang="en-CA" sz="3200" dirty="0" err="1"/>
              <a:t>contribuer</a:t>
            </a:r>
            <a:r>
              <a:rPr lang="en-CA" sz="3200" dirty="0"/>
              <a:t> </a:t>
            </a:r>
            <a:r>
              <a:rPr lang="en-CA" sz="32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80628-8A35-40FB-93C7-64958B10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48" y="403225"/>
            <a:ext cx="903288" cy="90328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1901-A196-4F59-B47F-C5D4EB3C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778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2FB1-8D64-4216-B813-FB5FE747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Jargons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3078-8C56-409C-BFCD-5AC8B29F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/>
              <a:t>Git</a:t>
            </a:r>
            <a:r>
              <a:rPr lang="en-CA" dirty="0"/>
              <a:t>: </a:t>
            </a:r>
            <a:r>
              <a:rPr lang="fr-FR" dirty="0"/>
              <a:t>logiciel de gestion de versions décentralisé</a:t>
            </a:r>
          </a:p>
          <a:p>
            <a:r>
              <a:rPr lang="fr-FR" b="1" dirty="0"/>
              <a:t>GitHub</a:t>
            </a:r>
            <a:r>
              <a:rPr lang="fr-FR" dirty="0"/>
              <a:t>: service web d'hébergement et de gestion de développement de logiciels, utilisant le logiciel de gestion de versions Git</a:t>
            </a:r>
          </a:p>
          <a:p>
            <a:r>
              <a:rPr lang="fr-FR" b="1" dirty="0"/>
              <a:t>Repository</a:t>
            </a:r>
            <a:r>
              <a:rPr lang="fr-FR" dirty="0"/>
              <a:t>: </a:t>
            </a:r>
            <a:r>
              <a:rPr lang="fr-FR" dirty="0" err="1"/>
              <a:t>Depot</a:t>
            </a:r>
            <a:endParaRPr lang="fr-FR" dirty="0"/>
          </a:p>
          <a:p>
            <a:r>
              <a:rPr lang="fr-FR" b="1" dirty="0"/>
              <a:t>Pull </a:t>
            </a:r>
            <a:r>
              <a:rPr lang="fr-FR" b="1" dirty="0" err="1"/>
              <a:t>Request</a:t>
            </a:r>
            <a:r>
              <a:rPr lang="fr-FR" dirty="0"/>
              <a:t>: demande de modifications</a:t>
            </a:r>
          </a:p>
          <a:p>
            <a:r>
              <a:rPr lang="fr-FR" b="1" dirty="0" err="1"/>
              <a:t>Commits</a:t>
            </a:r>
            <a:r>
              <a:rPr lang="fr-FR" dirty="0"/>
              <a:t>:  modifications apportées a un repository</a:t>
            </a:r>
          </a:p>
          <a:p>
            <a:r>
              <a:rPr lang="fr-FR" b="1" dirty="0"/>
              <a:t>Issues</a:t>
            </a:r>
            <a:r>
              <a:rPr lang="fr-FR" dirty="0"/>
              <a:t>: </a:t>
            </a:r>
            <a:r>
              <a:rPr lang="fr-FR" dirty="0" err="1"/>
              <a:t>Problemes</a:t>
            </a:r>
            <a:r>
              <a:rPr lang="fr-FR" dirty="0"/>
              <a:t> ou chose a faire</a:t>
            </a:r>
          </a:p>
          <a:p>
            <a:r>
              <a:rPr lang="fr-FR" b="1" dirty="0"/>
              <a:t>Fork</a:t>
            </a:r>
            <a:r>
              <a:rPr lang="fr-FR" dirty="0"/>
              <a:t>: Copie d’un </a:t>
            </a:r>
            <a:r>
              <a:rPr lang="fr-FR" dirty="0" err="1"/>
              <a:t>Depot</a:t>
            </a:r>
            <a:endParaRPr lang="fr-FR" dirty="0"/>
          </a:p>
          <a:p>
            <a:r>
              <a:rPr lang="fr-FR" b="1" dirty="0" err="1"/>
              <a:t>Markdown</a:t>
            </a:r>
            <a:r>
              <a:rPr lang="fr-FR" dirty="0"/>
              <a:t>:  Langage de balisage léger offrant une syntaxe facile à lire et à écrire. Ce format peut être par la suite converti en HTML par exemple.</a:t>
            </a:r>
          </a:p>
          <a:p>
            <a:r>
              <a:rPr lang="en-CA" b="1" dirty="0"/>
              <a:t>Visual Studio Code</a:t>
            </a:r>
            <a:r>
              <a:rPr lang="en-CA" dirty="0"/>
              <a:t>: </a:t>
            </a:r>
            <a:r>
              <a:rPr lang="fr-FR" dirty="0"/>
              <a:t>éditeur de code cross-platform, open source et gratuit</a:t>
            </a:r>
            <a:endParaRPr lang="en-CA" dirty="0"/>
          </a:p>
          <a:p>
            <a:r>
              <a:rPr lang="en-CA" dirty="0" err="1"/>
              <a:t>D’autre</a:t>
            </a:r>
            <a:r>
              <a:rPr lang="en-CA" dirty="0"/>
              <a:t> </a:t>
            </a:r>
            <a:r>
              <a:rPr lang="en-CA" dirty="0" err="1"/>
              <a:t>termes</a:t>
            </a:r>
            <a:r>
              <a:rPr lang="en-CA" dirty="0"/>
              <a:t>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56432-40BA-4BE7-A786-D872CF93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386198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6B7B-8665-40ED-AD74-C7046FF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/>
              <a:t>Contribuer</a:t>
            </a:r>
            <a:r>
              <a:rPr lang="en-CA" b="1" dirty="0"/>
              <a:t>… </a:t>
            </a:r>
            <a:r>
              <a:rPr lang="en-CA" b="1" dirty="0" err="1"/>
              <a:t>oui</a:t>
            </a:r>
            <a:r>
              <a:rPr lang="en-CA" b="1" dirty="0"/>
              <a:t> </a:t>
            </a:r>
            <a:r>
              <a:rPr lang="en-CA" b="1" dirty="0" err="1"/>
              <a:t>mais</a:t>
            </a:r>
            <a:r>
              <a:rPr lang="en-CA" b="1" dirty="0"/>
              <a:t> quoi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D487-AB72-496B-84D9-E77E0F67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Documentation</a:t>
            </a:r>
          </a:p>
          <a:p>
            <a:pPr lvl="1"/>
            <a:r>
              <a:rPr lang="en-CA" dirty="0" err="1"/>
              <a:t>Ajout</a:t>
            </a:r>
            <a:r>
              <a:rPr lang="en-CA" dirty="0"/>
              <a:t> </a:t>
            </a:r>
            <a:r>
              <a:rPr lang="fr-FR" dirty="0"/>
              <a:t>d’exemple</a:t>
            </a:r>
          </a:p>
          <a:p>
            <a:pPr lvl="1"/>
            <a:r>
              <a:rPr lang="en-CA" dirty="0"/>
              <a:t>Correction de typos/</a:t>
            </a:r>
            <a:r>
              <a:rPr lang="fr-FR" dirty="0"/>
              <a:t>erreurs</a:t>
            </a:r>
            <a:r>
              <a:rPr lang="en-CA" dirty="0"/>
              <a:t> grammatical</a:t>
            </a:r>
          </a:p>
          <a:p>
            <a:pPr lvl="1"/>
            <a:r>
              <a:rPr lang="en-CA" dirty="0"/>
              <a:t>...</a:t>
            </a:r>
          </a:p>
          <a:p>
            <a:r>
              <a:rPr lang="fr-FR" dirty="0"/>
              <a:t>Fonctionnalités</a:t>
            </a:r>
            <a:endParaRPr lang="en-CA" dirty="0"/>
          </a:p>
          <a:p>
            <a:pPr lvl="1"/>
            <a:r>
              <a:rPr lang="en-CA" dirty="0"/>
              <a:t>Nouvelle function</a:t>
            </a:r>
          </a:p>
          <a:p>
            <a:pPr lvl="1"/>
            <a:r>
              <a:rPr lang="en-CA" dirty="0"/>
              <a:t>Nouveau parameter</a:t>
            </a:r>
          </a:p>
          <a:p>
            <a:pPr lvl="1"/>
            <a:r>
              <a:rPr lang="en-CA" dirty="0" err="1"/>
              <a:t>Ameliorer</a:t>
            </a:r>
            <a:r>
              <a:rPr lang="en-CA" dirty="0"/>
              <a:t> </a:t>
            </a:r>
            <a:r>
              <a:rPr lang="en-CA" dirty="0" err="1"/>
              <a:t>l’aide</a:t>
            </a:r>
            <a:r>
              <a:rPr lang="en-CA" dirty="0"/>
              <a:t> du code</a:t>
            </a:r>
          </a:p>
          <a:p>
            <a:r>
              <a:rPr lang="en-CA" dirty="0" err="1"/>
              <a:t>Ajout</a:t>
            </a:r>
            <a:r>
              <a:rPr lang="en-CA" dirty="0"/>
              <a:t> de tests,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19A8-7372-4D12-B5B4-C873F3C8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374675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D909-D0E9-4F46-ACFC-E7D5C14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Demo: </a:t>
            </a:r>
            <a:r>
              <a:rPr lang="fr-FR" dirty="0"/>
              <a:t>Contribuer</a:t>
            </a:r>
            <a:r>
              <a:rPr lang="en-CA" dirty="0"/>
              <a:t> via 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D578-15CC-4F9C-9D90-FB2CDE7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https://github.com/FrPSUG/Hacktoberfest2018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CC407-BACB-44D9-861A-6FFFF2ED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20599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D909-D0E9-4F46-ACFC-E7D5C14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Demo: </a:t>
            </a:r>
            <a:r>
              <a:rPr lang="fr-FR" dirty="0"/>
              <a:t>Contribuer</a:t>
            </a:r>
            <a:r>
              <a:rPr lang="en-CA" dirty="0"/>
              <a:t> via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D578-15CC-4F9C-9D90-FB2CDE77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https://github.com/FrPSUG/Hacktoberfest2018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0B10-087F-4962-8068-F2ABEE86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60723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D615-9BEA-448D-B941-FF0C61B0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Hack time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8B18-F308-4463-92B7-5AFBE3AC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Pitch your projects!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CA" dirty="0" err="1">
                <a:sym typeface="Wingdings" panose="05000000000000000000" pitchFamily="2" charset="2"/>
              </a:rPr>
              <a:t>Rechercher</a:t>
            </a:r>
            <a:r>
              <a:rPr lang="en-CA" dirty="0">
                <a:sym typeface="Wingdings" panose="05000000000000000000" pitchFamily="2" charset="2"/>
              </a:rPr>
              <a:t> des </a:t>
            </a:r>
            <a:r>
              <a:rPr lang="en-CA" dirty="0" err="1">
                <a:sym typeface="Wingdings" panose="05000000000000000000" pitchFamily="2" charset="2"/>
              </a:rPr>
              <a:t>projets</a:t>
            </a:r>
            <a:r>
              <a:rPr lang="en-CA" dirty="0">
                <a:sym typeface="Wingdings" panose="05000000000000000000" pitchFamily="2" charset="2"/>
              </a:rPr>
              <a:t> PowerShell avec tag “</a:t>
            </a:r>
            <a:r>
              <a:rPr lang="en-CA" dirty="0" err="1">
                <a:sym typeface="Wingdings" panose="05000000000000000000" pitchFamily="2" charset="2"/>
              </a:rPr>
              <a:t>hacktoberfest</a:t>
            </a:r>
            <a:r>
              <a:rPr lang="en-CA" dirty="0"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CA" dirty="0">
                <a:sym typeface="Wingdings" panose="05000000000000000000" pitchFamily="2" charset="2"/>
                <a:hlinkClick r:id="rId2"/>
              </a:rPr>
              <a:t>https://github.com/search?l=powershell&amp;p=1&amp;q=label%3A%22hacktoberfest%22&amp;type=Issues</a:t>
            </a:r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DBE2F-ABEB-4630-8743-6A930005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#hacktoberfest #powershell @frpsug</a:t>
            </a:r>
          </a:p>
        </p:txBody>
      </p:sp>
    </p:spTree>
    <p:extLst>
      <p:ext uri="{BB962C8B-B14F-4D97-AF65-F5344CB8AC3E}">
        <p14:creationId xmlns:p14="http://schemas.microsoft.com/office/powerpoint/2010/main" val="358242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471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Hacktoberfest PowerSHell</vt:lpstr>
      <vt:lpstr>Agenda</vt:lpstr>
      <vt:lpstr>De quoi avez-vous besoin ?</vt:lpstr>
      <vt:lpstr>OcHacktoberfest ? …        ? </vt:lpstr>
      <vt:lpstr>Jargons</vt:lpstr>
      <vt:lpstr>Contribuer… oui mais quoi ?</vt:lpstr>
      <vt:lpstr>Demo: Contribuer via Web interface</vt:lpstr>
      <vt:lpstr>Demo: Contribuer via Visual Studio Code</vt:lpstr>
      <vt:lpstr>Hack time !</vt:lpstr>
      <vt:lpstr>D’autres exemples?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Hacktoberfest PowerSHell</dc:title>
  <dc:creator>Francois-Xavier Cat</dc:creator>
  <cp:lastModifiedBy>Francois-Xavier Cat</cp:lastModifiedBy>
  <cp:revision>18</cp:revision>
  <dcterms:created xsi:type="dcterms:W3CDTF">2018-10-09T03:33:54Z</dcterms:created>
  <dcterms:modified xsi:type="dcterms:W3CDTF">2018-10-09T20:39:24Z</dcterms:modified>
</cp:coreProperties>
</file>