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310" r:id="rId4"/>
    <p:sldId id="258" r:id="rId5"/>
    <p:sldId id="259" r:id="rId6"/>
    <p:sldId id="325" r:id="rId7"/>
    <p:sldId id="324" r:id="rId8"/>
    <p:sldId id="327" r:id="rId9"/>
    <p:sldId id="326" r:id="rId10"/>
    <p:sldId id="328" r:id="rId11"/>
    <p:sldId id="332" r:id="rId12"/>
    <p:sldId id="333" r:id="rId13"/>
    <p:sldId id="334" r:id="rId14"/>
    <p:sldId id="279" r:id="rId15"/>
    <p:sldId id="335" r:id="rId16"/>
    <p:sldId id="337" r:id="rId17"/>
    <p:sldId id="286" r:id="rId18"/>
    <p:sldId id="33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8913" autoAdjust="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18-02-19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2019-02-18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zure/devops/pipelines/agents/agents?view=azure-devop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rpsug.github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fr-FR/FrenchPSUG/events/258369686/" TargetMode="External"/><Relationship Id="rId2" Type="http://schemas.openxmlformats.org/officeDocument/2006/relationships/hyperlink" Target="https://www.meetup.com/fr-FR/FrenchPSUG/events/25867794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etup.com/fr-FR/FrenchPSUG/events/257994801/" TargetMode="External"/><Relationship Id="rId4" Type="http://schemas.openxmlformats.org/officeDocument/2006/relationships/hyperlink" Target="https://www.meetup.com/fr-FR/FrenchPSUG/events/25869512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psug.github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miossec.github.io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CA" sz="4800"/>
              <a:t>French PowerShell User Group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2019/02/06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Build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d’un Module PowerShell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8931215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8330B4-8CB9-4831-903E-5A8380D9CE2F}"/>
              </a:ext>
            </a:extLst>
          </p:cNvPr>
          <p:cNvSpPr txBox="1"/>
          <p:nvPr/>
        </p:nvSpPr>
        <p:spPr>
          <a:xfrm>
            <a:off x="1242203" y="1506747"/>
            <a:ext cx="84366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Pouvoir disposer d’un module production </a:t>
            </a:r>
            <a:r>
              <a:rPr lang="fr-FR" dirty="0" err="1"/>
              <a:t>ready</a:t>
            </a:r>
            <a:r>
              <a:rPr lang="fr-FR" dirty="0"/>
              <a:t> (et non de multiple fichier .ps1)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Changer le numéro de version du module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Réaliser des tests unitaires et d’autres tests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Taches à réaliser automatiquement sans interaction humaine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Déclencher apres un Push ou un Pull </a:t>
            </a:r>
            <a:r>
              <a:rPr lang="fr-FR" dirty="0" err="1"/>
              <a:t>Request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Si possible sur des environnements proche de la Cible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74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 Pipelines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4521113" cy="4810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8330B4-8CB9-4831-903E-5A8380D9CE2F}"/>
              </a:ext>
            </a:extLst>
          </p:cNvPr>
          <p:cNvSpPr txBox="1"/>
          <p:nvPr/>
        </p:nvSpPr>
        <p:spPr>
          <a:xfrm>
            <a:off x="1176502" y="1380226"/>
            <a:ext cx="4454542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C’est l’outil de CI/CD d’Azure DevOps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types d’actions </a:t>
            </a:r>
            <a:r>
              <a:rPr lang="fr-FR" dirty="0" err="1"/>
              <a:t>Build</a:t>
            </a:r>
            <a:r>
              <a:rPr lang="fr-FR" dirty="0"/>
              <a:t> et Release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Il se base sur des agents </a:t>
            </a:r>
            <a:r>
              <a:rPr lang="fr-FR" sz="1200" dirty="0"/>
              <a:t>(1)</a:t>
            </a:r>
            <a:r>
              <a:rPr lang="fr-FR" dirty="0"/>
              <a:t>, soit gérés par Microsoft soit installés on Prem.</a:t>
            </a:r>
            <a:br>
              <a:rPr lang="fr-FR" dirty="0"/>
            </a:br>
            <a:r>
              <a:rPr lang="fr-FR" dirty="0"/>
              <a:t>Ces agents gèrent des Jobs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Les Jobs sont divisés en </a:t>
            </a:r>
            <a:r>
              <a:rPr lang="fr-FR" dirty="0" err="1"/>
              <a:t>tasks</a:t>
            </a:r>
            <a:r>
              <a:rPr lang="fr-FR" dirty="0"/>
              <a:t> ou </a:t>
            </a:r>
            <a:r>
              <a:rPr lang="fr-FR" dirty="0" err="1"/>
              <a:t>steps</a:t>
            </a:r>
            <a:r>
              <a:rPr lang="fr-FR" dirty="0"/>
              <a:t> qui exécutent les </a:t>
            </a:r>
            <a:r>
              <a:rPr lang="fr-FR" dirty="0" smtClean="0"/>
              <a:t>taches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Il dispose d’une </a:t>
            </a:r>
            <a:r>
              <a:rPr lang="fr-FR" dirty="0" err="1"/>
              <a:t>MarketPlace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28600" indent="-228600">
              <a:buAutoNum type="arabicParenBoth"/>
            </a:pPr>
            <a:r>
              <a:rPr lang="fr-FR" sz="1050" dirty="0" smtClean="0">
                <a:hlinkClick r:id="rId2"/>
              </a:rPr>
              <a:t>https</a:t>
            </a:r>
            <a:r>
              <a:rPr lang="fr-FR" sz="1050" dirty="0">
                <a:hlinkClick r:id="rId2"/>
              </a:rPr>
              <a:t>://</a:t>
            </a:r>
            <a:r>
              <a:rPr lang="fr-FR" sz="1050" dirty="0" smtClean="0">
                <a:hlinkClick r:id="rId2"/>
              </a:rPr>
              <a:t>docs.microsoft.com/en-us/azure/devops/pipelines/agents/agents?view=azure-devops</a:t>
            </a:r>
            <a:r>
              <a:rPr lang="fr-FR" sz="1050" dirty="0"/>
              <a:t/>
            </a:r>
            <a:br>
              <a:rPr lang="fr-FR" sz="1050" dirty="0"/>
            </a:br>
            <a:endParaRPr lang="fr-FR" sz="105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BF2E556-71E5-4A29-BC5E-1E024A50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01" y="1332776"/>
            <a:ext cx="4953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 Préparation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4521113" cy="4810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8330B4-8CB9-4831-903E-5A8380D9CE2F}"/>
              </a:ext>
            </a:extLst>
          </p:cNvPr>
          <p:cNvSpPr txBox="1"/>
          <p:nvPr/>
        </p:nvSpPr>
        <p:spPr>
          <a:xfrm>
            <a:off x="1176502" y="1380226"/>
            <a:ext cx="445454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Gerer les variables et les secrets dans Librairie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Gerer les composant de la Marketplace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Sélectionner un type de repos (Local, </a:t>
            </a:r>
            <a:r>
              <a:rPr lang="fr-FR" dirty="0" err="1"/>
              <a:t>Github</a:t>
            </a:r>
            <a:r>
              <a:rPr lang="fr-FR" dirty="0"/>
              <a:t>, 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Sélectionner la </a:t>
            </a:r>
            <a:r>
              <a:rPr lang="fr-FR" dirty="0" err="1"/>
              <a:t>branch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Chaque commit ou PR d'éclanche le Pipeline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Configurer le Pipeline soit en mode Gui soit en mode YAML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050" dirty="0"/>
          </a:p>
          <a:p>
            <a:endParaRPr lang="fr-FR" sz="105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2BE87D-C959-4876-9F80-DA979CD6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236" y="1092398"/>
            <a:ext cx="4624895" cy="52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3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 Le mode Graphique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4521113" cy="4810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8330B4-8CB9-4831-903E-5A8380D9CE2F}"/>
              </a:ext>
            </a:extLst>
          </p:cNvPr>
          <p:cNvSpPr txBox="1"/>
          <p:nvPr/>
        </p:nvSpPr>
        <p:spPr>
          <a:xfrm>
            <a:off x="1176502" y="1380226"/>
            <a:ext cx="445454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Ce n’est plus la démarche par défaut dans Azure DevOps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On Configure Enable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dans les triggers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On créer un Job sur un 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On Ajoute des taches </a:t>
            </a:r>
            <a:r>
              <a:rPr lang="fr-FR" dirty="0" err="1"/>
              <a:t>Build</a:t>
            </a:r>
            <a:r>
              <a:rPr lang="fr-FR" dirty="0"/>
              <a:t>, Test, Publication des Résultats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Il est possible de grouper les taches dans un </a:t>
            </a:r>
            <a:r>
              <a:rPr lang="fr-FR" dirty="0" err="1"/>
              <a:t>Taks</a:t>
            </a:r>
            <a:r>
              <a:rPr lang="fr-FR" dirty="0"/>
              <a:t>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sz="1050" dirty="0"/>
          </a:p>
          <a:p>
            <a:endParaRPr lang="fr-FR" sz="10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E0179F1-7FE3-4D44-9544-3B5D5772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237" y="1332776"/>
            <a:ext cx="4038628" cy="5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DEMO</a:t>
            </a:r>
            <a:r>
              <a:rPr lang="en-CA" i="1" dirty="0"/>
              <a:t/>
            </a:r>
            <a:br>
              <a:rPr lang="en-CA" i="1" dirty="0"/>
            </a:br>
            <a:r>
              <a:rPr lang="en-CA" i="1" dirty="0"/>
              <a:t>Pipeline </a:t>
            </a:r>
            <a:r>
              <a:rPr lang="en-CA" i="1" dirty="0" err="1"/>
              <a:t>en</a:t>
            </a:r>
            <a:r>
              <a:rPr lang="en-CA" i="1" dirty="0"/>
              <a:t> mode </a:t>
            </a:r>
            <a:r>
              <a:rPr lang="en-CA" i="1" dirty="0" err="1"/>
              <a:t>graphique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 Le mode YAML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4521113" cy="4810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8330B4-8CB9-4831-903E-5A8380D9CE2F}"/>
              </a:ext>
            </a:extLst>
          </p:cNvPr>
          <p:cNvSpPr txBox="1"/>
          <p:nvPr/>
        </p:nvSpPr>
        <p:spPr>
          <a:xfrm>
            <a:off x="1176502" y="1380226"/>
            <a:ext cx="445454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Permet de définir le Pipeline avec le même cycle de vie que le reste du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Syntaxe YAML à maitriser </a:t>
            </a:r>
            <a:r>
              <a:rPr lang="fr-FR" sz="1400" dirty="0"/>
              <a:t>(1)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Trigger : Quel évènement déclenche le Pipeline</a:t>
            </a:r>
            <a:br>
              <a:rPr lang="fr-FR" dirty="0"/>
            </a:br>
            <a:r>
              <a:rPr lang="fr-FR" dirty="0"/>
              <a:t>Pool : L’agent</a:t>
            </a:r>
            <a:br>
              <a:rPr lang="fr-FR" dirty="0"/>
            </a:br>
            <a:r>
              <a:rPr lang="fr-FR" dirty="0" err="1"/>
              <a:t>Step</a:t>
            </a:r>
            <a:r>
              <a:rPr lang="fr-FR" dirty="0"/>
              <a:t> : Les taches à réaliser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Dans un fichier </a:t>
            </a:r>
            <a:r>
              <a:rPr lang="fr-FR" b="1" dirty="0"/>
              <a:t>azure-</a:t>
            </a:r>
            <a:r>
              <a:rPr lang="fr-FR" b="1" dirty="0" err="1"/>
              <a:t>pipelines.yml</a:t>
            </a:r>
            <a:r>
              <a:rPr lang="fr-FR" dirty="0"/>
              <a:t> à la racine du repos</a:t>
            </a:r>
          </a:p>
          <a:p>
            <a:endParaRPr lang="fr-FR" dirty="0"/>
          </a:p>
          <a:p>
            <a:r>
              <a:rPr lang="fr-FR" sz="1400" dirty="0"/>
              <a:t>(1) https://aka.ms/yaml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050" dirty="0"/>
          </a:p>
          <a:p>
            <a:endParaRPr lang="fr-FR" sz="105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7D32DC3-D1EA-4CFA-B178-6643EB45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614" y="1472242"/>
            <a:ext cx="4942235" cy="29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0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DEMO</a:t>
            </a:r>
            <a:r>
              <a:rPr lang="en-CA" i="1" dirty="0"/>
              <a:t/>
            </a:r>
            <a:br>
              <a:rPr lang="en-CA" i="1" dirty="0"/>
            </a:br>
            <a:r>
              <a:rPr lang="en-CA" i="1" dirty="0"/>
              <a:t>Pipeline avec </a:t>
            </a:r>
            <a:r>
              <a:rPr lang="en-CA" i="1" dirty="0" err="1"/>
              <a:t>Yaml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2624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Merci!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Rester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contact avec la </a:t>
            </a:r>
            <a:r>
              <a:rPr lang="en-CA" dirty="0" err="1"/>
              <a:t>communauté</a:t>
            </a:r>
            <a:r>
              <a:rPr lang="en-CA" dirty="0"/>
              <a:t> via</a:t>
            </a:r>
          </a:p>
          <a:p>
            <a:pPr lvl="1"/>
            <a:r>
              <a:rPr lang="en-CA" dirty="0"/>
              <a:t>Chat: Slack, channel #</a:t>
            </a:r>
            <a:r>
              <a:rPr lang="en-CA" dirty="0" err="1"/>
              <a:t>french</a:t>
            </a:r>
            <a:endParaRPr lang="en-CA" dirty="0"/>
          </a:p>
          <a:p>
            <a:pPr lvl="1"/>
            <a:r>
              <a:rPr lang="en-CA" dirty="0"/>
              <a:t>Twitter @</a:t>
            </a:r>
            <a:r>
              <a:rPr lang="en-CA" dirty="0" err="1"/>
              <a:t>frpsug</a:t>
            </a:r>
            <a:endParaRPr lang="en-CA" dirty="0"/>
          </a:p>
          <a:p>
            <a:r>
              <a:rPr lang="en-CA" dirty="0"/>
              <a:t>Notre site: </a:t>
            </a:r>
            <a:r>
              <a:rPr lang="en-CA" dirty="0">
                <a:hlinkClick r:id="rId2"/>
              </a:rPr>
              <a:t>https://frpsug.github.io/</a:t>
            </a:r>
            <a:endParaRPr lang="en-CA" dirty="0"/>
          </a:p>
          <a:p>
            <a:r>
              <a:rPr lang="en-CA"/>
              <a:t>Et mon blog : https://omiossec.github.io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8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PROCHAINS RENDEZ-VOUS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2714" y="1312490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681539"/>
            <a:ext cx="9011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mardi 26 février 2019 </a:t>
            </a:r>
            <a:r>
              <a:rPr lang="fr-FR" dirty="0"/>
              <a:t>PowerShell Lightning demos</a:t>
            </a:r>
            <a:br>
              <a:rPr lang="fr-FR" dirty="0"/>
            </a:br>
            <a:r>
              <a:rPr lang="fr-FR" dirty="0">
                <a:hlinkClick r:id="rId2"/>
              </a:rPr>
              <a:t>https://www.meetup.com/fr-FR/FrenchPSUG/events/258677945/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mardi 12 mars 2019 </a:t>
            </a:r>
            <a:r>
              <a:rPr lang="fr-FR" dirty="0"/>
              <a:t>Déployer, planifier vos scripts PowerShell sur votre parc avec </a:t>
            </a:r>
            <a:r>
              <a:rPr lang="fr-FR" dirty="0" err="1"/>
              <a:t>Rundeck</a:t>
            </a:r>
            <a:r>
              <a:rPr lang="fr-FR" dirty="0"/>
              <a:t> (Damien Van </a:t>
            </a:r>
            <a:r>
              <a:rPr lang="fr-FR" dirty="0" err="1"/>
              <a:t>Robaeys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>
                <a:hlinkClick r:id="rId3"/>
              </a:rPr>
              <a:t>https://www.meetup.com/fr-FR/FrenchPSUG/events/258369686/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mercredi 27 mars 2019 </a:t>
            </a:r>
            <a:r>
              <a:rPr lang="fr-FR" dirty="0"/>
              <a:t>Automatiser Azure avec Azure Automation/</a:t>
            </a:r>
            <a:r>
              <a:rPr lang="fr-FR" dirty="0" err="1"/>
              <a:t>Sharepoint</a:t>
            </a:r>
            <a:r>
              <a:rPr lang="fr-FR" dirty="0"/>
              <a:t> Online/</a:t>
            </a:r>
            <a:r>
              <a:rPr lang="fr-FR" dirty="0" err="1"/>
              <a:t>PowerApps</a:t>
            </a:r>
            <a:r>
              <a:rPr lang="fr-FR" dirty="0"/>
              <a:t> (Florent </a:t>
            </a:r>
            <a:r>
              <a:rPr lang="fr-FR" dirty="0" err="1"/>
              <a:t>Appointaire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>
                <a:hlinkClick r:id="rId4"/>
              </a:rPr>
              <a:t>https://www.meetup.com/fr-FR/FrenchPSUG/events/258695126/</a:t>
            </a: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mardi 9 avril 2019 </a:t>
            </a:r>
            <a:r>
              <a:rPr lang="fr-FR" dirty="0"/>
              <a:t>Créer vos </a:t>
            </a:r>
            <a:r>
              <a:rPr lang="fr-FR" dirty="0" err="1"/>
              <a:t>templates</a:t>
            </a:r>
            <a:r>
              <a:rPr lang="fr-FR" dirty="0"/>
              <a:t> PowerShell avec </a:t>
            </a:r>
            <a:r>
              <a:rPr lang="fr-FR" dirty="0" err="1"/>
              <a:t>Plaster</a:t>
            </a:r>
            <a:r>
              <a:rPr lang="fr-FR" dirty="0"/>
              <a:t> (Laurent Lienhard)</a:t>
            </a:r>
            <a:br>
              <a:rPr lang="fr-FR" dirty="0"/>
            </a:br>
            <a:r>
              <a:rPr lang="fr-FR" dirty="0">
                <a:hlinkClick r:id="rId5"/>
              </a:rPr>
              <a:t>https://www.meetup.com/fr-FR/FrenchPSUG/events/257994801/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2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2117" y="758952"/>
            <a:ext cx="4889575" cy="4041648"/>
          </a:xfrm>
        </p:spPr>
        <p:txBody>
          <a:bodyPr>
            <a:normAutofit/>
          </a:bodyPr>
          <a:lstStyle/>
          <a:p>
            <a:r>
              <a:rPr lang="fr-FR" sz="6000" b="1" dirty="0"/>
              <a:t>Azure DevOps</a:t>
            </a:r>
            <a:br>
              <a:rPr lang="fr-FR" sz="6000" b="1" dirty="0"/>
            </a:br>
            <a:r>
              <a:rPr lang="fr-FR" sz="6000" b="1" dirty="0"/>
              <a:t>&amp;</a:t>
            </a:r>
            <a:br>
              <a:rPr lang="fr-FR" sz="6000" b="1" dirty="0"/>
            </a:br>
            <a:r>
              <a:rPr lang="fr-FR" sz="6000" b="1" dirty="0"/>
              <a:t>PowerShell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165198" y="4800600"/>
            <a:ext cx="2868246" cy="1691640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chemeClr val="tx1">
                    <a:lumMod val="85000"/>
                  </a:schemeClr>
                </a:solidFill>
              </a:rPr>
              <a:t>Olivier Miossec</a:t>
            </a:r>
            <a:endParaRPr lang="fr-FR" sz="200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5130D2C5-DDDE-451D-A374-6D7EFA72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93" y="3152720"/>
            <a:ext cx="3139183" cy="31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ficher lâimage source">
            <a:extLst>
              <a:ext uri="{FF2B5EF4-FFF2-40B4-BE49-F238E27FC236}">
                <a16:creationId xmlns:a16="http://schemas.microsoft.com/office/drawing/2014/main" id="{843413E4-BA86-4B48-BFBE-7F6CAB46C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3" y="87027"/>
            <a:ext cx="3065693" cy="306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57407-CEB6-4CF7-8C21-0FB91F6826AB}"/>
              </a:ext>
            </a:extLst>
          </p:cNvPr>
          <p:cNvSpPr/>
          <p:nvPr/>
        </p:nvSpPr>
        <p:spPr>
          <a:xfrm>
            <a:off x="1161690" y="1126325"/>
            <a:ext cx="8931215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1D165F-2634-423F-8B38-3E2A62555AC3}"/>
              </a:ext>
            </a:extLst>
          </p:cNvPr>
          <p:cNvSpPr txBox="1"/>
          <p:nvPr/>
        </p:nvSpPr>
        <p:spPr>
          <a:xfrm>
            <a:off x="1554615" y="1585682"/>
            <a:ext cx="83255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Présentation du French PowerShell User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Fonctionnalités et tour de la solutions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Azure DevOps </a:t>
            </a:r>
            <a:r>
              <a:rPr lang="fr-FR" b="1" dirty="0" err="1"/>
              <a:t>Board</a:t>
            </a:r>
            <a:endParaRPr lang="fr-FR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Azure DevOps Repos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Le </a:t>
            </a:r>
            <a:r>
              <a:rPr lang="fr-FR" b="1" dirty="0" err="1"/>
              <a:t>Build</a:t>
            </a:r>
            <a:r>
              <a:rPr lang="fr-FR" b="1" dirty="0"/>
              <a:t> d'un Module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Présentation des Pipelines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Préparation d'un Pipeline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Le mode Graphique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Le mode YAML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Les prochains </a:t>
            </a:r>
            <a:r>
              <a:rPr lang="fr-FR" b="1" dirty="0" err="1"/>
              <a:t>Meetup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2" r="-1" b="22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sz="1100" u="sng"/>
              <a:t>Site</a:t>
            </a:r>
            <a:r>
              <a:rPr lang="en-CA" sz="1100"/>
              <a:t> </a:t>
            </a:r>
            <a:r>
              <a:rPr lang="en-CA" sz="1100">
                <a:hlinkClick r:id="rId3"/>
              </a:rPr>
              <a:t>http://frpsug.github.io</a:t>
            </a:r>
            <a:endParaRPr lang="en-CA" sz="1100"/>
          </a:p>
          <a:p>
            <a:r>
              <a:rPr lang="en-CA" sz="1100" u="sng"/>
              <a:t>Twitter</a:t>
            </a:r>
            <a:r>
              <a:rPr lang="en-CA" sz="1100"/>
              <a:t> </a:t>
            </a:r>
            <a:r>
              <a:rPr lang="en-CA" sz="1100">
                <a:hlinkClick r:id="rId4"/>
              </a:rPr>
              <a:t>@</a:t>
            </a:r>
            <a:r>
              <a:rPr lang="en-CA" sz="1100" err="1">
                <a:hlinkClick r:id="rId4"/>
              </a:rPr>
              <a:t>frpsug</a:t>
            </a:r>
            <a:endParaRPr lang="en-CA" sz="1100"/>
          </a:p>
          <a:p>
            <a:r>
              <a:rPr lang="en-CA" sz="1100" u="sng"/>
              <a:t>Chat</a:t>
            </a:r>
            <a:endParaRPr lang="en-CA" sz="1100"/>
          </a:p>
          <a:p>
            <a:pPr lvl="1"/>
            <a:r>
              <a:rPr lang="en-CA" sz="1100"/>
              <a:t>Pendant les meetings: </a:t>
            </a:r>
            <a:r>
              <a:rPr lang="en-CA" sz="1100" b="1"/>
              <a:t>Skype</a:t>
            </a:r>
          </a:p>
          <a:p>
            <a:pPr lvl="1"/>
            <a:r>
              <a:rPr lang="en-CA" sz="1100" err="1"/>
              <a:t>En</a:t>
            </a:r>
            <a:r>
              <a:rPr lang="en-CA" sz="1100"/>
              <a:t> tout temps: </a:t>
            </a:r>
            <a:r>
              <a:rPr lang="en-CA" sz="1100" b="1"/>
              <a:t>Slack</a:t>
            </a:r>
            <a:r>
              <a:rPr lang="en-CA" sz="1100"/>
              <a:t>,</a:t>
            </a:r>
            <a:r>
              <a:rPr lang="en-CA" sz="1100" b="1"/>
              <a:t> </a:t>
            </a:r>
            <a:r>
              <a:rPr lang="en-CA" sz="1100"/>
              <a:t>sur le channel </a:t>
            </a:r>
            <a:r>
              <a:rPr lang="en-CA" sz="1100" b="1"/>
              <a:t>#French</a:t>
            </a:r>
          </a:p>
          <a:p>
            <a:pPr lvl="2"/>
            <a:r>
              <a:rPr lang="fr-FR" sz="1100" b="1" u="sng">
                <a:hlinkClick r:id="rId5"/>
              </a:rPr>
              <a:t>PowerShell.slack.com</a:t>
            </a:r>
            <a:endParaRPr lang="en-CA" sz="1100" b="1"/>
          </a:p>
          <a:p>
            <a:pPr lvl="2"/>
            <a:r>
              <a:rPr lang="en-CA" sz="1100" b="1" err="1"/>
              <a:t>Enregistrement</a:t>
            </a:r>
            <a:r>
              <a:rPr lang="en-CA" sz="1100" b="1"/>
              <a:t> sur: http://slack.poshcode.org/</a:t>
            </a:r>
          </a:p>
          <a:p>
            <a:r>
              <a:rPr lang="en-CA" sz="1100" u="sng" err="1"/>
              <a:t>Principaux</a:t>
            </a:r>
            <a:r>
              <a:rPr lang="en-CA" sz="1100" u="sng"/>
              <a:t> </a:t>
            </a:r>
            <a:r>
              <a:rPr lang="en-CA" sz="1100" u="sng" err="1"/>
              <a:t>Organisateurs</a:t>
            </a:r>
            <a:endParaRPr lang="en-CA" sz="1100" u="sng"/>
          </a:p>
          <a:p>
            <a:pPr lvl="1"/>
            <a:r>
              <a:rPr lang="en-CA" sz="1100"/>
              <a:t>Francois-Xavier Cat (MVP Cloud and Datacenter Management)</a:t>
            </a:r>
          </a:p>
          <a:p>
            <a:pPr lvl="1"/>
            <a:r>
              <a:rPr lang="en-CA" sz="1100"/>
              <a:t>Fabien </a:t>
            </a:r>
            <a:r>
              <a:rPr lang="en-CA" sz="1100" err="1"/>
              <a:t>Dibot</a:t>
            </a:r>
            <a:endParaRPr lang="en-CA" sz="1100"/>
          </a:p>
          <a:p>
            <a:pPr lvl="1"/>
            <a:r>
              <a:rPr lang="en-CA" sz="1100"/>
              <a:t>Stephane Van </a:t>
            </a:r>
            <a:r>
              <a:rPr lang="en-CA" sz="1100" err="1"/>
              <a:t>Gulick</a:t>
            </a:r>
            <a:endParaRPr lang="en-CA" sz="1100"/>
          </a:p>
          <a:p>
            <a:pPr lvl="1"/>
            <a:r>
              <a:rPr lang="en-CA" sz="1100"/>
              <a:t>Micky </a:t>
            </a:r>
            <a:r>
              <a:rPr lang="en-CA" sz="1100" err="1"/>
              <a:t>Balladelli</a:t>
            </a:r>
            <a:endParaRPr lang="en-CA" sz="1100"/>
          </a:p>
          <a:p>
            <a:r>
              <a:rPr lang="en-CA" sz="1100" u="sng" err="1"/>
              <a:t>Enregistrement</a:t>
            </a:r>
            <a:r>
              <a:rPr lang="en-CA" sz="1100" u="sng"/>
              <a:t> du meeting</a:t>
            </a:r>
            <a:r>
              <a:rPr lang="en-CA" sz="1100"/>
              <a:t> sera par la suite </a:t>
            </a:r>
            <a:r>
              <a:rPr lang="en-CA" sz="1100" err="1"/>
              <a:t>mis</a:t>
            </a:r>
            <a:r>
              <a:rPr lang="en-CA" sz="1100"/>
              <a:t> sur </a:t>
            </a:r>
            <a:r>
              <a:rPr lang="en-CA" sz="1100" err="1"/>
              <a:t>Youtube</a:t>
            </a:r>
            <a:r>
              <a:rPr lang="en-CA" sz="1100"/>
              <a:t>.</a:t>
            </a:r>
          </a:p>
          <a:p>
            <a:r>
              <a:rPr lang="en-CA" sz="1100"/>
              <a:t>Future meetings</a:t>
            </a:r>
          </a:p>
          <a:p>
            <a:r>
              <a:rPr lang="en-CA" sz="1100"/>
              <a:t>Nous </a:t>
            </a:r>
            <a:r>
              <a:rPr lang="en-CA" sz="1100" err="1"/>
              <a:t>recherchons</a:t>
            </a:r>
            <a:r>
              <a:rPr lang="en-CA" sz="1100"/>
              <a:t> des </a:t>
            </a:r>
            <a:r>
              <a:rPr lang="en-CA" sz="1100" err="1"/>
              <a:t>presentateurs</a:t>
            </a:r>
            <a:endParaRPr lang="en-CA" sz="11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21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CA" dirty="0"/>
              <a:t>Olivier Miossec	</a:t>
            </a:r>
          </a:p>
        </p:txBody>
      </p:sp>
      <p:pic>
        <p:nvPicPr>
          <p:cNvPr id="6" name="Image 5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5290B32C-70D3-4241-BE31-93F1443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8360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r>
              <a:rPr lang="en-CA" dirty="0"/>
              <a:t>Cloud Architect  @Cloud-Temple Nanterre</a:t>
            </a:r>
          </a:p>
          <a:p>
            <a:r>
              <a:rPr lang="en-CA" dirty="0"/>
              <a:t>Dans </a:t>
            </a:r>
            <a:r>
              <a:rPr lang="en-CA" dirty="0" err="1"/>
              <a:t>l’industrie</a:t>
            </a:r>
            <a:r>
              <a:rPr lang="en-CA" dirty="0"/>
              <a:t> du web since 1998</a:t>
            </a:r>
          </a:p>
          <a:p>
            <a:r>
              <a:rPr lang="en-CA" dirty="0"/>
              <a:t>Co-animateur du </a:t>
            </a:r>
            <a:r>
              <a:rPr lang="en-CA" dirty="0" err="1"/>
              <a:t>groupe</a:t>
            </a:r>
            <a:r>
              <a:rPr lang="en-CA" dirty="0"/>
              <a:t> de PowerShell Paris</a:t>
            </a:r>
          </a:p>
          <a:p>
            <a:r>
              <a:rPr lang="en-CA" dirty="0"/>
              <a:t>Twitter: @</a:t>
            </a:r>
            <a:r>
              <a:rPr lang="en-CA" dirty="0" err="1"/>
              <a:t>omiossec_med</a:t>
            </a:r>
            <a:endParaRPr lang="en-CA" dirty="0"/>
          </a:p>
          <a:p>
            <a:r>
              <a:rPr lang="en-CA" dirty="0" err="1"/>
              <a:t>Linkedin</a:t>
            </a:r>
            <a:r>
              <a:rPr lang="en-CA" dirty="0"/>
              <a:t>: https://www.linkedin.com/in/omiossec/</a:t>
            </a:r>
          </a:p>
          <a:p>
            <a:r>
              <a:rPr lang="en-CA" dirty="0" err="1"/>
              <a:t>Github</a:t>
            </a:r>
            <a:r>
              <a:rPr lang="en-CA" dirty="0"/>
              <a:t> : https://github.com/omiossec</a:t>
            </a:r>
          </a:p>
          <a:p>
            <a:r>
              <a:rPr lang="en-CA" dirty="0"/>
              <a:t>Blog : </a:t>
            </a:r>
            <a:r>
              <a:rPr lang="en-CA" dirty="0">
                <a:hlinkClick r:id="rId3"/>
              </a:rPr>
              <a:t>https://omiossec.github.io/</a:t>
            </a:r>
            <a:endParaRPr lang="en-CA" dirty="0"/>
          </a:p>
          <a:p>
            <a:r>
              <a:rPr lang="en-CA" dirty="0"/>
              <a:t>Je </a:t>
            </a:r>
            <a:r>
              <a:rPr lang="en-CA" dirty="0" err="1"/>
              <a:t>brasse</a:t>
            </a:r>
            <a:r>
              <a:rPr lang="en-CA" dirty="0"/>
              <a:t> ma </a:t>
            </a:r>
            <a:r>
              <a:rPr lang="en-CA" dirty="0" err="1"/>
              <a:t>propre</a:t>
            </a:r>
            <a:r>
              <a:rPr lang="en-CA" dirty="0"/>
              <a:t> </a:t>
            </a:r>
            <a:r>
              <a:rPr lang="en-CA" dirty="0" err="1"/>
              <a:t>bière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2F53-0170-4CC4-9B86-0A68FA7D2F0A}"/>
              </a:ext>
            </a:extLst>
          </p:cNvPr>
          <p:cNvSpPr/>
          <p:nvPr/>
        </p:nvSpPr>
        <p:spPr>
          <a:xfrm>
            <a:off x="3803301" y="215137"/>
            <a:ext cx="6977857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1B1BF-25A0-4246-AD89-B3609F0D1082}"/>
              </a:ext>
            </a:extLst>
          </p:cNvPr>
          <p:cNvSpPr txBox="1"/>
          <p:nvPr/>
        </p:nvSpPr>
        <p:spPr>
          <a:xfrm>
            <a:off x="3873531" y="292937"/>
            <a:ext cx="68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Speaker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58A7-F03A-44A6-98D9-65393BB029A2}"/>
              </a:ext>
            </a:extLst>
          </p:cNvPr>
          <p:cNvSpPr/>
          <p:nvPr/>
        </p:nvSpPr>
        <p:spPr>
          <a:xfrm>
            <a:off x="3803301" y="1002007"/>
            <a:ext cx="6977857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 pour PowerShell: Pourquoi ? 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2027709"/>
            <a:ext cx="9011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Assurer la collaboration dans les équipes, travailler sur plusieurs versions avec les </a:t>
            </a:r>
            <a:r>
              <a:rPr lang="fr-FR" dirty="0" err="1"/>
              <a:t>répos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Pouvoir travailler en mode Agile avec les </a:t>
            </a:r>
            <a:r>
              <a:rPr lang="fr-FR" dirty="0" err="1"/>
              <a:t>B</a:t>
            </a:r>
            <a:r>
              <a:rPr lang="fr-FR" dirty="0" err="1" smtClean="0"/>
              <a:t>oards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Disposer d’un Wiki et d’un </a:t>
            </a:r>
            <a:r>
              <a:rPr lang="fr-FR" dirty="0" err="1"/>
              <a:t>T</a:t>
            </a:r>
            <a:r>
              <a:rPr lang="fr-FR" dirty="0" err="1" smtClean="0"/>
              <a:t>askboard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Automatiser les taches de tests et d’intégration et partager les résultats avec tous les membre de l’équipe.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Livrer le produit finit, dans un Repos, sur </a:t>
            </a:r>
            <a:r>
              <a:rPr lang="fr-FR" dirty="0" err="1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75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DevOps: Fonctionnalités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B6F8F-53EC-4ECF-92B4-0B736FA63F75}"/>
              </a:ext>
            </a:extLst>
          </p:cNvPr>
          <p:cNvSpPr/>
          <p:nvPr/>
        </p:nvSpPr>
        <p:spPr>
          <a:xfrm>
            <a:off x="1316966" y="1167438"/>
            <a:ext cx="1374476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azurecomcdn.azureedge.net/cvt-ac0b8540c6f3a9651fe217b944f5a7b3256e2ed888f870c7e4f7512fd48b60a5/images/shared/services/devops/boards-icon-80.png">
            <a:extLst>
              <a:ext uri="{FF2B5EF4-FFF2-40B4-BE49-F238E27FC236}">
                <a16:creationId xmlns:a16="http://schemas.microsoft.com/office/drawing/2014/main" id="{B166136C-2BF9-444B-B294-2ACE33A7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04" y="126089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283E2D3-AED3-4B42-83BB-A6518F76B2CC}"/>
              </a:ext>
            </a:extLst>
          </p:cNvPr>
          <p:cNvSpPr/>
          <p:nvPr/>
        </p:nvSpPr>
        <p:spPr>
          <a:xfrm>
            <a:off x="2691441" y="1166000"/>
            <a:ext cx="7781027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FB9FCB-4554-4F53-AC63-2AA7104C3817}"/>
              </a:ext>
            </a:extLst>
          </p:cNvPr>
          <p:cNvSpPr/>
          <p:nvPr/>
        </p:nvSpPr>
        <p:spPr>
          <a:xfrm>
            <a:off x="1316966" y="2235317"/>
            <a:ext cx="1374476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8ACB26-D664-4CAE-831F-D4897DC6B28D}"/>
              </a:ext>
            </a:extLst>
          </p:cNvPr>
          <p:cNvSpPr/>
          <p:nvPr/>
        </p:nvSpPr>
        <p:spPr>
          <a:xfrm>
            <a:off x="2691441" y="2239630"/>
            <a:ext cx="7781027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9B3ED-F9BA-4D46-A064-6ACCE4F4C3A4}"/>
              </a:ext>
            </a:extLst>
          </p:cNvPr>
          <p:cNvSpPr/>
          <p:nvPr/>
        </p:nvSpPr>
        <p:spPr>
          <a:xfrm>
            <a:off x="1316966" y="3314617"/>
            <a:ext cx="1374476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5B384E-80DB-4E7E-B31A-A464F752CE17}"/>
              </a:ext>
            </a:extLst>
          </p:cNvPr>
          <p:cNvSpPr/>
          <p:nvPr/>
        </p:nvSpPr>
        <p:spPr>
          <a:xfrm>
            <a:off x="2691441" y="3313179"/>
            <a:ext cx="7781027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https://azurecomcdn.azureedge.net/cvt-ac0b8540c6f3a9651fe217b944f5a7b3256e2ed888f870c7e4f7512fd48b60a5/images/shared/services/devops/repos-icon-80.png">
            <a:extLst>
              <a:ext uri="{FF2B5EF4-FFF2-40B4-BE49-F238E27FC236}">
                <a16:creationId xmlns:a16="http://schemas.microsoft.com/office/drawing/2014/main" id="{A8322469-3590-493A-8CCB-9B4084A9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04" y="233858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47B58D4-A2CD-4785-AECD-5B1900B17872}"/>
              </a:ext>
            </a:extLst>
          </p:cNvPr>
          <p:cNvSpPr/>
          <p:nvPr/>
        </p:nvSpPr>
        <p:spPr>
          <a:xfrm>
            <a:off x="1316966" y="4392919"/>
            <a:ext cx="1374476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6C70E3-7B0A-48CA-801C-4B14E9BB3339}"/>
              </a:ext>
            </a:extLst>
          </p:cNvPr>
          <p:cNvSpPr/>
          <p:nvPr/>
        </p:nvSpPr>
        <p:spPr>
          <a:xfrm>
            <a:off x="2691441" y="4391481"/>
            <a:ext cx="7781027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https://azurecomcdn.azureedge.net/cvt-ac0b8540c6f3a9651fe217b944f5a7b3256e2ed888f870c7e4f7512fd48b60a5/images/shared/services/devops/pipelines-icon-80.png">
            <a:extLst>
              <a:ext uri="{FF2B5EF4-FFF2-40B4-BE49-F238E27FC236}">
                <a16:creationId xmlns:a16="http://schemas.microsoft.com/office/drawing/2014/main" id="{098C3EE3-8F33-4520-971A-5B1540AA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04" y="338946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1B5AB92-2E4E-4856-B7ED-CA3F9938A74A}"/>
              </a:ext>
            </a:extLst>
          </p:cNvPr>
          <p:cNvSpPr/>
          <p:nvPr/>
        </p:nvSpPr>
        <p:spPr>
          <a:xfrm>
            <a:off x="1316966" y="5479594"/>
            <a:ext cx="1374476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E4C46-C03A-4E3B-B886-C404AD9B298F}"/>
              </a:ext>
            </a:extLst>
          </p:cNvPr>
          <p:cNvSpPr/>
          <p:nvPr/>
        </p:nvSpPr>
        <p:spPr>
          <a:xfrm>
            <a:off x="2691441" y="5478156"/>
            <a:ext cx="7781027" cy="91458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Picture 8" descr="https://azurecomcdn.azureedge.net/cvt-ac0b8540c6f3a9651fe217b944f5a7b3256e2ed888f870c7e4f7512fd48b60a5/images/shared/services/devops/test-plans-icon-80.png">
            <a:extLst>
              <a:ext uri="{FF2B5EF4-FFF2-40B4-BE49-F238E27FC236}">
                <a16:creationId xmlns:a16="http://schemas.microsoft.com/office/drawing/2014/main" id="{367D6E59-5002-4692-8592-D7702F3A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04" y="557180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931DF3D-9170-47CC-8E5C-D77023D6ED42}"/>
              </a:ext>
            </a:extLst>
          </p:cNvPr>
          <p:cNvSpPr txBox="1"/>
          <p:nvPr/>
        </p:nvSpPr>
        <p:spPr>
          <a:xfrm>
            <a:off x="2812211" y="1260891"/>
            <a:ext cx="734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Outils de planification Agile tableaux Kanban, </a:t>
            </a:r>
            <a:r>
              <a:rPr lang="fr-FR" dirty="0" err="1"/>
              <a:t>Backlogs</a:t>
            </a:r>
            <a:r>
              <a:rPr lang="fr-FR" dirty="0"/>
              <a:t>, tableaux de bord et Scrum</a:t>
            </a:r>
          </a:p>
        </p:txBody>
      </p:sp>
      <p:pic>
        <p:nvPicPr>
          <p:cNvPr id="1034" name="Picture 10" descr="https://azurecomcdn.azureedge.net/cvt-ac0b8540c6f3a9651fe217b944f5a7b3256e2ed888f870c7e4f7512fd48b60a5/images/shared/services/devops/artifacts-icon-72.png">
            <a:extLst>
              <a:ext uri="{FF2B5EF4-FFF2-40B4-BE49-F238E27FC236}">
                <a16:creationId xmlns:a16="http://schemas.microsoft.com/office/drawing/2014/main" id="{F335A5A5-D143-4FC9-8E46-11B5E81F4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02" y="454675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94C172E1-4DCD-46AB-9224-AFDB2DE20B79}"/>
              </a:ext>
            </a:extLst>
          </p:cNvPr>
          <p:cNvSpPr txBox="1"/>
          <p:nvPr/>
        </p:nvSpPr>
        <p:spPr>
          <a:xfrm>
            <a:off x="2812211" y="2376650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Repos Git illimité hébergés sur Azure.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CAAC36-B496-4390-9713-C0CC3EEA568A}"/>
              </a:ext>
            </a:extLst>
          </p:cNvPr>
          <p:cNvSpPr txBox="1"/>
          <p:nvPr/>
        </p:nvSpPr>
        <p:spPr>
          <a:xfrm>
            <a:off x="2812211" y="3488036"/>
            <a:ext cx="734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Pipeline CI/CD pour le </a:t>
            </a:r>
            <a:r>
              <a:rPr lang="fr-FR" dirty="0" err="1"/>
              <a:t>Build</a:t>
            </a:r>
            <a:r>
              <a:rPr lang="fr-FR" dirty="0"/>
              <a:t> et le </a:t>
            </a:r>
            <a:r>
              <a:rPr lang="fr-FR" dirty="0" err="1"/>
              <a:t>Delivry</a:t>
            </a:r>
            <a:r>
              <a:rPr lang="fr-FR" dirty="0"/>
              <a:t>. Plusieurs agents disponibles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D26FF4E-EF06-4770-B0DB-5C11EA75F2D1}"/>
              </a:ext>
            </a:extLst>
          </p:cNvPr>
          <p:cNvSpPr txBox="1"/>
          <p:nvPr/>
        </p:nvSpPr>
        <p:spPr>
          <a:xfrm>
            <a:off x="2812211" y="4676233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Gestionnaire de Package </a:t>
            </a:r>
            <a:r>
              <a:rPr lang="fr-FR" dirty="0" err="1"/>
              <a:t>Nuget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Maven (java) ….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71E235-E34B-4D4E-90A1-1C2FB44A15E7}"/>
              </a:ext>
            </a:extLst>
          </p:cNvPr>
          <p:cNvSpPr txBox="1"/>
          <p:nvPr/>
        </p:nvSpPr>
        <p:spPr>
          <a:xfrm>
            <a:off x="2812211" y="5721586"/>
            <a:ext cx="734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Tests exploratoires des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41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Board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4870246"/>
            <a:ext cx="9236015" cy="161106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4BC0D96-338E-4B85-BE57-AD424150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75" y="1044789"/>
            <a:ext cx="9316530" cy="374332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EF6F735-FF69-417B-9778-68D620F129BA}"/>
              </a:ext>
            </a:extLst>
          </p:cNvPr>
          <p:cNvSpPr txBox="1"/>
          <p:nvPr/>
        </p:nvSpPr>
        <p:spPr>
          <a:xfrm>
            <a:off x="1293962" y="4964915"/>
            <a:ext cx="887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Kanban pour la gestion du projet et le découpage en taches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Les bug (Issue sont créer ici)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Les taches, bugs, Stories … sont assignés à un utilisateur</a:t>
            </a:r>
          </a:p>
        </p:txBody>
      </p:sp>
    </p:spTree>
    <p:extLst>
      <p:ext uri="{BB962C8B-B14F-4D97-AF65-F5344CB8AC3E}">
        <p14:creationId xmlns:p14="http://schemas.microsoft.com/office/powerpoint/2010/main" val="334983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Azure DevOps Repos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2" y="1332776"/>
            <a:ext cx="3312544" cy="494208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A2F2AF-39AF-4E01-B64B-A48D527C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59" y="1332776"/>
            <a:ext cx="6073899" cy="4876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8330B4-8CB9-4831-903E-5A8380D9CE2F}"/>
              </a:ext>
            </a:extLst>
          </p:cNvPr>
          <p:cNvSpPr txBox="1"/>
          <p:nvPr/>
        </p:nvSpPr>
        <p:spPr>
          <a:xfrm>
            <a:off x="1242204" y="1506747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Azure DevOps Repos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Dispose des fonctions de </a:t>
            </a:r>
            <a:r>
              <a:rPr lang="fr-FR" dirty="0" err="1"/>
              <a:t>branch</a:t>
            </a:r>
            <a:r>
              <a:rPr lang="fr-FR" dirty="0"/>
              <a:t>, Pull </a:t>
            </a:r>
            <a:r>
              <a:rPr lang="fr-FR" dirty="0" err="1"/>
              <a:t>Request</a:t>
            </a:r>
            <a:r>
              <a:rPr lang="fr-FR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Différent de </a:t>
            </a:r>
            <a:r>
              <a:rPr lang="fr-FR" dirty="0" err="1"/>
              <a:t>Github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Lien avec </a:t>
            </a:r>
            <a:r>
              <a:rPr lang="fr-FR" dirty="0" err="1"/>
              <a:t>Board</a:t>
            </a:r>
            <a:r>
              <a:rPr lang="fr-FR" dirty="0"/>
              <a:t> et Pipeline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Dispose aussi de tags pour pointer vers un commit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9621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600</Words>
  <Application>Microsoft Office PowerPoint</Application>
  <PresentationFormat>Grand écran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Wingdings</vt:lpstr>
      <vt:lpstr>Wingdings 2</vt:lpstr>
      <vt:lpstr>View</vt:lpstr>
      <vt:lpstr>French PowerShell User Group</vt:lpstr>
      <vt:lpstr>Azure DevOps &amp; PowerShell</vt:lpstr>
      <vt:lpstr>Présentation PowerPoint</vt:lpstr>
      <vt:lpstr>French PowerShell User Group</vt:lpstr>
      <vt:lpstr>Olivier Miossec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DEMO Pipeline en mode graphique</vt:lpstr>
      <vt:lpstr>Présentation PowerPoint</vt:lpstr>
      <vt:lpstr>DEMO Pipeline avec Yaml</vt:lpstr>
      <vt:lpstr>Merci!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olivier Miossec</dc:creator>
  <cp:lastModifiedBy>Olivier MIOSSEC</cp:lastModifiedBy>
  <cp:revision>98</cp:revision>
  <dcterms:created xsi:type="dcterms:W3CDTF">2019-02-02T15:12:55Z</dcterms:created>
  <dcterms:modified xsi:type="dcterms:W3CDTF">2019-02-18T15:08:08Z</dcterms:modified>
</cp:coreProperties>
</file>