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1" r:id="rId4"/>
    <p:sldId id="310" r:id="rId5"/>
    <p:sldId id="279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88913" autoAdjust="0"/>
  </p:normalViewPr>
  <p:slideViewPr>
    <p:cSldViewPr snapToGrid="0">
      <p:cViewPr varScale="1">
        <p:scale>
          <a:sx n="111" d="100"/>
          <a:sy n="111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16-04-19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706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miossec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psug.github.io/" TargetMode="External"/><Relationship Id="rId2" Type="http://schemas.openxmlformats.org/officeDocument/2006/relationships/hyperlink" Target="https://www.youtube.com/frenchpowershellusergro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miossec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 dirty="0"/>
              <a:t>French PowerShell User Group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PowerShell Lightning demos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&amp; System Architect  @ </a:t>
            </a:r>
            <a:r>
              <a:rPr lang="en-CA" dirty="0" err="1"/>
              <a:t>Metsys</a:t>
            </a:r>
            <a:r>
              <a:rPr lang="en-CA" dirty="0"/>
              <a:t> (</a:t>
            </a:r>
            <a:r>
              <a:rPr lang="en-CA" dirty="0" err="1"/>
              <a:t>enfin</a:t>
            </a:r>
            <a:r>
              <a:rPr lang="en-CA" dirty="0"/>
              <a:t> </a:t>
            </a:r>
            <a:r>
              <a:rPr lang="en-CA" dirty="0" err="1"/>
              <a:t>demain</a:t>
            </a:r>
            <a:r>
              <a:rPr lang="en-CA" dirty="0"/>
              <a:t>)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since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</a:t>
            </a:r>
            <a:r>
              <a:rPr lang="en-CA" dirty="0">
                <a:hlinkClick r:id="rId3"/>
              </a:rPr>
              <a:t>https://omiossec.github.io/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8489" y="2543949"/>
            <a:ext cx="7906963" cy="1047946"/>
          </a:xfrm>
        </p:spPr>
        <p:txBody>
          <a:bodyPr>
            <a:normAutofit fontScale="90000"/>
          </a:bodyPr>
          <a:lstStyle/>
          <a:p>
            <a:r>
              <a:rPr lang="fr-FR" sz="6000" b="1" dirty="0" err="1"/>
              <a:t>Autorest.PowerShell</a:t>
            </a:r>
            <a:endParaRPr lang="fr-FR" sz="6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84490" y="3591895"/>
            <a:ext cx="2090318" cy="417503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lumMod val="85000"/>
                  </a:schemeClr>
                </a:solidFill>
              </a:rPr>
              <a:t>Olivier Miossec</a:t>
            </a:r>
            <a:endParaRPr lang="fr-FR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6" name="Picture 2" descr="logo.png">
            <a:extLst>
              <a:ext uri="{FF2B5EF4-FFF2-40B4-BE49-F238E27FC236}">
                <a16:creationId xmlns:a16="http://schemas.microsoft.com/office/drawing/2014/main" id="{2BA11B88-4636-4509-90C4-EDD1D827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8" y="1682328"/>
            <a:ext cx="3069377" cy="306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3" y="1045811"/>
            <a:ext cx="95108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 utilisé par Microsoft pour générer des clients d’API </a:t>
            </a:r>
            <a:r>
              <a:rPr lang="fr-FR" dirty="0" err="1"/>
              <a:t>Rest</a:t>
            </a:r>
            <a:r>
              <a:rPr lang="fr-FR" dirty="0"/>
              <a:t> à partir d’un fichier de spécification</a:t>
            </a:r>
          </a:p>
          <a:p>
            <a:endParaRPr lang="fr-FR" dirty="0"/>
          </a:p>
          <a:p>
            <a:r>
              <a:rPr lang="fr-FR" dirty="0"/>
              <a:t>L’outil est écrit en </a:t>
            </a:r>
            <a:r>
              <a:rPr lang="fr-FR" dirty="0" err="1"/>
              <a:t>Node.Js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l’installer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Node.Js</a:t>
            </a:r>
            <a:r>
              <a:rPr lang="fr-FR" dirty="0"/>
              <a:t> en version 10.15 (choco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nodejs-lts</a:t>
            </a:r>
            <a:r>
              <a:rPr lang="fr-FR" dirty="0"/>
              <a:t> --version 10.15.3)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.Net Sdk 2 ou sup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Powershell</a:t>
            </a:r>
            <a:r>
              <a:rPr lang="fr-FR" dirty="0"/>
              <a:t>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autorest@beta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Pour l’utiliser </a:t>
            </a:r>
          </a:p>
          <a:p>
            <a:endParaRPr lang="fr-FR" dirty="0"/>
          </a:p>
          <a:p>
            <a:r>
              <a:rPr lang="fr-FR" dirty="0"/>
              <a:t>&gt; </a:t>
            </a:r>
            <a:r>
              <a:rPr lang="fr-FR" dirty="0" err="1"/>
              <a:t>Autorest</a:t>
            </a:r>
            <a:r>
              <a:rPr lang="fr-FR" dirty="0"/>
              <a:t> –</a:t>
            </a:r>
            <a:r>
              <a:rPr lang="fr-FR" dirty="0" err="1"/>
              <a:t>powershell</a:t>
            </a:r>
            <a:r>
              <a:rPr lang="fr-FR" dirty="0"/>
              <a:t> –</a:t>
            </a:r>
            <a:r>
              <a:rPr lang="fr-FR" dirty="0" err="1"/>
              <a:t>input-file:fichier.yml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AutoRest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PowerShell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cratère, montagne, nature, neige&#10;&#10;Description générée automatiquement">
            <a:extLst>
              <a:ext uri="{FF2B5EF4-FFF2-40B4-BE49-F238E27FC236}">
                <a16:creationId xmlns:a16="http://schemas.microsoft.com/office/drawing/2014/main" id="{E72B10A0-40F0-42B9-9DA8-E6B6E3D2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" y="0"/>
            <a:ext cx="10287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898" y="758952"/>
            <a:ext cx="4721886" cy="4041648"/>
          </a:xfrm>
        </p:spPr>
        <p:txBody>
          <a:bodyPr>
            <a:normAutofit fontScale="90000"/>
          </a:bodyPr>
          <a:lstStyle/>
          <a:p>
            <a:r>
              <a:rPr lang="en-CA" sz="6600" dirty="0"/>
              <a:t>Demo</a:t>
            </a:r>
            <a:br>
              <a:rPr lang="en-CA" sz="6600" dirty="0"/>
            </a:br>
            <a:br>
              <a:rPr lang="en-CA" sz="6600" dirty="0"/>
            </a:br>
            <a:r>
              <a:rPr lang="en-CA" sz="6600" dirty="0"/>
              <a:t>API Near Earth Object database </a:t>
            </a:r>
            <a:endParaRPr lang="fr-FR" sz="6600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1B92B6-C88C-40E0-83F5-237D128B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1968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NEOS">
            <a:extLst>
              <a:ext uri="{FF2B5EF4-FFF2-40B4-BE49-F238E27FC236}">
                <a16:creationId xmlns:a16="http://schemas.microsoft.com/office/drawing/2014/main" id="{C563A809-41A3-4FA7-A5DD-42C6122C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32" y="620721"/>
            <a:ext cx="3886627" cy="26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jpl.nasa.gov/images/tribrand_blackbackground.jpg">
            <a:extLst>
              <a:ext uri="{FF2B5EF4-FFF2-40B4-BE49-F238E27FC236}">
                <a16:creationId xmlns:a16="http://schemas.microsoft.com/office/drawing/2014/main" id="{698A2574-470E-48CC-9726-D46EA5D2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49" y="3853939"/>
            <a:ext cx="3931462" cy="20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Rester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contact avec la </a:t>
            </a:r>
            <a:r>
              <a:rPr lang="en-CA" dirty="0" err="1"/>
              <a:t>communauté</a:t>
            </a:r>
            <a:r>
              <a:rPr lang="en-CA" dirty="0"/>
              <a:t> via</a:t>
            </a:r>
          </a:p>
          <a:p>
            <a:pPr lvl="1"/>
            <a:r>
              <a:rPr lang="en-CA" dirty="0"/>
              <a:t>Chat: Slack, channel #</a:t>
            </a:r>
            <a:r>
              <a:rPr lang="en-CA" dirty="0" err="1"/>
              <a:t>french</a:t>
            </a:r>
            <a:endParaRPr lang="en-CA" dirty="0"/>
          </a:p>
          <a:p>
            <a:pPr lvl="1"/>
            <a:r>
              <a:rPr lang="en-CA" dirty="0"/>
              <a:t>Twitter @</a:t>
            </a:r>
            <a:r>
              <a:rPr lang="en-CA" dirty="0" err="1"/>
              <a:t>frpsug</a:t>
            </a:r>
            <a:endParaRPr lang="en-CA" dirty="0"/>
          </a:p>
          <a:p>
            <a:pPr lvl="1"/>
            <a:r>
              <a:rPr lang="en-CA" dirty="0" err="1"/>
              <a:t>Youtube</a:t>
            </a:r>
            <a:r>
              <a:rPr lang="en-CA" dirty="0"/>
              <a:t> </a:t>
            </a:r>
            <a:r>
              <a:rPr lang="fr-FR" dirty="0">
                <a:hlinkClick r:id="rId2"/>
              </a:rPr>
              <a:t>https://www.youtube.com/frenchpowershellusergroup</a:t>
            </a:r>
            <a:endParaRPr lang="en-CA" dirty="0"/>
          </a:p>
          <a:p>
            <a:r>
              <a:rPr lang="en-CA" dirty="0"/>
              <a:t>Notre site: </a:t>
            </a:r>
            <a:r>
              <a:rPr lang="en-CA" dirty="0">
                <a:hlinkClick r:id="rId3"/>
              </a:rPr>
              <a:t>https://frpsug.github.io/</a:t>
            </a:r>
            <a:endParaRPr lang="en-CA" dirty="0"/>
          </a:p>
          <a:p>
            <a:r>
              <a:rPr lang="en-CA" dirty="0"/>
              <a:t>Et mon blog : </a:t>
            </a:r>
            <a:r>
              <a:rPr lang="en-CA" dirty="0">
                <a:hlinkClick r:id="rId4"/>
              </a:rPr>
              <a:t>https://omiossec.github.io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823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196</Words>
  <Application>Microsoft Office PowerPoint</Application>
  <PresentationFormat>Grand écran</PresentationFormat>
  <Paragraphs>41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Wingdings 2</vt:lpstr>
      <vt:lpstr>View</vt:lpstr>
      <vt:lpstr>French PowerShell User Group</vt:lpstr>
      <vt:lpstr>Olivier Miossec </vt:lpstr>
      <vt:lpstr>Autorest.PowerShell</vt:lpstr>
      <vt:lpstr>Présentation PowerPoint</vt:lpstr>
      <vt:lpstr>Demo  API Near Earth Object database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10</cp:revision>
  <dcterms:created xsi:type="dcterms:W3CDTF">2019-03-30T09:53:52Z</dcterms:created>
  <dcterms:modified xsi:type="dcterms:W3CDTF">2019-04-16T18:04:54Z</dcterms:modified>
</cp:coreProperties>
</file>