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310" r:id="rId4"/>
    <p:sldId id="258" r:id="rId5"/>
    <p:sldId id="338" r:id="rId6"/>
    <p:sldId id="325" r:id="rId7"/>
    <p:sldId id="339" r:id="rId8"/>
    <p:sldId id="337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3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8913" autoAdjust="0"/>
  </p:normalViewPr>
  <p:slideViewPr>
    <p:cSldViewPr snapToGrid="0">
      <p:cViewPr varScale="1">
        <p:scale>
          <a:sx n="83" d="100"/>
          <a:sy n="83" d="100"/>
        </p:scale>
        <p:origin x="3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10-04-20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rm-tt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actions" TargetMode="External"/><Relationship Id="rId2" Type="http://schemas.openxmlformats.org/officeDocument/2006/relationships/hyperlink" Target="https://dev.to/omiossec/getting-started-with-azure-powershell-docker-image-and-github-actions-1g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to/omiossec/how-to-test-your-azure-arm-template-with-arm-template-toolkit-arm-ttk-2492" TargetMode="External"/><Relationship Id="rId4" Type="http://schemas.openxmlformats.org/officeDocument/2006/relationships/hyperlink" Target="https://github.com/Azure/arm-tt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iossec/Meetup-20200408-FRPSU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psug" TargetMode="External"/><Relationship Id="rId2" Type="http://schemas.openxmlformats.org/officeDocument/2006/relationships/hyperlink" Target="https://frpsu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owershell.slack.com/Slac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omiossec" TargetMode="External"/><Relationship Id="rId2" Type="http://schemas.openxmlformats.org/officeDocument/2006/relationships/hyperlink" Target="https://github.com/omiosse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about.me/omiossec" TargetMode="External"/><Relationship Id="rId4" Type="http://schemas.openxmlformats.org/officeDocument/2006/relationships/hyperlink" Target="https://www.linkedin.com/in/omiosse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758952"/>
            <a:ext cx="5390437" cy="4041648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French PowerShell &amp; DevOps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4" y="4800600"/>
            <a:ext cx="5390438" cy="16916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</a:schemeClr>
                </a:solidFill>
              </a:rPr>
              <a:t>2020/04/08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C94C555-C7B8-4FE1-803D-6CCD15AB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6" y="758952"/>
            <a:ext cx="4471809" cy="44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 and Docker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more complex workflow in GitHub Actions you can start a Docker instance on Linux or Windows. 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Using Docker with GitHub Action: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Build complex workflow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Create your environment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Create a reusable workflow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Publish Actions in the Marketplace</a:t>
            </a:r>
          </a:p>
          <a:p>
            <a:pPr lvl="1"/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Docker GitHub Actions you need a: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action.yaml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file to describe how to use the image in a workflow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script, PowerShell or other. This script will run each time the image starts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47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Testing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ARM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Templates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PowerShell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need: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Stable image with PowerShell and AZ Module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want the same version of the Az Module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tool to tests our ARM Template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way to securely deploy a template to an Azure resource group</a:t>
            </a: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PowerShell Docker Images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Official Image from 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Based on Linux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PowerShell 7 or PowerShell 6.2 depending on the image tag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choose the Azure PowerShell module you need with the image tag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use it,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docker run -it -v ~/scripts:/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mcr.microsoft.com/azure-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pwsh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68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The ARM-TTK PowerShell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Announced at the MS Ignite ARM, ARM Template Tool Kit enable you to test your ARM templates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ARM Template Tool Kit is a PowerShell module and it’s still in preview.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module is in preview and it’s not available in the PowerShell Gallery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But you can use It by downloading it from GitHub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>
                <a:hlinkClick r:id="rId2"/>
              </a:rPr>
              <a:t>https://github.com/Azure/arm-ttk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module tests ARM template against several test case to ensure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use it,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Test-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AzTemplate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TemplatePath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samples\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storage.json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0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Securely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deploy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to Azure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You need a connection to Azure to deploy your template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You can’t use a standard account 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You need to create a Service Principal</a:t>
            </a:r>
          </a:p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ServicePrincipal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= New-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AzADServicePrincipal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-DisplayName "FRPSUG-demo" 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SkipAssignment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You will need: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TenantId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(Get-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AzContext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Tenant.Id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AppIP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ServicePrincipal.ApplicationId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Service Principal Secret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SecureStringBinary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System.Runtime.InteropServices.Marshal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]::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SecureStringToBSTR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servicePrincipal.Secret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[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System.Runtime.InteropServices.Marshal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]::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PtrToStringAuto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SecureStringBinary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You can assign privilege to the identity </a:t>
            </a:r>
          </a:p>
          <a:p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New-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AzRoleAssignment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RoleDefinitionName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contributor 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ServicePrincipalName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$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ServicePrincipal.ApplicationId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ResourceGroupName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FRPSUG-DEMO-RG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You can create secret in GitHub</a:t>
            </a:r>
          </a:p>
          <a:p>
            <a:endParaRPr lang="en-GB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4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>
                <a:solidFill>
                  <a:srgbClr val="FFFFFF"/>
                </a:solidFill>
              </a:rPr>
              <a:t>Test ARM template with Docker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>
                <a:solidFill>
                  <a:srgbClr val="FFFFFF"/>
                </a:solidFill>
              </a:rPr>
              <a:t>Deploy to Azure with Docker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2714" y="1312490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681539"/>
            <a:ext cx="9011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GitHub Action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•	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https://dev.to/omiossec/getting-started-with-azure-powershell-docker-image-and-github-actions-1g7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•	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https://help.github.com/en/actions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ARM-TTK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•	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https://github.com/Azure/arm-ttk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•	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https://dev.to/omiossec/how-to-test-your-azure-arm-template-with-arm-template-toolkit-arm-ttk-2492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ARM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•	https://docs.microsoft.com/en-us/azure/azure-resource-manager/templates</a:t>
            </a:r>
            <a:r>
              <a:rPr lang="fr-FR" dirty="0"/>
              <a:t>/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2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fr-FR" sz="5400" b="1" dirty="0"/>
              <a:t>GitHub Actions +</a:t>
            </a:r>
            <a:br>
              <a:rPr lang="fr-FR" sz="5400" b="1" dirty="0"/>
            </a:br>
            <a:r>
              <a:rPr lang="fr-FR" sz="5400" b="1" dirty="0"/>
              <a:t>PowerShell +</a:t>
            </a:r>
            <a:br>
              <a:rPr lang="fr-FR" sz="5400" b="1" dirty="0"/>
            </a:br>
            <a:r>
              <a:rPr lang="fr-FR" sz="5400" b="1" dirty="0"/>
              <a:t>Azure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C6A11-7DAE-4B67-AE8A-386E8B1D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2874166"/>
            <a:ext cx="4344088" cy="12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7407-CEB6-4CF7-8C21-0FB91F6826AB}"/>
              </a:ext>
            </a:extLst>
          </p:cNvPr>
          <p:cNvSpPr/>
          <p:nvPr/>
        </p:nvSpPr>
        <p:spPr>
          <a:xfrm>
            <a:off x="1161690" y="1126325"/>
            <a:ext cx="8931215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1D165F-2634-423F-8B38-3E2A62555AC3}"/>
              </a:ext>
            </a:extLst>
          </p:cNvPr>
          <p:cNvSpPr txBox="1"/>
          <p:nvPr/>
        </p:nvSpPr>
        <p:spPr>
          <a:xfrm>
            <a:off x="1554615" y="1585682"/>
            <a:ext cx="832550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French PowerShell &amp; DevOps User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GitHub Actions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GitHub Actions Workflow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GitHub Actions and Docker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Building an image for testing ARM Template with PowerShell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Securely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to Azure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i="1" dirty="0"/>
              <a:t>Live </a:t>
            </a:r>
            <a:r>
              <a:rPr lang="fr-FR" sz="2000" b="1" i="1" dirty="0" err="1"/>
              <a:t>demo</a:t>
            </a:r>
            <a:r>
              <a:rPr lang="fr-FR" sz="2000" b="1" i="1" dirty="0"/>
              <a:t> </a:t>
            </a:r>
            <a:r>
              <a:rPr lang="fr-FR" sz="2000" i="1" dirty="0">
                <a:hlinkClick r:id="rId2"/>
              </a:rPr>
              <a:t>https://github.com/omiossec/Meetup-20200408-FRPSUG</a:t>
            </a:r>
            <a:endParaRPr lang="fr-FR" sz="2000" b="1" i="1" dirty="0"/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>
            <a:normAutofit lnSpcReduction="10000"/>
          </a:bodyPr>
          <a:lstStyle/>
          <a:p>
            <a:r>
              <a:rPr lang="en-CA" sz="900" u="sng" dirty="0"/>
              <a:t>Site</a:t>
            </a:r>
            <a:r>
              <a:rPr lang="en-CA" sz="900" dirty="0"/>
              <a:t> </a:t>
            </a:r>
            <a:r>
              <a:rPr lang="fr-FR" sz="900" dirty="0">
                <a:hlinkClick r:id="rId2"/>
              </a:rPr>
              <a:t>https://frpsug.com/</a:t>
            </a:r>
            <a:endParaRPr lang="fr-FR" sz="900" dirty="0"/>
          </a:p>
          <a:p>
            <a:r>
              <a:rPr lang="en-CA" sz="900" u="sng" dirty="0"/>
              <a:t>Twitter</a:t>
            </a:r>
            <a:r>
              <a:rPr lang="en-CA" sz="900" dirty="0"/>
              <a:t> </a:t>
            </a:r>
            <a:r>
              <a:rPr lang="en-CA" sz="900" dirty="0">
                <a:hlinkClick r:id="rId3"/>
              </a:rPr>
              <a:t>@</a:t>
            </a:r>
            <a:r>
              <a:rPr lang="en-CA" sz="900" dirty="0" err="1">
                <a:hlinkClick r:id="rId3"/>
              </a:rPr>
              <a:t>frpsug</a:t>
            </a:r>
            <a:endParaRPr lang="en-CA" sz="900" dirty="0"/>
          </a:p>
          <a:p>
            <a:r>
              <a:rPr lang="en-CA" sz="900" u="sng" dirty="0"/>
              <a:t>Chat</a:t>
            </a:r>
            <a:endParaRPr lang="en-CA" sz="900" dirty="0"/>
          </a:p>
          <a:p>
            <a:pPr lvl="1"/>
            <a:r>
              <a:rPr lang="en-CA" sz="900" dirty="0"/>
              <a:t>Pendant les meetings: </a:t>
            </a:r>
            <a:r>
              <a:rPr lang="en-CA" sz="900" b="1" dirty="0"/>
              <a:t>Skype</a:t>
            </a:r>
          </a:p>
          <a:p>
            <a:pPr lvl="1"/>
            <a:r>
              <a:rPr lang="en-CA" sz="900" dirty="0" err="1"/>
              <a:t>En</a:t>
            </a:r>
            <a:r>
              <a:rPr lang="en-CA" sz="900" dirty="0"/>
              <a:t> tout temps: </a:t>
            </a:r>
            <a:r>
              <a:rPr lang="en-CA" sz="900" b="1" dirty="0"/>
              <a:t>Slack</a:t>
            </a:r>
            <a:r>
              <a:rPr lang="en-CA" sz="900" dirty="0"/>
              <a:t>,</a:t>
            </a:r>
            <a:r>
              <a:rPr lang="en-CA" sz="900" b="1" dirty="0"/>
              <a:t> </a:t>
            </a:r>
            <a:r>
              <a:rPr lang="en-CA" sz="900" dirty="0"/>
              <a:t>sur le channel </a:t>
            </a:r>
            <a:r>
              <a:rPr lang="en-CA" sz="900" b="1" dirty="0"/>
              <a:t>#French</a:t>
            </a:r>
          </a:p>
          <a:p>
            <a:pPr lvl="2"/>
            <a:r>
              <a:rPr lang="fr-FR" sz="900" b="1" u="sng" dirty="0">
                <a:hlinkClick r:id="rId4"/>
              </a:rPr>
              <a:t>PowerShell.slack.com</a:t>
            </a:r>
            <a:endParaRPr lang="en-CA" sz="900" b="1" dirty="0"/>
          </a:p>
          <a:p>
            <a:pPr lvl="2"/>
            <a:r>
              <a:rPr lang="en-CA" sz="900" b="1" dirty="0" err="1"/>
              <a:t>Enregistrement</a:t>
            </a:r>
            <a:r>
              <a:rPr lang="en-CA" sz="900" b="1" dirty="0"/>
              <a:t> sur: http://slack.poshcode.org/</a:t>
            </a:r>
          </a:p>
          <a:p>
            <a:r>
              <a:rPr lang="en-CA" sz="900" u="sng" dirty="0" err="1"/>
              <a:t>Principaux</a:t>
            </a:r>
            <a:r>
              <a:rPr lang="en-CA" sz="900" u="sng" dirty="0"/>
              <a:t> </a:t>
            </a:r>
            <a:r>
              <a:rPr lang="en-CA" sz="900" u="sng" dirty="0" err="1"/>
              <a:t>Organisateurs</a:t>
            </a:r>
            <a:endParaRPr lang="en-CA" sz="900" u="sng" dirty="0"/>
          </a:p>
          <a:p>
            <a:pPr lvl="1"/>
            <a:r>
              <a:rPr lang="en-CA" sz="900" dirty="0"/>
              <a:t>Francois-Xavier Cat (MVP Cloud and Datacenter Management)</a:t>
            </a:r>
          </a:p>
          <a:p>
            <a:pPr lvl="1"/>
            <a:r>
              <a:rPr lang="en-CA" sz="900" dirty="0"/>
              <a:t>Laurent </a:t>
            </a:r>
            <a:r>
              <a:rPr lang="en-CA" sz="900" dirty="0" err="1"/>
              <a:t>Lienhard</a:t>
            </a:r>
            <a:endParaRPr lang="en-CA" sz="900" dirty="0"/>
          </a:p>
          <a:p>
            <a:pPr lvl="1"/>
            <a:r>
              <a:rPr lang="en-CA" sz="900" dirty="0"/>
              <a:t>Stephane Van Gulick (MVP Cloud and Datacenter Management)</a:t>
            </a:r>
          </a:p>
          <a:p>
            <a:pPr lvl="1"/>
            <a:r>
              <a:rPr lang="en-CA" sz="900" dirty="0"/>
              <a:t>Olivier Miossec (MVP Azure)</a:t>
            </a:r>
          </a:p>
          <a:p>
            <a:pPr lvl="1"/>
            <a:endParaRPr lang="en-CA" sz="900" dirty="0"/>
          </a:p>
          <a:p>
            <a:r>
              <a:rPr lang="en-CA" sz="900" u="sng" dirty="0" err="1"/>
              <a:t>Enregistrement</a:t>
            </a:r>
            <a:r>
              <a:rPr lang="en-CA" sz="900" u="sng" dirty="0"/>
              <a:t> du meeting</a:t>
            </a:r>
            <a:r>
              <a:rPr lang="en-CA" sz="900" dirty="0"/>
              <a:t> sera par la suite mis sur </a:t>
            </a:r>
            <a:r>
              <a:rPr lang="en-CA" sz="900" dirty="0" err="1"/>
              <a:t>Youtube</a:t>
            </a:r>
            <a:r>
              <a:rPr lang="en-CA" sz="900" dirty="0"/>
              <a:t>.</a:t>
            </a:r>
          </a:p>
          <a:p>
            <a:r>
              <a:rPr lang="en-CA" sz="900" dirty="0"/>
              <a:t>Future meetings</a:t>
            </a:r>
          </a:p>
          <a:p>
            <a:r>
              <a:rPr lang="en-CA" sz="900" dirty="0"/>
              <a:t>Nous </a:t>
            </a:r>
            <a:r>
              <a:rPr lang="en-CA" sz="900" dirty="0" err="1"/>
              <a:t>recherchons</a:t>
            </a:r>
            <a:r>
              <a:rPr lang="en-CA" sz="900" dirty="0"/>
              <a:t> des </a:t>
            </a:r>
            <a:r>
              <a:rPr lang="en-CA" sz="900" dirty="0" err="1"/>
              <a:t>presentateurs</a:t>
            </a:r>
            <a:endParaRPr lang="en-CA" sz="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D8ED6B-5D29-431D-974C-E7BC80B3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3" y="1349477"/>
            <a:ext cx="4159045" cy="41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6858000" y="792664"/>
            <a:ext cx="4459857" cy="521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Olivier Miossec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Microsoft Azure MVP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Co-Animator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French PowerShell &amp; DevOps User Group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Paris PowerShell &amp; </a:t>
            </a:r>
            <a:r>
              <a:rPr lang="en-US" sz="20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WinOps</a:t>
            </a: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ln/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@</a:t>
            </a:r>
            <a:r>
              <a:rPr lang="en-US" sz="17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omiossec_med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dirty="0">
                <a:ln/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</a:t>
            </a: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3"/>
              </a:rPr>
              <a:t>https://dev.to/omiossec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7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fr-FR" sz="17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1700" dirty="0">
                <a:latin typeface="Arial Black" panose="020B0A04020102020204" pitchFamily="34" charset="0"/>
                <a:cs typeface="Arial" panose="020B0604020202020204" pitchFamily="34" charset="0"/>
                <a:hlinkClick r:id="rId5"/>
              </a:rPr>
              <a:t>https://about.me/omiossec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6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D556272F-A4B9-4CF2-BE6A-8AEF448F5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 Introduction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GitHub Actions allows you to execute tasks triggered by a GitHub event.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This events can be a Push [Push], a Pull Request [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pull_request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], a page Build [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page_build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], a release [release], webhook events, a fork [fork], an update on the wiki [Gollum], a new issue [issue] and issues update [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issue_comment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], a Schedule [schedule]…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GitHub Actions are created inside a repository. You just need to create a .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/workflows directory at the root of the repository. Any YAML file in the “workflows” directory will be parsed by the GitHub Actions.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Action can be triggered by any branch as long as the branch contains the workflow directory.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Action run on a GitHub hosted runner, a computer running 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PowerShell 7 is installed on Linux, Windows and Mac OS.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You can check runner’s configuration here https://github.com/actions/virtual-environments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B583E3-470C-4ABE-B3AC-B66380F18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06595"/>
              </p:ext>
            </p:extLst>
          </p:nvPr>
        </p:nvGraphicFramePr>
        <p:xfrm>
          <a:off x="2771508" y="3875592"/>
          <a:ext cx="5725160" cy="850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3902516754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249229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Windows 2019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windows-latest</a:t>
                      </a:r>
                      <a:endParaRPr lang="fr-FR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15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Windows 2016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windows-2016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84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Ubuntu 18.04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+mn-lt"/>
                        </a:rPr>
                        <a:t>ubuntu-latest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224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Ubuntu 16.04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ubuntu-16.04</a:t>
                      </a:r>
                      <a:endParaRPr lang="fr-FR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164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macOS Catalina 10.15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</a:rPr>
                        <a:t>macos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-latest</a:t>
                      </a: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4992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7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YAML workflow starts with a name, it can be s single a string or you can use white space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Then the event with the keyword </a:t>
            </a:r>
            <a:r>
              <a:rPr lang="en-GB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the Job collections, an array of jobs containing one or more steps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2E22F-466E-445A-874B-C4EF92B311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6659" y="2575266"/>
            <a:ext cx="3115476" cy="3741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5CF5B08-C358-4843-91B3-3D2D899998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62" y="2729441"/>
            <a:ext cx="6228111" cy="19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>
                <a:solidFill>
                  <a:srgbClr val="FFFFFF"/>
                </a:solidFill>
              </a:rPr>
              <a:t>Run PS on Linux, Windows and </a:t>
            </a:r>
            <a:r>
              <a:rPr lang="en-CA" sz="3200" i="1" dirty="0" err="1">
                <a:solidFill>
                  <a:srgbClr val="FFFFFF"/>
                </a:solidFill>
              </a:rPr>
              <a:t>MacOs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931862"/>
            <a:ext cx="6059962" cy="5087938"/>
          </a:xfrm>
        </p:spPr>
        <p:txBody>
          <a:bodyPr anchor="ctr">
            <a:normAutofit/>
          </a:bodyPr>
          <a:lstStyle/>
          <a:p>
            <a:r>
              <a:rPr lang="en-CA" sz="6000" b="1" dirty="0">
                <a:solidFill>
                  <a:srgbClr val="FFFFFF"/>
                </a:solidFill>
              </a:rPr>
              <a:t>DEMO</a:t>
            </a:r>
            <a:br>
              <a:rPr lang="en-CA" sz="6000" i="1" dirty="0">
                <a:solidFill>
                  <a:srgbClr val="FFFFFF"/>
                </a:solidFill>
              </a:rPr>
            </a:br>
            <a:r>
              <a:rPr lang="en-CA" sz="3200" i="1" dirty="0">
                <a:solidFill>
                  <a:srgbClr val="FFFFFF"/>
                </a:solidFill>
              </a:rPr>
              <a:t>Dealing with GitHub Issues with Actions</a:t>
            </a:r>
            <a:endParaRPr lang="fr-FR" sz="6000" i="1" dirty="0">
              <a:solidFill>
                <a:srgbClr val="FFFFFF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5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957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Century Schoolbook</vt:lpstr>
      <vt:lpstr>Wingdings</vt:lpstr>
      <vt:lpstr>Wingdings 2</vt:lpstr>
      <vt:lpstr>View</vt:lpstr>
      <vt:lpstr>French PowerShell &amp; DevOps User Group</vt:lpstr>
      <vt:lpstr>GitHub Actions + PowerShell + Azure</vt:lpstr>
      <vt:lpstr>PowerPoint Presentation</vt:lpstr>
      <vt:lpstr>French PowerShell User Group</vt:lpstr>
      <vt:lpstr>PowerPoint Presentation</vt:lpstr>
      <vt:lpstr>PowerPoint Presentation</vt:lpstr>
      <vt:lpstr>PowerPoint Presentation</vt:lpstr>
      <vt:lpstr>DEMO Run PS on Linux, Windows and MacOs</vt:lpstr>
      <vt:lpstr>DEMO Dealing with GitHub Issues with 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Test ARM template with Docker</vt:lpstr>
      <vt:lpstr>DEMO Deploy to Azure with Docker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&amp; DevOps User Group</dc:title>
  <dc:creator>olivier Miossec</dc:creator>
  <cp:lastModifiedBy>olivier Miossec</cp:lastModifiedBy>
  <cp:revision>35</cp:revision>
  <dcterms:created xsi:type="dcterms:W3CDTF">2020-04-02T07:29:37Z</dcterms:created>
  <dcterms:modified xsi:type="dcterms:W3CDTF">2020-04-10T09:32:53Z</dcterms:modified>
</cp:coreProperties>
</file>