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illeauThier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ktop/desktop/issues/6533" TargetMode="External"/><Relationship Id="rId2" Type="http://schemas.openxmlformats.org/officeDocument/2006/relationships/hyperlink" Target="https://github.com/Microsoft/Git-Credential-Manager-for-Windows/wiki/How-the-Git-Credential-Managers-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blog/2012-09-21-easier-builds-and-deployments-using-git-over-https-and-oauth/#using-oauth-with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6A8-6D0D-495F-B33B-8E23D486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Utilisation de GitHub et Visual Studio Code, </a:t>
            </a:r>
            <a:r>
              <a:rPr lang="en-US" cap="none" dirty="0" err="1"/>
              <a:t>simplement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901C-14F5-42CF-A688-7E5DC579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Thierry Cailleau</a:t>
            </a:r>
          </a:p>
          <a:p>
            <a:r>
              <a:rPr lang="en-US" dirty="0"/>
              <a:t>@CailleauThierry</a:t>
            </a:r>
          </a:p>
          <a:p>
            <a:r>
              <a:rPr lang="en-US" dirty="0">
                <a:hlinkClick r:id="rId2"/>
              </a:rPr>
              <a:t>https://github.com/CailleauThierry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341C-C4A0-4520-A2D5-0F6914F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F98A3A-FC8F-46E5-B50A-D2A794C98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176" y="2249488"/>
            <a:ext cx="454047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9BB7E-F984-4A4B-9474-C1707828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13" y="1521698"/>
            <a:ext cx="4848781" cy="376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48477-9A52-40F4-BC09-CA911E5C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12" y="1521699"/>
            <a:ext cx="4839084" cy="3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A460D-A40A-44B1-9EF3-FE8BEC13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5" y="1386283"/>
            <a:ext cx="5242152" cy="4085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D6355-F424-4785-A5A7-86F4FD58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17" y="1386283"/>
            <a:ext cx="5242152" cy="40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4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799212-4252-49A7-8784-C8C96E99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43" y="1360618"/>
            <a:ext cx="5028162" cy="389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0B37B-7098-42DA-A43F-C4E15F0A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45" y="1360618"/>
            <a:ext cx="5028162" cy="38942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C931C4-0A0E-4C5A-90B1-137D076E64AD}"/>
              </a:ext>
            </a:extLst>
          </p:cNvPr>
          <p:cNvSpPr/>
          <p:nvPr/>
        </p:nvSpPr>
        <p:spPr>
          <a:xfrm>
            <a:off x="6215645" y="3028426"/>
            <a:ext cx="5028162" cy="1031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84F-30E2-45D2-ACFE-F9750B4B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B318-0E72-4ABE-960B-02B9A753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the Git Credential Managers works</a:t>
            </a:r>
            <a:endParaRPr lang="en-US" dirty="0"/>
          </a:p>
          <a:p>
            <a:r>
              <a:rPr lang="en-US" dirty="0">
                <a:hlinkClick r:id="rId3"/>
              </a:rPr>
              <a:t>How does GitHub Desktop use the credentials after </a:t>
            </a:r>
            <a:r>
              <a:rPr lang="en-US" dirty="0" err="1">
                <a:hlinkClick r:id="rId3"/>
              </a:rPr>
              <a:t>oauth</a:t>
            </a:r>
            <a:r>
              <a:rPr lang="en-US" dirty="0">
                <a:hlinkClick r:id="rId3"/>
              </a:rPr>
              <a:t>?</a:t>
            </a:r>
            <a:endParaRPr lang="en-US" dirty="0"/>
          </a:p>
          <a:p>
            <a:r>
              <a:rPr lang="en-US" dirty="0">
                <a:hlinkClick r:id="rId4"/>
              </a:rPr>
              <a:t>Easier builds and deployments using Git over HTTPS and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4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49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Utilisation de GitHub et Visual Studio Code, simplement</vt:lpstr>
      <vt:lpstr>Git install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GitHub et Visual Studio simplement</dc:title>
  <dc:creator>Thierry Cailleau</dc:creator>
  <cp:lastModifiedBy>Thierry Cailleau</cp:lastModifiedBy>
  <cp:revision>3</cp:revision>
  <dcterms:created xsi:type="dcterms:W3CDTF">2019-05-19T17:26:29Z</dcterms:created>
  <dcterms:modified xsi:type="dcterms:W3CDTF">2019-05-20T07:24:54Z</dcterms:modified>
</cp:coreProperties>
</file>