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3" r:id="rId8"/>
    <p:sldId id="267" r:id="rId9"/>
    <p:sldId id="260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45"/>
  </p:normalViewPr>
  <p:slideViewPr>
    <p:cSldViewPr snapToGrid="0" snapToObjects="1">
      <p:cViewPr varScale="1">
        <p:scale>
          <a:sx n="76" d="100"/>
          <a:sy n="76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86473-566B-574F-AE30-F4A68DC3D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097488-1B79-AD47-9271-B835765C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4BF50-F5E3-9440-A430-2875B59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93369-1D48-6343-884B-CE798E0A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4DF08-53AC-8D40-A833-BF156A95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73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687D4-113C-D048-843E-7F2BD7C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BB4E15-5A1F-844C-9F9F-563C31E5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C8A2C-6827-9242-803A-94DECBC0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AC9A27-E004-7C41-AD9F-FE288AA6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BB1F8-4A61-0945-BF21-E0E13864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60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AE912A-C2CB-3643-B938-B17A9F64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5F19E-A24C-9942-9EB2-F9815EBE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F46CC3-A9AE-9944-B6DE-902F9F15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CC8F4-EC35-3C4B-A767-5C57B928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0E4F9-EA98-CC4D-B87D-957BB95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18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C2208-7DF5-AB40-9A1A-F22FD123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7120A-6810-9145-957A-002B3203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EAC65-2F16-5B42-98F5-C58B4B6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DCB1E9-F15A-9E44-87CF-212A42F5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E83A81-8F9B-DA41-88A8-78BAB5F9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27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A8262-0900-4F4C-8C0D-F0CF3988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179534-2BE2-E046-8A1E-FBE39097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0A6CC-6E61-F74C-985C-B42DA9A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04355-5ABB-CD4D-9028-567914AB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949FE0-AEF6-3849-8954-19235826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59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17E07-BE66-6C4D-AF88-B1B2AF1D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00D64-C0BC-A244-BA90-B4EAEBE8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8266CA-26F5-0D43-8C0F-E4144A47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AA0CB-8E12-2745-B697-330BBFC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05FB8-8814-0A46-A210-AF6132A2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EB4FF4-28E2-CB4F-A95C-87BD488D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7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6C93B-15CF-6248-BCBE-FC8B999F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04D63-3AE2-7747-962F-412D6D49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852F93-B15C-8C48-8C42-B77B8AD6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133826-6C94-4349-B80B-B05E815BF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D56251-59AF-564D-93C5-EF2AEA15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4524C-CF3A-FE44-B44F-577E3DCD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CF7D8E-5B50-554E-82BD-AFECA7B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A503E2-E38F-1342-9E1D-55C069F8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16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D7628-8A7E-EE4B-8C70-9FBB4F2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5BE35C-AC47-E440-9DC2-79174E74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8648D1-82D2-F24E-B27D-6CE64C6C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B65485-565F-D945-A51D-60C337B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654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6D94E-F924-634D-80ED-0D021DEA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EB3AAA-A22C-A849-B852-31468659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857700-30AD-E449-BB18-08A756D5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44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B44F3-A940-8240-AB9B-8DBECF0E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9FB05-FDB4-3149-A711-36D6AFBC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D950D8-669B-5244-B9C7-37E87C17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7B0B7D-9761-AD4B-9037-58B8B5F2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E5AB76-8670-674A-9E12-143A1A3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51881-1BE9-4145-A6BD-86B183A6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72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6BC8F-E616-E94C-BD1C-90FDD1D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A39A16-ECE2-9748-A610-AF677664C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76036E-A4D9-F54D-94BF-4F0431C2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07F9B-DC4F-7E4E-9424-5852B7CB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30FF04-8650-3949-B963-3B6B46CA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9E1870-F4F2-174C-B6A5-94822E5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511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5FC000-AB38-C445-882B-61D1267D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881BB7-F320-7348-92E7-803BE945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2D34E-7B20-1644-B2E1-44D66BB76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C5DA-A4C4-2E4A-9825-AD85AC6A60C4}" type="datetimeFigureOut">
              <a:rPr kumimoji="1" lang="zh-TW" altLang="en-US" smtClean="0"/>
              <a:t>2020/12/28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5C717-D3D1-634B-9BB1-25C06827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F8366-BE4D-EC45-BF45-43FEF0DE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D425-4E7D-9842-945F-631DF0C46A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9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C7221-74A6-494C-AAE9-07899A01A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19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組</a:t>
            </a:r>
            <a:b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遊戲：全員逃走中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4DC63C-9D51-6846-B5EA-4D94879C1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B09901189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電機一 簡郁</a:t>
            </a:r>
          </a:p>
          <a:p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B09901019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電機一 劉瑄穎</a:t>
            </a:r>
          </a:p>
          <a:p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B09901023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電機一 徐以帆</a:t>
            </a:r>
          </a:p>
        </p:txBody>
      </p:sp>
    </p:spTree>
    <p:extLst>
      <p:ext uri="{BB962C8B-B14F-4D97-AF65-F5344CB8AC3E}">
        <p14:creationId xmlns:p14="http://schemas.microsoft.com/office/powerpoint/2010/main" val="33494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99B77-E085-624D-8920-F79F4026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目前進度 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0FEDD6-6708-2A47-844A-A301C73A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討論出遊戲的架構、遊戲頁面的設計，將各個可能需要用的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和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function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的架構包裝起來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問題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因為到時候會希望能以兩人合作的方式進行遊戲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兩名逃亡者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所以希望可以讓耳機左右邊的聲音不同，但不確定如何控制</a:t>
            </a:r>
          </a:p>
          <a:p>
            <a:pPr>
              <a:lnSpc>
                <a:spcPct val="110000"/>
              </a:lnSpc>
            </a:pP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3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D8A6E-1638-6742-B048-BA94EECA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遊戲簡介：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D24EA-6A5F-4F4D-AEBF-070898EA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1.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遊戲發想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參考日本的綜藝節目全員逃走中，開發類似的遊戲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2.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獲勝機制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逃亡者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玩家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需在限定的時間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如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5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分鐘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內，努力不被獵人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電腦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抓到，而獎金則會隨著倒數時間變少而增加。若逃亡者不幸被獵人抓到，遊戲結束，挑戰失敗無法獲得獎金。若成功的逃亡到最後則挑戰成功，可獲得全額的獎金。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6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83BC3-F0AB-8145-BB5B-E741B269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3.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特殊設計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逃亡者會有各項能力，像是跑速、體力、視野範圍等等，而地圖內則有許多道具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也可利用獎金購買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，能增加逃亡者的能力，或是有特別的效果。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除此之外，在固定的時間時會發出任務，迫使逃亡者需要移動，而不是在同一處等待遊戲結束，若任務失敗可能會導致逃亡時間加長，獵人增加等等。另外，若逃亡者不想逃到最後，則有自首按鈕可以按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讓逃亡者中途離開遊戲，並且獲得部份的獎金。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2FCB7B-7A56-284D-832A-928100C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遊戲簡介：</a:t>
            </a:r>
          </a:p>
        </p:txBody>
      </p:sp>
    </p:spTree>
    <p:extLst>
      <p:ext uri="{BB962C8B-B14F-4D97-AF65-F5344CB8AC3E}">
        <p14:creationId xmlns:p14="http://schemas.microsoft.com/office/powerpoint/2010/main" val="37279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83BC3-F0AB-8145-BB5B-E741B269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圖片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2FCB7B-7A56-284D-832A-928100C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遊戲簡介：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EE60F9-02FA-C242-9516-67615FE5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903"/>
            <a:ext cx="5486235" cy="30832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D0FB45-FE7B-1347-B433-D25C4AB8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2523903"/>
            <a:ext cx="2628900" cy="1117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16E714-FC70-B743-A6A9-1341B505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50" y="3878249"/>
            <a:ext cx="2324100" cy="774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EEED52-F812-7141-9747-37721356D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517" y="4954985"/>
            <a:ext cx="3263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8B30-801D-864D-9263-0665E84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功能設計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58317-CAA0-844B-91D2-F99E9013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38" y="1253331"/>
            <a:ext cx="10890662" cy="5239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逃亡者的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class--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裡面要可以控制各種素質</a:t>
            </a:r>
            <a:endParaRPr kumimoji="1" lang="en-US" altLang="zh-TW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    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像是跑速，視野範圍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體力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，以及各種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event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的控制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                         (1)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上下左右用來控制逃亡者的移動方向</a:t>
            </a:r>
          </a:p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                       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一個鍵控制是否衝刺</a:t>
            </a:r>
          </a:p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                       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(3)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一個鍵控制撿起地上的道具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假如已經有道具，將地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			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上的道具和原有的互換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  <a:p>
            <a:pPr marL="0" indent="0">
              <a:buNone/>
            </a:pP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                         (4)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一個鍵控制使用道具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(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假如附近有任務的按鈕，或是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			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自首的按鈕等等的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則這個鍵變成按下按鈕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  <a:p>
            <a:pPr marL="0" indent="0">
              <a:buNone/>
            </a:pPr>
            <a:endParaRPr kumimoji="1" lang="zh-TW" altLang="en-US" sz="1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38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8B30-801D-864D-9263-0665E84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功能設計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b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58317-CAA0-844B-91D2-F99E9013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19" y="1385888"/>
            <a:ext cx="11376561" cy="575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獵人的</a:t>
            </a:r>
            <a:r>
              <a:rPr kumimoji="1" lang="en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class---(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因為有不只一個獵人，可能會用到</a:t>
            </a:r>
            <a:r>
              <a:rPr kumimoji="1" lang="en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Copy constructor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之類的來複製出多具獵人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也需要有視野範圍，而他的移動會分成幾種狀況。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(1)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視野內沒有逃亡者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---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以走路的速度前進，偶爾轉身或掉頭走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確保不會有逃亡者跟在獵人後面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  假如碰到轉彎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行徑方向是牆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需要會轉向正確的方向。假如碰到十字路口的話，會隨機決定接下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  來的前進方向。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(2)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視野內有出現逃亡者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---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朝逃亡者的位置奔跑，若此時逃亡者離開視野範圍，進入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(3)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(3)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獵人會追到最後發現逃亡者的位置，並且判斷該點為路口 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扣除原本來的方向，有不只一種方向可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 以逃跑，換句話說，該點的上下左右四個格子最多有一面牆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還是轉角。如果是轉角，獵人會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 繼續朝向原本的方向奔跑 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不會回頭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，一直跑到路口 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假如途中有在發現逃亡者，進入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(2))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，接著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 進入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(4)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。假如是路口，直接進入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(4)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(4)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獵人會檢查各個路口是否有逃亡者，若有逃亡者，則重複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(2)(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朝向逃亡者方向奔跑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，若沒有發現逃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亡者，則進入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(1)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。假如獵人成功追到了逃亡者 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運用獵人和逃亡者之間的距離判斷</a:t>
            </a:r>
            <a:r>
              <a:rPr kumimoji="1" lang="en-US" altLang="zh-TW" sz="2000" dirty="0">
                <a:latin typeface="Kaiti SC" panose="02010600040101010101" pitchFamily="2" charset="-122"/>
                <a:ea typeface="Kaiti SC" panose="02010600040101010101" pitchFamily="2" charset="-122"/>
              </a:rPr>
              <a:t>) </a:t>
            </a: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，則代表獵人</a:t>
            </a:r>
            <a:endParaRPr kumimoji="1" lang="en-US" altLang="zh-TW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0" indent="0">
              <a:buNone/>
            </a:pPr>
            <a:r>
              <a:rPr kumimoji="1" lang="zh-TW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    成功抓到逃亡者，遊戲結束。</a:t>
            </a:r>
          </a:p>
        </p:txBody>
      </p:sp>
    </p:spTree>
    <p:extLst>
      <p:ext uri="{BB962C8B-B14F-4D97-AF65-F5344CB8AC3E}">
        <p14:creationId xmlns:p14="http://schemas.microsoft.com/office/powerpoint/2010/main" val="2551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8B30-801D-864D-9263-0665E84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功能設計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b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58317-CAA0-844B-91D2-F99E9013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2" y="1502039"/>
            <a:ext cx="10971315" cy="56935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牆的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class-------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會需要控制各個牆的位置。假如逃亡者或獵人碰到牆，要讓他們過不去。此外，遊戲內物品也不能生成在牆所在的格子。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4.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任務的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function--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在固定的時間時，會隨機觸發一個任務，任務內容包括強迫逃亡者到某些地方，或是攜帶某些物品到某個地方等等， 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為了讓逃亡者不只待在原地等待，需要到處移動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)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。假如任務失敗可能會導致獵人增加，逃亡區域變小，或是逃亡時間變長，又或者是任務還沒成功之前倒數時間會暫停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…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等等的後果</a:t>
            </a:r>
          </a:p>
        </p:txBody>
      </p:sp>
    </p:spTree>
    <p:extLst>
      <p:ext uri="{BB962C8B-B14F-4D97-AF65-F5344CB8AC3E}">
        <p14:creationId xmlns:p14="http://schemas.microsoft.com/office/powerpoint/2010/main" val="196134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8B30-801D-864D-9263-0665E841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功能設計 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: </a:t>
            </a:r>
            <a:b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58317-CAA0-844B-91D2-F99E9013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42" y="1552840"/>
            <a:ext cx="10971315" cy="56935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5.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各物品的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class---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像是水、食物、無敵星星、斧頭、網子、槍之類的，每個物品的功能都不同，像是水跟食物可能可以回復逃亡者的體力。無敵星星可能可以讓角色全身發光，然後沒有任何其他用途。斧頭可能可以打破牆。網子可以暫時限制獵人的行動。可以對獵人開槍以減少獵人數量之類的。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6. 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自首按鈕</a:t>
            </a:r>
            <a:r>
              <a:rPr kumimoji="1"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--------</a:t>
            </a:r>
            <a:r>
              <a:rPr kumimoji="1" lang="zh-TW" altLang="en-US" sz="3200" dirty="0">
                <a:latin typeface="Kaiti SC" panose="02010600040101010101" pitchFamily="2" charset="-122"/>
                <a:ea typeface="Kaiti SC" panose="02010600040101010101" pitchFamily="2" charset="-122"/>
              </a:rPr>
              <a:t>提供逃亡者中梨又可以獲得一些獎金的選擇。但在自首時，需要按著按鈕不動持續一段時間，才能算是自首成功，這段時間假如被獵人抓到就等同於遊戲失敗。</a:t>
            </a:r>
          </a:p>
        </p:txBody>
      </p:sp>
    </p:spTree>
    <p:extLst>
      <p:ext uri="{BB962C8B-B14F-4D97-AF65-F5344CB8AC3E}">
        <p14:creationId xmlns:p14="http://schemas.microsoft.com/office/powerpoint/2010/main" val="44744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0BF8A-F986-E048-9B75-7619D84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組員分工 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E3E82-DF0A-F54A-8944-372AFF01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徐以帆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---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render,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各個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的包裝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協助其他兩人寫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碰到的問題  </a:t>
            </a:r>
          </a:p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簡郁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-----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獵人的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物品的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任務的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function</a:t>
            </a:r>
          </a:p>
          <a:p>
            <a:pPr marL="0" indent="0">
              <a:buNone/>
            </a:pP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劉瑄穎</a:t>
            </a:r>
            <a:r>
              <a:rPr kumimoji="1"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---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逃亡者的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牆的</a:t>
            </a:r>
            <a:r>
              <a:rPr kumimoji="1" lang="en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class, </a:t>
            </a:r>
            <a:r>
              <a:rPr kumimoji="1"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美化程式畫面</a:t>
            </a:r>
          </a:p>
          <a:p>
            <a:pPr marL="0" indent="0">
              <a:buNone/>
            </a:pPr>
            <a:endParaRPr kumimoji="1" lang="zh-TW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8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1107</Words>
  <Application>Microsoft Macintosh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Kaiti SC</vt:lpstr>
      <vt:lpstr>Arial</vt:lpstr>
      <vt:lpstr>Calibri</vt:lpstr>
      <vt:lpstr>Calibri Light</vt:lpstr>
      <vt:lpstr>Office 佈景主題</vt:lpstr>
      <vt:lpstr>第19組 遊戲：全員逃走中</vt:lpstr>
      <vt:lpstr>遊戲簡介：</vt:lpstr>
      <vt:lpstr>遊戲簡介：</vt:lpstr>
      <vt:lpstr>遊戲簡介：</vt:lpstr>
      <vt:lpstr>功能設計 :  </vt:lpstr>
      <vt:lpstr>功能設計 :  </vt:lpstr>
      <vt:lpstr>功能設計 :  </vt:lpstr>
      <vt:lpstr>功能設計 :  </vt:lpstr>
      <vt:lpstr>組員分工 ：</vt:lpstr>
      <vt:lpstr>目前進度 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第19組 遊戲：全員逃走中</dc:title>
  <dc:creator>Microsoft Office User</dc:creator>
  <cp:lastModifiedBy>Microsoft Office User</cp:lastModifiedBy>
  <cp:revision>4</cp:revision>
  <dcterms:created xsi:type="dcterms:W3CDTF">2020-12-27T16:57:44Z</dcterms:created>
  <dcterms:modified xsi:type="dcterms:W3CDTF">2020-12-27T17:32:38Z</dcterms:modified>
</cp:coreProperties>
</file>