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165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49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91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932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66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7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031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68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92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177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75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416D-F406-4955-957E-A3FA915D910D}" type="datetimeFigureOut">
              <a:rPr lang="es-EC" smtClean="0"/>
              <a:t>15/5/2016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3B56-6437-4FFB-881B-593844BC5C0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58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91" y="365125"/>
            <a:ext cx="7598853" cy="6378508"/>
          </a:xfrm>
        </p:spPr>
      </p:pic>
    </p:spTree>
    <p:extLst>
      <p:ext uri="{BB962C8B-B14F-4D97-AF65-F5344CB8AC3E}">
        <p14:creationId xmlns:p14="http://schemas.microsoft.com/office/powerpoint/2010/main" val="32314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21" y="365125"/>
            <a:ext cx="7371752" cy="6266639"/>
          </a:xfrm>
        </p:spPr>
      </p:pic>
    </p:spTree>
    <p:extLst>
      <p:ext uri="{BB962C8B-B14F-4D97-AF65-F5344CB8AC3E}">
        <p14:creationId xmlns:p14="http://schemas.microsoft.com/office/powerpoint/2010/main" val="366670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77" y="706960"/>
            <a:ext cx="4873446" cy="5744606"/>
          </a:xfrm>
        </p:spPr>
      </p:pic>
    </p:spTree>
    <p:extLst>
      <p:ext uri="{BB962C8B-B14F-4D97-AF65-F5344CB8AC3E}">
        <p14:creationId xmlns:p14="http://schemas.microsoft.com/office/powerpoint/2010/main" val="178316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9" y="1233968"/>
            <a:ext cx="9559264" cy="5211048"/>
          </a:xfrm>
        </p:spPr>
      </p:pic>
    </p:spTree>
    <p:extLst>
      <p:ext uri="{BB962C8B-B14F-4D97-AF65-F5344CB8AC3E}">
        <p14:creationId xmlns:p14="http://schemas.microsoft.com/office/powerpoint/2010/main" val="402829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07" y="1275009"/>
            <a:ext cx="10398693" cy="4194544"/>
          </a:xfrm>
        </p:spPr>
      </p:pic>
    </p:spTree>
    <p:extLst>
      <p:ext uri="{BB962C8B-B14F-4D97-AF65-F5344CB8AC3E}">
        <p14:creationId xmlns:p14="http://schemas.microsoft.com/office/powerpoint/2010/main" val="58700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5" y="452044"/>
            <a:ext cx="10550950" cy="62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1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Antonio Suing</dc:creator>
  <cp:lastModifiedBy>Francisco Antonio Suing</cp:lastModifiedBy>
  <cp:revision>1</cp:revision>
  <dcterms:created xsi:type="dcterms:W3CDTF">2016-05-15T20:15:54Z</dcterms:created>
  <dcterms:modified xsi:type="dcterms:W3CDTF">2016-05-15T20:16:15Z</dcterms:modified>
</cp:coreProperties>
</file>