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67DE5-5105-49A1-9072-283DF12BA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AFA731-CAF5-4A2C-B5B2-FC8077CFA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E0C5DB-9DF3-4D9D-94CA-5491AFCA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A80F-E3BD-4E20-AA5A-0220775B8B34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E33C0D-DAFA-430A-ABC7-114B6B02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02DB06-7F1B-4045-9808-10A28C25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3274-A295-4FB3-8332-A34114AE71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48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72F64-A2F9-4AD2-A755-DC87BA8E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EA8370C-18FF-4470-B5B9-84E5124B9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14C293-04C2-495E-8D8A-7A1AF73AA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A80F-E3BD-4E20-AA5A-0220775B8B34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2F24B3-F2D0-4659-9149-3AC45AD0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8738CA-C0B8-4BD9-AE32-E50415F8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3274-A295-4FB3-8332-A34114AE71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31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C7D348-A47B-4F87-B2F7-B41F029CB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F123A2-3009-4FE1-A621-B15A59CEA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86CD3-81C0-439F-AC06-53D1FDE9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A80F-E3BD-4E20-AA5A-0220775B8B34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F7FEAD-148D-4E73-AD51-1A84A664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8A5F5A-0461-44DF-92A0-890E428E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3274-A295-4FB3-8332-A34114AE71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82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776CD-49D1-4EDC-B2F3-2E9E7F2C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8594DB-6A8E-4260-9665-B34664FAF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337FB0-AD6E-4101-8420-FB415085A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A80F-E3BD-4E20-AA5A-0220775B8B34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07C87A-F964-402B-8E7A-ACFB671A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996C82-0D9F-499D-A7E2-F0E65E26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3274-A295-4FB3-8332-A34114AE71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86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1E2BE-92C2-494D-A172-785B58363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B7FFAB-C8D0-460E-B0F2-08AF1EA53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68C841-CE42-45FA-9FA5-5685572B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A80F-E3BD-4E20-AA5A-0220775B8B34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0D2C2E-9D7F-4DC7-8AC2-E2A521292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A106E4-9906-4DA6-9A22-862343AA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3274-A295-4FB3-8332-A34114AE71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33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17813-0006-4A80-917E-1124DB96C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1BEA51-E9EC-439E-A82C-49036A6E7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5330BA-9F44-4717-8064-191196A5D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E0F479-9499-4D00-A820-81883E08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A80F-E3BD-4E20-AA5A-0220775B8B34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7914A4-68F7-4F07-8248-F43D42AA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A98B93-97FB-468D-9B4B-FED86CF4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3274-A295-4FB3-8332-A34114AE71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09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56065-A230-45B2-87DF-2900881F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BBC528-9BC0-4853-96C8-97214AF8F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7E28E7-0FBF-4A8E-826E-92C798EB3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6AE435-5266-4F1B-B129-C7F090C98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375215-0BC3-4E06-9D83-0B1C35E64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03759AB-2B46-45F9-82B0-AF49B5A2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A80F-E3BD-4E20-AA5A-0220775B8B34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73A3BFA-EC5F-4E5E-91E9-417BC254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0B0FF07-96AD-494B-99F7-B9221698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3274-A295-4FB3-8332-A34114AE71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14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6D8E0-CB19-4DE5-BD35-6BB1366A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462466-E2B5-4F7D-9254-7F9EEB22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A80F-E3BD-4E20-AA5A-0220775B8B34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16C25F-7EA7-43CE-A280-54660DD5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2063BE-19E5-4F72-B336-6351E62E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3274-A295-4FB3-8332-A34114AE71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31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859E230-F5D9-4D35-91F1-BAA86A82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A80F-E3BD-4E20-AA5A-0220775B8B34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F9C91EC-4A9B-42D8-BFDA-508C58CA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2A07D0-A00F-490E-821E-C5E1D26F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3274-A295-4FB3-8332-A34114AE71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05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A9E0A-5FF4-4288-AC1D-95F261EB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53561B-B1A1-462E-A84D-8058455E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C4CEB7-07E3-4527-B1F2-2DD189C60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BEABE1-004B-4FE4-9F6C-E690952D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A80F-E3BD-4E20-AA5A-0220775B8B34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AFC90D-3D31-4840-98E5-EE85670D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9C0827-858E-451A-AC69-E43A6BC5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3274-A295-4FB3-8332-A34114AE71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87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2DEA0-E021-41E6-B93F-C0BBFEFF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54CE4F-4A8C-49BA-8FD5-7EF13FA1C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E41A83-A5F0-4F59-AFD2-2A99BF413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C59C27-A669-4100-803A-80C9AB94E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A80F-E3BD-4E20-AA5A-0220775B8B34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49A1B0-7C22-4DAE-9CCB-36140524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A97731-BD68-4804-96B5-6BF90BE3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3274-A295-4FB3-8332-A34114AE71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25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01494A-BC88-4E29-AB86-8DA07FB8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D8D754-7759-4A45-909F-3605DBDFA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1D2059-0B5C-4BF9-A4F7-28CEFAFEA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8A80F-E3BD-4E20-AA5A-0220775B8B34}" type="datetimeFigureOut">
              <a:rPr lang="pt-BR" smtClean="0"/>
              <a:t>15/04/2022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D3BD0-5545-4661-B3F6-711E9E4FD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FCC0FD-47C7-4E3A-939F-5DF6A8851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83274-A295-4FB3-8332-A34114AE71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42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3A6F483-4BB7-4DDB-9438-7AB354C8B760}"/>
              </a:ext>
            </a:extLst>
          </p:cNvPr>
          <p:cNvSpPr txBox="1"/>
          <p:nvPr/>
        </p:nvSpPr>
        <p:spPr>
          <a:xfrm>
            <a:off x="1811111" y="485748"/>
            <a:ext cx="77558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latin typeface="+mj-lt"/>
                <a:ea typeface="+mj-ea"/>
                <a:cs typeface="+mj-cs"/>
              </a:rPr>
              <a:t>APRESENTAÇÃO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1586A4-04A1-49F8-9A68-8761253D12E2}"/>
              </a:ext>
            </a:extLst>
          </p:cNvPr>
          <p:cNvSpPr txBox="1"/>
          <p:nvPr/>
        </p:nvSpPr>
        <p:spPr>
          <a:xfrm>
            <a:off x="2396006" y="5554476"/>
            <a:ext cx="7396940" cy="560581"/>
          </a:xfrm>
          <a:prstGeom prst="rect">
            <a:avLst/>
          </a:prstGeom>
          <a:noFill/>
        </p:spPr>
        <p:txBody>
          <a:bodyPr wrap="square" rtlCol="0" anchor="t">
            <a:normAutofit fontScale="92500"/>
          </a:bodyPr>
          <a:lstStyle/>
          <a:p>
            <a:pPr algn="ctr">
              <a:spcAft>
                <a:spcPts val="600"/>
              </a:spcAft>
            </a:pPr>
            <a:r>
              <a:rPr lang="pt-BR" sz="3200" b="1" dirty="0">
                <a:solidFill>
                  <a:schemeClr val="bg1"/>
                </a:solidFill>
              </a:rPr>
              <a:t>Projeto para o curso de Inteligência Artificial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9198677-9B27-4CA4-AE3D-2814F2BBD130}"/>
              </a:ext>
            </a:extLst>
          </p:cNvPr>
          <p:cNvSpPr txBox="1"/>
          <p:nvPr/>
        </p:nvSpPr>
        <p:spPr>
          <a:xfrm>
            <a:off x="1143259" y="2180884"/>
            <a:ext cx="7064375" cy="1900563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2800" dirty="0"/>
              <a:t>Módulo    : Lógica de programação e Python</a:t>
            </a:r>
          </a:p>
          <a:p>
            <a:pPr>
              <a:spcAft>
                <a:spcPts val="600"/>
              </a:spcAft>
            </a:pPr>
            <a:r>
              <a:rPr lang="pt-BR" sz="2800" dirty="0"/>
              <a:t>Professor : Hiram Amaral</a:t>
            </a:r>
          </a:p>
          <a:p>
            <a:pPr>
              <a:spcAft>
                <a:spcPts val="600"/>
              </a:spcAft>
            </a:pPr>
            <a:r>
              <a:rPr lang="pt-BR" sz="2800" dirty="0"/>
              <a:t>Aluno       : Franklin Dantas</a:t>
            </a:r>
          </a:p>
          <a:p>
            <a:pPr>
              <a:spcAft>
                <a:spcPts val="600"/>
              </a:spcAft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1084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B5802BE-A6B5-40D6-B6BF-A985D4619D77}"/>
              </a:ext>
            </a:extLst>
          </p:cNvPr>
          <p:cNvSpPr txBox="1"/>
          <p:nvPr/>
        </p:nvSpPr>
        <p:spPr>
          <a:xfrm>
            <a:off x="481013" y="3884103"/>
            <a:ext cx="3092697" cy="2321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 err="1">
                <a:latin typeface="+mj-lt"/>
                <a:ea typeface="+mj-ea"/>
                <a:cs typeface="+mj-cs"/>
              </a:rPr>
              <a:t>Objetivo</a:t>
            </a:r>
            <a:r>
              <a:rPr lang="en-US" sz="2400" b="1" dirty="0">
                <a:latin typeface="+mj-lt"/>
                <a:ea typeface="+mj-ea"/>
                <a:cs typeface="+mj-cs"/>
              </a:rPr>
              <a:t>: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atin typeface="+mj-lt"/>
                <a:ea typeface="+mj-ea"/>
                <a:cs typeface="+mj-cs"/>
              </a:rPr>
              <a:t>Software para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controle</a:t>
            </a:r>
            <a:r>
              <a:rPr lang="en-US" sz="2400" b="1" dirty="0">
                <a:latin typeface="+mj-lt"/>
                <a:ea typeface="+mj-ea"/>
                <a:cs typeface="+mj-cs"/>
              </a:rPr>
              <a:t> de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aumento</a:t>
            </a:r>
            <a:r>
              <a:rPr lang="en-US" sz="2400" b="1" dirty="0">
                <a:latin typeface="+mj-lt"/>
                <a:ea typeface="+mj-ea"/>
                <a:cs typeface="+mj-cs"/>
              </a:rPr>
              <a:t> de </a:t>
            </a:r>
            <a:r>
              <a:rPr lang="en-US" sz="2400" b="1" dirty="0" err="1">
                <a:latin typeface="+mj-lt"/>
                <a:ea typeface="+mj-ea"/>
                <a:cs typeface="+mj-cs"/>
              </a:rPr>
              <a:t>salário</a:t>
            </a:r>
            <a:r>
              <a:rPr lang="en-US" sz="2400" b="1" dirty="0">
                <a:latin typeface="+mj-lt"/>
                <a:ea typeface="+mj-ea"/>
                <a:cs typeface="+mj-cs"/>
              </a:rPr>
              <a:t>. </a:t>
            </a:r>
          </a:p>
        </p:txBody>
      </p:sp>
      <p:pic>
        <p:nvPicPr>
          <p:cNvPr id="7" name="Picture 6" descr="Mesa com itens de produtividade">
            <a:extLst>
              <a:ext uri="{FF2B5EF4-FFF2-40B4-BE49-F238E27FC236}">
                <a16:creationId xmlns:a16="http://schemas.microsoft.com/office/drawing/2014/main" id="{43FEFBAE-9677-98F5-D4A5-9C9BDCB7A5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30" b="40075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1A0A48B-2AFD-41B9-AE54-869DA8BB89A9}"/>
              </a:ext>
            </a:extLst>
          </p:cNvPr>
          <p:cNvSpPr txBox="1"/>
          <p:nvPr/>
        </p:nvSpPr>
        <p:spPr>
          <a:xfrm>
            <a:off x="3573710" y="3573711"/>
            <a:ext cx="8456103" cy="3171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 err="1"/>
              <a:t>Problema</a:t>
            </a:r>
            <a:r>
              <a:rPr lang="en-US" sz="1100" b="1" dirty="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 err="1"/>
              <a:t>Escrever</a:t>
            </a:r>
            <a:r>
              <a:rPr lang="en-US" sz="1100" b="1" dirty="0"/>
              <a:t> um </a:t>
            </a:r>
            <a:r>
              <a:rPr lang="en-US" sz="1100" b="1" dirty="0" err="1"/>
              <a:t>algoritmo</a:t>
            </a:r>
            <a:r>
              <a:rPr lang="en-US" sz="1100" b="1" dirty="0"/>
              <a:t> para </a:t>
            </a:r>
            <a:r>
              <a:rPr lang="en-US" sz="1100" b="1" dirty="0" err="1"/>
              <a:t>uma</a:t>
            </a:r>
            <a:r>
              <a:rPr lang="en-US" sz="1100" b="1" dirty="0"/>
              <a:t> </a:t>
            </a:r>
            <a:r>
              <a:rPr lang="en-US" sz="1100" b="1" dirty="0" err="1"/>
              <a:t>empresa</a:t>
            </a:r>
            <a:r>
              <a:rPr lang="en-US" sz="1100" b="1" dirty="0"/>
              <a:t> que decide </a:t>
            </a:r>
            <a:r>
              <a:rPr lang="en-US" sz="1100" b="1" dirty="0" err="1"/>
              <a:t>dar</a:t>
            </a:r>
            <a:r>
              <a:rPr lang="en-US" sz="1100" b="1" dirty="0"/>
              <a:t> um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 err="1"/>
              <a:t>reajuste</a:t>
            </a:r>
            <a:r>
              <a:rPr lang="en-US" sz="1100" b="1" dirty="0"/>
              <a:t> a </a:t>
            </a:r>
            <a:r>
              <a:rPr lang="en-US" sz="1100" b="1" dirty="0" err="1"/>
              <a:t>seus</a:t>
            </a:r>
            <a:r>
              <a:rPr lang="en-US" sz="1100" b="1" dirty="0"/>
              <a:t> 584 </a:t>
            </a:r>
            <a:r>
              <a:rPr lang="en-US" sz="1100" b="1" dirty="0" err="1"/>
              <a:t>funcionários</a:t>
            </a:r>
            <a:r>
              <a:rPr lang="en-US" sz="1100" b="1" dirty="0"/>
              <a:t> de </a:t>
            </a:r>
            <a:r>
              <a:rPr lang="en-US" sz="1100" b="1" dirty="0" err="1"/>
              <a:t>acordo</a:t>
            </a:r>
            <a:r>
              <a:rPr lang="en-US" sz="1100" b="1" dirty="0"/>
              <a:t> com </a:t>
            </a:r>
            <a:r>
              <a:rPr lang="en-US" sz="1100" b="1" dirty="0" err="1"/>
              <a:t>os</a:t>
            </a:r>
            <a:r>
              <a:rPr lang="en-US" sz="1100" b="1" dirty="0"/>
              <a:t> </a:t>
            </a:r>
            <a:r>
              <a:rPr lang="en-US" sz="1100" b="1" dirty="0" err="1"/>
              <a:t>seguintes</a:t>
            </a:r>
            <a:r>
              <a:rPr lang="en-US" sz="1100" b="1" dirty="0"/>
              <a:t> </a:t>
            </a:r>
            <a:r>
              <a:rPr lang="en-US" sz="1100" b="1" dirty="0" err="1"/>
              <a:t>critérios</a:t>
            </a:r>
            <a:r>
              <a:rPr lang="en-US" sz="1100" b="1" dirty="0"/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 a) 50% para </a:t>
            </a:r>
            <a:r>
              <a:rPr lang="en-US" sz="1100" b="1" dirty="0" err="1"/>
              <a:t>aqueles</a:t>
            </a:r>
            <a:r>
              <a:rPr lang="en-US" sz="1100" b="1" dirty="0"/>
              <a:t> que </a:t>
            </a:r>
            <a:r>
              <a:rPr lang="en-US" sz="1100" b="1" dirty="0" err="1"/>
              <a:t>ganham</a:t>
            </a:r>
            <a:r>
              <a:rPr lang="en-US" sz="1100" b="1" dirty="0"/>
              <a:t> </a:t>
            </a:r>
            <a:r>
              <a:rPr lang="en-US" sz="1100" b="1" dirty="0" err="1"/>
              <a:t>menos</a:t>
            </a:r>
            <a:r>
              <a:rPr lang="en-US" sz="1100" b="1" dirty="0"/>
              <a:t> do que </a:t>
            </a:r>
            <a:r>
              <a:rPr lang="en-US" sz="1100" b="1" dirty="0" err="1"/>
              <a:t>três</a:t>
            </a:r>
            <a:r>
              <a:rPr lang="en-US" sz="1100" b="1" dirty="0"/>
              <a:t> </a:t>
            </a:r>
            <a:r>
              <a:rPr lang="en-US" sz="1100" b="1" dirty="0" err="1"/>
              <a:t>salários</a:t>
            </a:r>
            <a:r>
              <a:rPr lang="en-US" sz="1100" b="1" dirty="0"/>
              <a:t> </a:t>
            </a:r>
            <a:r>
              <a:rPr lang="en-US" sz="1100" b="1" dirty="0" err="1"/>
              <a:t>mínimos</a:t>
            </a:r>
            <a:r>
              <a:rPr lang="en-US" sz="1100" b="1" dirty="0"/>
              <a:t>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 b) 20% para </a:t>
            </a:r>
            <a:r>
              <a:rPr lang="en-US" sz="1100" b="1" dirty="0" err="1"/>
              <a:t>aqueles</a:t>
            </a:r>
            <a:r>
              <a:rPr lang="en-US" sz="1100" b="1" dirty="0"/>
              <a:t> que </a:t>
            </a:r>
            <a:r>
              <a:rPr lang="en-US" sz="1100" b="1" dirty="0" err="1"/>
              <a:t>ganham</a:t>
            </a:r>
            <a:r>
              <a:rPr lang="en-US" sz="1100" b="1" dirty="0"/>
              <a:t> entre </a:t>
            </a:r>
            <a:r>
              <a:rPr lang="en-US" sz="1100" b="1" dirty="0" err="1"/>
              <a:t>três</a:t>
            </a:r>
            <a:r>
              <a:rPr lang="en-US" sz="1100" b="1" dirty="0"/>
              <a:t> </a:t>
            </a:r>
            <a:r>
              <a:rPr lang="en-US" sz="1100" b="1" dirty="0" err="1"/>
              <a:t>até</a:t>
            </a:r>
            <a:r>
              <a:rPr lang="en-US" sz="1100" b="1" dirty="0"/>
              <a:t> </a:t>
            </a:r>
            <a:r>
              <a:rPr lang="en-US" sz="1100" b="1" dirty="0" err="1"/>
              <a:t>dez</a:t>
            </a:r>
            <a:r>
              <a:rPr lang="en-US" sz="1100" b="1" dirty="0"/>
              <a:t> </a:t>
            </a:r>
            <a:r>
              <a:rPr lang="en-US" sz="1100" b="1" dirty="0" err="1"/>
              <a:t>salários</a:t>
            </a:r>
            <a:r>
              <a:rPr lang="en-US" sz="1100" b="1" dirty="0"/>
              <a:t> </a:t>
            </a:r>
            <a:r>
              <a:rPr lang="en-US" sz="1100" b="1" dirty="0" err="1"/>
              <a:t>mínimos</a:t>
            </a:r>
            <a:r>
              <a:rPr lang="en-US" sz="1100" b="1" dirty="0"/>
              <a:t>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 c) 15% para </a:t>
            </a:r>
            <a:r>
              <a:rPr lang="en-US" sz="1100" b="1" dirty="0" err="1"/>
              <a:t>aqueles</a:t>
            </a:r>
            <a:r>
              <a:rPr lang="en-US" sz="1100" b="1" dirty="0"/>
              <a:t> que </a:t>
            </a:r>
            <a:r>
              <a:rPr lang="en-US" sz="1100" b="1" dirty="0" err="1"/>
              <a:t>ganham</a:t>
            </a:r>
            <a:r>
              <a:rPr lang="en-US" sz="1100" b="1" dirty="0"/>
              <a:t> </a:t>
            </a:r>
            <a:r>
              <a:rPr lang="en-US" sz="1100" b="1" dirty="0" err="1"/>
              <a:t>acima</a:t>
            </a:r>
            <a:r>
              <a:rPr lang="en-US" sz="1100" b="1" dirty="0"/>
              <a:t> de </a:t>
            </a:r>
            <a:r>
              <a:rPr lang="en-US" sz="1100" b="1" dirty="0" err="1"/>
              <a:t>dez</a:t>
            </a:r>
            <a:r>
              <a:rPr lang="en-US" sz="1100" b="1" dirty="0"/>
              <a:t> </a:t>
            </a:r>
            <a:r>
              <a:rPr lang="en-US" sz="1100" b="1" dirty="0" err="1"/>
              <a:t>até</a:t>
            </a:r>
            <a:r>
              <a:rPr lang="en-US" sz="1100" b="1" dirty="0"/>
              <a:t> </a:t>
            </a:r>
            <a:r>
              <a:rPr lang="en-US" sz="1100" b="1" dirty="0" err="1"/>
              <a:t>vinte</a:t>
            </a:r>
            <a:r>
              <a:rPr lang="en-US" sz="1100" b="1" dirty="0"/>
              <a:t> </a:t>
            </a:r>
            <a:r>
              <a:rPr lang="en-US" sz="1100" b="1" dirty="0" err="1"/>
              <a:t>salários</a:t>
            </a:r>
            <a:r>
              <a:rPr lang="en-US" sz="1100" b="1" dirty="0"/>
              <a:t> </a:t>
            </a:r>
            <a:r>
              <a:rPr lang="en-US" sz="1100" b="1" dirty="0" err="1"/>
              <a:t>mínimos</a:t>
            </a:r>
            <a:r>
              <a:rPr lang="en-US" sz="1100" b="1" dirty="0"/>
              <a:t>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 d) 10% para </a:t>
            </a:r>
            <a:r>
              <a:rPr lang="en-US" sz="1100" b="1" dirty="0" err="1"/>
              <a:t>os</a:t>
            </a:r>
            <a:r>
              <a:rPr lang="en-US" sz="1100" b="1" dirty="0"/>
              <a:t> </a:t>
            </a:r>
            <a:r>
              <a:rPr lang="en-US" sz="1100" b="1" dirty="0" err="1"/>
              <a:t>demais</a:t>
            </a:r>
            <a:r>
              <a:rPr lang="en-US" sz="1100" b="1" dirty="0"/>
              <a:t> </a:t>
            </a:r>
            <a:r>
              <a:rPr lang="en-US" sz="1100" b="1" dirty="0" err="1"/>
              <a:t>funcionários</a:t>
            </a:r>
            <a:r>
              <a:rPr lang="en-US" sz="1100" b="1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Leia o </a:t>
            </a:r>
            <a:r>
              <a:rPr lang="en-US" sz="1100" b="1" dirty="0" err="1"/>
              <a:t>nome</a:t>
            </a:r>
            <a:r>
              <a:rPr lang="en-US" sz="1100" b="1" dirty="0"/>
              <a:t> do </a:t>
            </a:r>
            <a:r>
              <a:rPr lang="en-US" sz="1100" b="1" dirty="0" err="1"/>
              <a:t>funcionário</a:t>
            </a:r>
            <a:r>
              <a:rPr lang="en-US" sz="1100" b="1" dirty="0"/>
              <a:t>, </a:t>
            </a:r>
            <a:r>
              <a:rPr lang="en-US" sz="1100" b="1" dirty="0" err="1"/>
              <a:t>seu</a:t>
            </a:r>
            <a:r>
              <a:rPr lang="en-US" sz="1100" b="1" dirty="0"/>
              <a:t> </a:t>
            </a:r>
            <a:r>
              <a:rPr lang="en-US" sz="1100" b="1" dirty="0" err="1"/>
              <a:t>salário</a:t>
            </a:r>
            <a:r>
              <a:rPr lang="en-US" sz="1100" b="1" dirty="0"/>
              <a:t> e o valor do </a:t>
            </a:r>
            <a:r>
              <a:rPr lang="en-US" sz="1100" b="1" dirty="0" err="1"/>
              <a:t>salário</a:t>
            </a:r>
            <a:r>
              <a:rPr lang="en-US" sz="1100" b="1" dirty="0"/>
              <a:t> </a:t>
            </a:r>
            <a:r>
              <a:rPr lang="en-US" sz="1100" b="1" dirty="0" err="1"/>
              <a:t>mínimo</a:t>
            </a:r>
            <a:r>
              <a:rPr lang="en-US" sz="1100" b="1" dirty="0"/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 err="1"/>
              <a:t>Calcule</a:t>
            </a:r>
            <a:r>
              <a:rPr lang="en-US" sz="1100" b="1" dirty="0"/>
              <a:t> o </a:t>
            </a:r>
            <a:r>
              <a:rPr lang="en-US" sz="1100" b="1" dirty="0" err="1"/>
              <a:t>seu</a:t>
            </a:r>
            <a:r>
              <a:rPr lang="en-US" sz="1100" b="1" dirty="0"/>
              <a:t> novo </a:t>
            </a:r>
            <a:r>
              <a:rPr lang="en-US" sz="1100" b="1" dirty="0" err="1"/>
              <a:t>salário</a:t>
            </a:r>
            <a:r>
              <a:rPr lang="en-US" sz="1100" b="1" dirty="0"/>
              <a:t> </a:t>
            </a:r>
            <a:r>
              <a:rPr lang="en-US" sz="1100" b="1" dirty="0" err="1"/>
              <a:t>reajustado</a:t>
            </a:r>
            <a:r>
              <a:rPr lang="en-US" sz="1100" b="1" dirty="0"/>
              <a:t>. </a:t>
            </a:r>
            <a:r>
              <a:rPr lang="en-US" sz="1100" b="1" dirty="0" err="1"/>
              <a:t>Escrever</a:t>
            </a:r>
            <a:r>
              <a:rPr lang="en-US" sz="1100" b="1" dirty="0"/>
              <a:t> o  </a:t>
            </a:r>
            <a:r>
              <a:rPr lang="en-US" sz="1100" b="1" dirty="0" err="1"/>
              <a:t>nome</a:t>
            </a:r>
            <a:r>
              <a:rPr lang="en-US" sz="1100" b="1" dirty="0"/>
              <a:t> do </a:t>
            </a:r>
            <a:r>
              <a:rPr lang="en-US" sz="1100" b="1" dirty="0" err="1"/>
              <a:t>funcionário</a:t>
            </a:r>
            <a:r>
              <a:rPr lang="en-US" sz="1100" b="1" dirty="0"/>
              <a:t>, o </a:t>
            </a:r>
            <a:r>
              <a:rPr lang="en-US" sz="1100" b="1" dirty="0" err="1"/>
              <a:t>reajuste</a:t>
            </a:r>
            <a:r>
              <a:rPr lang="en-US" sz="1100" b="1" dirty="0"/>
              <a:t> e    </a:t>
            </a:r>
            <a:r>
              <a:rPr lang="en-US" sz="1100" b="1" dirty="0" err="1"/>
              <a:t>seu</a:t>
            </a:r>
            <a:r>
              <a:rPr lang="en-US" sz="1100" b="1" dirty="0"/>
              <a:t> novo </a:t>
            </a:r>
            <a:r>
              <a:rPr lang="en-US" sz="1100" b="1" dirty="0" err="1"/>
              <a:t>salário</a:t>
            </a:r>
            <a:r>
              <a:rPr lang="en-US" sz="1100" b="1" dirty="0"/>
              <a:t>. </a:t>
            </a:r>
            <a:r>
              <a:rPr lang="en-US" sz="1100" b="1" dirty="0" err="1"/>
              <a:t>Calcule</a:t>
            </a:r>
            <a:r>
              <a:rPr lang="en-US" sz="1100" b="1" dirty="0"/>
              <a:t> </a:t>
            </a:r>
            <a:r>
              <a:rPr lang="en-US" sz="1100" b="1" dirty="0" err="1"/>
              <a:t>quanto</a:t>
            </a:r>
            <a:r>
              <a:rPr lang="en-US" sz="1100" b="1" dirty="0"/>
              <a:t> à  </a:t>
            </a:r>
            <a:r>
              <a:rPr lang="en-US" sz="1100" b="1" dirty="0" err="1"/>
              <a:t>empresa</a:t>
            </a:r>
            <a:r>
              <a:rPr lang="en-US" sz="1100" b="1" dirty="0"/>
              <a:t> </a:t>
            </a:r>
            <a:r>
              <a:rPr lang="en-US" sz="1100" b="1" dirty="0" err="1"/>
              <a:t>vai</a:t>
            </a:r>
            <a:r>
              <a:rPr lang="en-US" sz="1100" b="1" dirty="0"/>
              <a:t> </a:t>
            </a:r>
            <a:r>
              <a:rPr lang="en-US" sz="1100" b="1" dirty="0" err="1"/>
              <a:t>aumentar</a:t>
            </a:r>
            <a:r>
              <a:rPr lang="en-US" sz="1100" b="1" dirty="0"/>
              <a:t> </a:t>
            </a:r>
            <a:r>
              <a:rPr lang="en-US" sz="1100" b="1" dirty="0" err="1"/>
              <a:t>sua</a:t>
            </a:r>
            <a:r>
              <a:rPr lang="en-US" sz="1100" b="1" dirty="0"/>
              <a:t> </a:t>
            </a:r>
            <a:r>
              <a:rPr lang="en-US" sz="1100" b="1" dirty="0" err="1"/>
              <a:t>folha</a:t>
            </a:r>
            <a:r>
              <a:rPr lang="en-US" sz="1100" b="1" dirty="0"/>
              <a:t> de </a:t>
            </a:r>
            <a:r>
              <a:rPr lang="en-US" sz="1100" b="1" dirty="0" err="1"/>
              <a:t>pagamento</a:t>
            </a:r>
            <a:r>
              <a:rPr lang="en-US" sz="1100" b="1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60680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20B5AB91-30A4-42BF-A32A-264EE9429F31}"/>
              </a:ext>
            </a:extLst>
          </p:cNvPr>
          <p:cNvSpPr txBox="1"/>
          <p:nvPr/>
        </p:nvSpPr>
        <p:spPr>
          <a:xfrm>
            <a:off x="481013" y="3752849"/>
            <a:ext cx="3290887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>
                <a:latin typeface="+mj-lt"/>
                <a:ea typeface="+mj-ea"/>
                <a:cs typeface="+mj-cs"/>
              </a:rPr>
              <a:t>Resultado</a:t>
            </a:r>
            <a:endParaRPr lang="en-US" sz="36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TELA  1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40E78B4-41E7-4497-98E1-F6CC9C1184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304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529C558-3EC5-4280-A852-C6713F0CA278}"/>
              </a:ext>
            </a:extLst>
          </p:cNvPr>
          <p:cNvSpPr txBox="1"/>
          <p:nvPr/>
        </p:nvSpPr>
        <p:spPr>
          <a:xfrm>
            <a:off x="4223982" y="3752850"/>
            <a:ext cx="748541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AJUSTE DO SISTEMA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Entrada Manual da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funcionários</a:t>
            </a:r>
            <a:r>
              <a:rPr lang="en-US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Entrada Manual do Valor do </a:t>
            </a:r>
            <a:r>
              <a:rPr lang="en-US" dirty="0" err="1"/>
              <a:t>Salario</a:t>
            </a:r>
            <a:r>
              <a:rPr lang="en-US" dirty="0"/>
              <a:t> </a:t>
            </a:r>
            <a:r>
              <a:rPr lang="en-US" dirty="0" err="1"/>
              <a:t>Minino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7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8B99284-A7BD-47A0-A311-BF0F6C9D5214}"/>
              </a:ext>
            </a:extLst>
          </p:cNvPr>
          <p:cNvSpPr txBox="1"/>
          <p:nvPr/>
        </p:nvSpPr>
        <p:spPr>
          <a:xfrm>
            <a:off x="481013" y="3752849"/>
            <a:ext cx="3290887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latin typeface="+mj-lt"/>
                <a:ea typeface="+mj-ea"/>
                <a:cs typeface="+mj-cs"/>
              </a:rPr>
              <a:t>Resultado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latin typeface="+mj-lt"/>
                <a:ea typeface="+mj-ea"/>
                <a:cs typeface="+mj-cs"/>
              </a:rPr>
              <a:t>TELA  2</a:t>
            </a:r>
            <a:endParaRPr lang="en-US" sz="36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DAAEBB-9D59-49A9-9D76-3FA1C9A11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029"/>
          <a:stretch/>
        </p:blipFill>
        <p:spPr>
          <a:xfrm>
            <a:off x="20" y="-63998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EC3CCDC-5EBC-4F02-A9A4-76E5035310F9}"/>
              </a:ext>
            </a:extLst>
          </p:cNvPr>
          <p:cNvSpPr txBox="1"/>
          <p:nvPr/>
        </p:nvSpPr>
        <p:spPr>
          <a:xfrm>
            <a:off x="4223982" y="3752850"/>
            <a:ext cx="748541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ENTRADA DE DADOS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Entrada Manual do Nome do Funcionário.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Entrada Manual do Valor do Salário do funcionário.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2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8B99284-A7BD-47A0-A311-BF0F6C9D5214}"/>
              </a:ext>
            </a:extLst>
          </p:cNvPr>
          <p:cNvSpPr txBox="1"/>
          <p:nvPr/>
        </p:nvSpPr>
        <p:spPr>
          <a:xfrm>
            <a:off x="481013" y="3752849"/>
            <a:ext cx="3290887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>
                <a:latin typeface="+mj-lt"/>
                <a:ea typeface="+mj-ea"/>
                <a:cs typeface="+mj-cs"/>
              </a:rPr>
              <a:t>Resultado</a:t>
            </a:r>
            <a:endParaRPr lang="en-US" sz="36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TELA  3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7E28B95-B158-4DFA-9F92-94629249E3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846"/>
          <a:stretch/>
        </p:blipFill>
        <p:spPr>
          <a:xfrm>
            <a:off x="0" y="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EC3CCDC-5EBC-4F02-A9A4-76E5035310F9}"/>
              </a:ext>
            </a:extLst>
          </p:cNvPr>
          <p:cNvSpPr txBox="1"/>
          <p:nvPr/>
        </p:nvSpPr>
        <p:spPr>
          <a:xfrm>
            <a:off x="4223982" y="3752850"/>
            <a:ext cx="748541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SAÍDA DE DADOS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Saída</a:t>
            </a:r>
            <a:r>
              <a:rPr lang="en-US" sz="1500" dirty="0"/>
              <a:t> de </a:t>
            </a:r>
            <a:r>
              <a:rPr lang="en-US" sz="1500" dirty="0" err="1"/>
              <a:t>Informações</a:t>
            </a:r>
            <a:r>
              <a:rPr lang="en-US" sz="1500" dirty="0"/>
              <a:t> </a:t>
            </a:r>
            <a:r>
              <a:rPr lang="en-US" sz="1500" dirty="0" err="1"/>
              <a:t>relativas</a:t>
            </a:r>
            <a:r>
              <a:rPr lang="en-US" sz="1500" dirty="0"/>
              <a:t> a </a:t>
            </a:r>
            <a:r>
              <a:rPr lang="en-US" sz="1500" dirty="0" err="1"/>
              <a:t>cada</a:t>
            </a:r>
            <a:r>
              <a:rPr lang="en-US" sz="1500" dirty="0"/>
              <a:t> </a:t>
            </a:r>
            <a:r>
              <a:rPr lang="en-US" sz="1500" dirty="0" err="1"/>
              <a:t>funcionário</a:t>
            </a:r>
            <a:r>
              <a:rPr lang="en-US" sz="1500" dirty="0"/>
              <a:t> e </a:t>
            </a:r>
            <a:r>
              <a:rPr lang="en-US" sz="1500" dirty="0" err="1"/>
              <a:t>seus</a:t>
            </a:r>
            <a:r>
              <a:rPr lang="en-US" sz="1500" dirty="0"/>
              <a:t> </a:t>
            </a:r>
            <a:r>
              <a:rPr lang="en-US" sz="1500" dirty="0" err="1"/>
              <a:t>respectivos</a:t>
            </a:r>
            <a:r>
              <a:rPr lang="en-US" sz="1500" dirty="0"/>
              <a:t> </a:t>
            </a:r>
            <a:r>
              <a:rPr lang="en-US" sz="1500" dirty="0" err="1"/>
              <a:t>ajustes</a:t>
            </a:r>
            <a:r>
              <a:rPr lang="en-US" sz="1500" dirty="0"/>
              <a:t> </a:t>
            </a:r>
            <a:r>
              <a:rPr lang="en-US" sz="1500" dirty="0" err="1"/>
              <a:t>salariais</a:t>
            </a:r>
            <a:r>
              <a:rPr lang="en-US" sz="1500" dirty="0"/>
              <a:t>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Saída</a:t>
            </a:r>
            <a:r>
              <a:rPr lang="en-US" sz="1500" dirty="0"/>
              <a:t> de </a:t>
            </a:r>
            <a:r>
              <a:rPr lang="en-US" sz="1500" dirty="0" err="1"/>
              <a:t>informações</a:t>
            </a:r>
            <a:r>
              <a:rPr lang="en-US" sz="1500" dirty="0"/>
              <a:t> </a:t>
            </a:r>
            <a:r>
              <a:rPr lang="en-US" sz="1500" dirty="0" err="1"/>
              <a:t>como</a:t>
            </a:r>
            <a:r>
              <a:rPr lang="en-US" sz="1500" dirty="0"/>
              <a:t> </a:t>
            </a:r>
            <a:r>
              <a:rPr lang="en-US" sz="1500" dirty="0" err="1"/>
              <a:t>resultado</a:t>
            </a:r>
            <a:r>
              <a:rPr lang="en-US" sz="1500" dirty="0"/>
              <a:t> final, </a:t>
            </a:r>
            <a:r>
              <a:rPr lang="en-US" sz="1500" dirty="0" err="1"/>
              <a:t>impacto</a:t>
            </a:r>
            <a:r>
              <a:rPr lang="en-US" sz="1500" dirty="0"/>
              <a:t> de </a:t>
            </a:r>
            <a:r>
              <a:rPr lang="en-US" sz="1500" dirty="0" err="1"/>
              <a:t>valores</a:t>
            </a:r>
            <a:r>
              <a:rPr lang="en-US" sz="1500" dirty="0"/>
              <a:t> entre a </a:t>
            </a:r>
            <a:r>
              <a:rPr lang="en-US" sz="1500" dirty="0" err="1"/>
              <a:t>folha</a:t>
            </a:r>
            <a:r>
              <a:rPr lang="en-US" sz="1500" dirty="0"/>
              <a:t> de </a:t>
            </a:r>
            <a:r>
              <a:rPr lang="en-US" sz="1500" dirty="0" err="1"/>
              <a:t>pagamento</a:t>
            </a:r>
            <a:r>
              <a:rPr lang="en-US" sz="1500" dirty="0"/>
              <a:t> anterior e a nova </a:t>
            </a:r>
            <a:r>
              <a:rPr lang="en-US" sz="1500" dirty="0" err="1"/>
              <a:t>folha</a:t>
            </a:r>
            <a:r>
              <a:rPr lang="en-US" sz="1500" dirty="0"/>
              <a:t> </a:t>
            </a:r>
            <a:r>
              <a:rPr lang="en-US" sz="1500" dirty="0" err="1"/>
              <a:t>pagamento</a:t>
            </a:r>
            <a:r>
              <a:rPr lang="en-US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969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246900-2BAF-4A9F-9A12-791D959F4F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2" b="2756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99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244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Tw Cen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FRANKLIN ROOOSEVELT XAVIER DANTAS</dc:creator>
  <cp:lastModifiedBy>FRANKLIN ROOOSEVELT XAVIER DANTAS</cp:lastModifiedBy>
  <cp:revision>2</cp:revision>
  <dcterms:created xsi:type="dcterms:W3CDTF">2022-04-15T22:16:19Z</dcterms:created>
  <dcterms:modified xsi:type="dcterms:W3CDTF">2022-04-15T23:16:15Z</dcterms:modified>
</cp:coreProperties>
</file>