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 descr="Immagine che contiene schermata, cerchio, Policromia, design&#10;&#10;Il contenuto generato dall'IA potrebbe non essere corretto.">
            <a:extLst>
              <a:ext uri="{FF2B5EF4-FFF2-40B4-BE49-F238E27FC236}">
                <a16:creationId xmlns:a16="http://schemas.microsoft.com/office/drawing/2014/main" id="{0E6BC4D5-30DB-84F5-E6A7-7B558E0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93" y="3125279"/>
            <a:ext cx="3808646" cy="331236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06166" y="3147131"/>
            <a:ext cx="54583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Il lavoro ha riguardato l’implementazione della trasformazione approssimata del problema logico MAX-3SAT in una forma matematica chiamata QUBO, adatta a essere risolta con tecniche di quantum </a:t>
            </a:r>
            <a:r>
              <a:rPr lang="it-IT" sz="1500" dirty="0" err="1"/>
              <a:t>annealing</a:t>
            </a:r>
            <a:r>
              <a:rPr lang="it-IT" sz="1500" dirty="0"/>
              <a:t> implementate in macchine quantistiche.</a:t>
            </a:r>
          </a:p>
          <a:p>
            <a:endParaRPr lang="it-IT" sz="1500" dirty="0"/>
          </a:p>
          <a:p>
            <a:r>
              <a:rPr lang="it-IT" sz="1500" dirty="0"/>
              <a:t>Per la minimizzazione di questi modelli è stato implementato il </a:t>
            </a:r>
            <a:r>
              <a:rPr lang="it-IT" sz="1500" dirty="0" err="1"/>
              <a:t>simulated</a:t>
            </a:r>
            <a:r>
              <a:rPr lang="it-IT" sz="1500" dirty="0"/>
              <a:t> </a:t>
            </a:r>
            <a:r>
              <a:rPr lang="it-IT" sz="1500" dirty="0" err="1"/>
              <a:t>annealing</a:t>
            </a:r>
            <a:r>
              <a:rPr lang="it-IT" sz="1500" dirty="0"/>
              <a:t>,  ottimizzato in MATLAB. </a:t>
            </a:r>
          </a:p>
          <a:p>
            <a:endParaRPr lang="it-IT" sz="1500" dirty="0"/>
          </a:p>
          <a:p>
            <a:r>
              <a:rPr lang="it-IT" sz="1500" dirty="0"/>
              <a:t>L’algoritmo è stato testato su istanze di media dimensione. I risultati indicano che, anche con metodi classici, è possibile ottenere buone soluzioni a problemi complessi, dimostrando che, pur utilizzando modelli approssimati, le soluzioni trovate sono affidabili, garantendo un buon equilibrio tra precisione e tempo di calcolo.</a:t>
            </a:r>
            <a:endParaRPr lang="it-IT" sz="1500" dirty="0">
              <a:solidFill>
                <a:srgbClr val="C0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1900" b="1" i="1" dirty="0" err="1"/>
              <a:t>Modellazione</a:t>
            </a:r>
            <a:r>
              <a:rPr lang="en-GB" sz="1900" b="1" i="1" dirty="0"/>
              <a:t> del </a:t>
            </a:r>
            <a:r>
              <a:rPr lang="en-GB" sz="1900" b="1" i="1" dirty="0" err="1"/>
              <a:t>problema</a:t>
            </a:r>
            <a:r>
              <a:rPr lang="en-GB" sz="1900" b="1" i="1" dirty="0"/>
              <a:t> MAX3-SAT in forma QUBO e </a:t>
            </a:r>
            <a:r>
              <a:rPr lang="en-GB" sz="1900" b="1" i="1" dirty="0" err="1"/>
              <a:t>sua</a:t>
            </a:r>
            <a:r>
              <a:rPr lang="en-GB" sz="1900" b="1" i="1" dirty="0"/>
              <a:t> </a:t>
            </a:r>
            <a:r>
              <a:rPr lang="en-GB" sz="1900" b="1" i="1" dirty="0" err="1"/>
              <a:t>risoluzione</a:t>
            </a:r>
            <a:r>
              <a:rPr lang="en-GB" sz="1900" b="1" i="1" dirty="0"/>
              <a:t> </a:t>
            </a:r>
          </a:p>
          <a:p>
            <a:r>
              <a:rPr lang="en-GB" sz="1900" b="1" i="1" dirty="0" err="1"/>
              <a:t>tramite</a:t>
            </a:r>
            <a:r>
              <a:rPr lang="en-GB" sz="1900" b="1" i="1" dirty="0"/>
              <a:t> Simulated Annealing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1" y="1066596"/>
            <a:ext cx="548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Dott. Francesco Vesigna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8" y="2572368"/>
            <a:ext cx="4500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Relatore</a:t>
            </a:r>
            <a:r>
              <a:rPr lang="en-GB" b="1" dirty="0"/>
              <a:t>: Prof. Marco </a:t>
            </a:r>
            <a:r>
              <a:rPr lang="en-GB" b="1" dirty="0" err="1"/>
              <a:t>Cococcioni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Francesco Vesigna</cp:lastModifiedBy>
  <cp:revision>6</cp:revision>
  <dcterms:created xsi:type="dcterms:W3CDTF">2023-06-19T11:45:48Z</dcterms:created>
  <dcterms:modified xsi:type="dcterms:W3CDTF">2025-07-17T01:23:13Z</dcterms:modified>
</cp:coreProperties>
</file>