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03" r:id="rId2"/>
    <p:sldId id="639" r:id="rId3"/>
    <p:sldId id="704" r:id="rId4"/>
    <p:sldId id="623" r:id="rId5"/>
    <p:sldId id="702" r:id="rId6"/>
    <p:sldId id="641" r:id="rId7"/>
    <p:sldId id="644" r:id="rId8"/>
    <p:sldId id="6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146" autoAdjust="0"/>
    <p:restoredTop sz="94669" autoAdjust="0"/>
  </p:normalViewPr>
  <p:slideViewPr>
    <p:cSldViewPr snapToGrid="0">
      <p:cViewPr varScale="1">
        <p:scale>
          <a:sx n="84" d="100"/>
          <a:sy n="84" d="100"/>
        </p:scale>
        <p:origin x="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2161349" y="2844224"/>
            <a:ext cx="786930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CICLOVIA VENTO</a:t>
            </a:r>
            <a:b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Badoino Matteo</a:t>
            </a:r>
            <a:endParaRPr kumimoji="0" lang="en-US" sz="7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0" name="Segnaposto immagine 6">
            <a:extLst>
              <a:ext uri="{FF2B5EF4-FFF2-40B4-BE49-F238E27FC236}">
                <a16:creationId xmlns:a16="http://schemas.microsoft.com/office/drawing/2014/main" id="{B73EF22C-DF9F-4307-96CF-EDB9B920A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" r="272"/>
          <a:stretch/>
        </p:blipFill>
        <p:spPr>
          <a:xfrm>
            <a:off x="384048" y="111152"/>
            <a:ext cx="2733072" cy="2733072"/>
          </a:xfrm>
          <a:prstGeom prst="ellipse">
            <a:avLst/>
          </a:prstGeom>
        </p:spPr>
      </p:pic>
      <p:pic>
        <p:nvPicPr>
          <p:cNvPr id="13" name="Segnaposto immagine 6">
            <a:extLst>
              <a:ext uri="{FF2B5EF4-FFF2-40B4-BE49-F238E27FC236}">
                <a16:creationId xmlns:a16="http://schemas.microsoft.com/office/drawing/2014/main" id="{29F2FA65-ED95-42D9-86FB-FBB2716087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667" r="16667"/>
          <a:stretch>
            <a:fillRect/>
          </a:stretch>
        </p:blipFill>
        <p:spPr>
          <a:xfrm>
            <a:off x="9125712" y="3776331"/>
            <a:ext cx="2949703" cy="294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4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5DDABBE8-7360-452B-B856-38FEBE0D7B6C}"/>
              </a:ext>
            </a:extLst>
          </p:cNvPr>
          <p:cNvSpPr/>
          <p:nvPr/>
        </p:nvSpPr>
        <p:spPr>
          <a:xfrm flipV="1">
            <a:off x="4665178" y="5309005"/>
            <a:ext cx="2739830" cy="300753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4007380" y="3844300"/>
            <a:ext cx="3482976" cy="1245495"/>
          </a:xfrm>
          <a:custGeom>
            <a:avLst/>
            <a:gdLst>
              <a:gd name="T0" fmla="*/ 451 w 629"/>
              <a:gd name="T1" fmla="*/ 74 h 225"/>
              <a:gd name="T2" fmla="*/ 466 w 629"/>
              <a:gd name="T3" fmla="*/ 74 h 225"/>
              <a:gd name="T4" fmla="*/ 503 w 629"/>
              <a:gd name="T5" fmla="*/ 64 h 225"/>
              <a:gd name="T6" fmla="*/ 583 w 629"/>
              <a:gd name="T7" fmla="*/ 15 h 225"/>
              <a:gd name="T8" fmla="*/ 600 w 629"/>
              <a:gd name="T9" fmla="*/ 4 h 225"/>
              <a:gd name="T10" fmla="*/ 621 w 629"/>
              <a:gd name="T11" fmla="*/ 9 h 225"/>
              <a:gd name="T12" fmla="*/ 627 w 629"/>
              <a:gd name="T13" fmla="*/ 19 h 225"/>
              <a:gd name="T14" fmla="*/ 626 w 629"/>
              <a:gd name="T15" fmla="*/ 26 h 225"/>
              <a:gd name="T16" fmla="*/ 588 w 629"/>
              <a:gd name="T17" fmla="*/ 67 h 225"/>
              <a:gd name="T18" fmla="*/ 547 w 629"/>
              <a:gd name="T19" fmla="*/ 105 h 225"/>
              <a:gd name="T20" fmla="*/ 516 w 629"/>
              <a:gd name="T21" fmla="*/ 135 h 225"/>
              <a:gd name="T22" fmla="*/ 497 w 629"/>
              <a:gd name="T23" fmla="*/ 148 h 225"/>
              <a:gd name="T24" fmla="*/ 447 w 629"/>
              <a:gd name="T25" fmla="*/ 179 h 225"/>
              <a:gd name="T26" fmla="*/ 393 w 629"/>
              <a:gd name="T27" fmla="*/ 219 h 225"/>
              <a:gd name="T28" fmla="*/ 371 w 629"/>
              <a:gd name="T29" fmla="*/ 223 h 225"/>
              <a:gd name="T30" fmla="*/ 329 w 629"/>
              <a:gd name="T31" fmla="*/ 212 h 225"/>
              <a:gd name="T32" fmla="*/ 285 w 629"/>
              <a:gd name="T33" fmla="*/ 201 h 225"/>
              <a:gd name="T34" fmla="*/ 225 w 629"/>
              <a:gd name="T35" fmla="*/ 189 h 225"/>
              <a:gd name="T36" fmla="*/ 186 w 629"/>
              <a:gd name="T37" fmla="*/ 181 h 225"/>
              <a:gd name="T38" fmla="*/ 169 w 629"/>
              <a:gd name="T39" fmla="*/ 180 h 225"/>
              <a:gd name="T40" fmla="*/ 121 w 629"/>
              <a:gd name="T41" fmla="*/ 170 h 225"/>
              <a:gd name="T42" fmla="*/ 66 w 629"/>
              <a:gd name="T43" fmla="*/ 157 h 225"/>
              <a:gd name="T44" fmla="*/ 23 w 629"/>
              <a:gd name="T45" fmla="*/ 149 h 225"/>
              <a:gd name="T46" fmla="*/ 9 w 629"/>
              <a:gd name="T47" fmla="*/ 145 h 225"/>
              <a:gd name="T48" fmla="*/ 4 w 629"/>
              <a:gd name="T49" fmla="*/ 140 h 225"/>
              <a:gd name="T50" fmla="*/ 3 w 629"/>
              <a:gd name="T51" fmla="*/ 94 h 225"/>
              <a:gd name="T52" fmla="*/ 21 w 629"/>
              <a:gd name="T53" fmla="*/ 29 h 225"/>
              <a:gd name="T54" fmla="*/ 39 w 629"/>
              <a:gd name="T55" fmla="*/ 4 h 225"/>
              <a:gd name="T56" fmla="*/ 45 w 629"/>
              <a:gd name="T57" fmla="*/ 2 h 225"/>
              <a:gd name="T58" fmla="*/ 106 w 629"/>
              <a:gd name="T59" fmla="*/ 21 h 225"/>
              <a:gd name="T60" fmla="*/ 125 w 629"/>
              <a:gd name="T61" fmla="*/ 27 h 225"/>
              <a:gd name="T62" fmla="*/ 135 w 629"/>
              <a:gd name="T63" fmla="*/ 27 h 225"/>
              <a:gd name="T64" fmla="*/ 175 w 629"/>
              <a:gd name="T65" fmla="*/ 17 h 225"/>
              <a:gd name="T66" fmla="*/ 231 w 629"/>
              <a:gd name="T67" fmla="*/ 11 h 225"/>
              <a:gd name="T68" fmla="*/ 274 w 629"/>
              <a:gd name="T69" fmla="*/ 24 h 225"/>
              <a:gd name="T70" fmla="*/ 329 w 629"/>
              <a:gd name="T71" fmla="*/ 52 h 225"/>
              <a:gd name="T72" fmla="*/ 356 w 629"/>
              <a:gd name="T73" fmla="*/ 57 h 225"/>
              <a:gd name="T74" fmla="*/ 417 w 629"/>
              <a:gd name="T75" fmla="*/ 71 h 225"/>
              <a:gd name="T76" fmla="*/ 433 w 629"/>
              <a:gd name="T77" fmla="*/ 87 h 225"/>
              <a:gd name="T78" fmla="*/ 422 w 629"/>
              <a:gd name="T79" fmla="*/ 112 h 225"/>
              <a:gd name="T80" fmla="*/ 386 w 629"/>
              <a:gd name="T81" fmla="*/ 113 h 225"/>
              <a:gd name="T82" fmla="*/ 309 w 629"/>
              <a:gd name="T83" fmla="*/ 113 h 225"/>
              <a:gd name="T84" fmla="*/ 279 w 629"/>
              <a:gd name="T85" fmla="*/ 120 h 225"/>
              <a:gd name="T86" fmla="*/ 272 w 629"/>
              <a:gd name="T87" fmla="*/ 134 h 225"/>
              <a:gd name="T88" fmla="*/ 285 w 629"/>
              <a:gd name="T89" fmla="*/ 141 h 225"/>
              <a:gd name="T90" fmla="*/ 296 w 629"/>
              <a:gd name="T91" fmla="*/ 137 h 225"/>
              <a:gd name="T92" fmla="*/ 366 w 629"/>
              <a:gd name="T93" fmla="*/ 134 h 225"/>
              <a:gd name="T94" fmla="*/ 409 w 629"/>
              <a:gd name="T95" fmla="*/ 136 h 225"/>
              <a:gd name="T96" fmla="*/ 437 w 629"/>
              <a:gd name="T97" fmla="*/ 130 h 225"/>
              <a:gd name="T98" fmla="*/ 453 w 629"/>
              <a:gd name="T99" fmla="*/ 77 h 225"/>
              <a:gd name="T100" fmla="*/ 451 w 629"/>
              <a:gd name="T101" fmla="*/ 7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29" h="225">
                <a:moveTo>
                  <a:pt x="451" y="74"/>
                </a:moveTo>
                <a:cubicBezTo>
                  <a:pt x="457" y="74"/>
                  <a:pt x="462" y="74"/>
                  <a:pt x="466" y="74"/>
                </a:cubicBezTo>
                <a:cubicBezTo>
                  <a:pt x="480" y="73"/>
                  <a:pt x="491" y="68"/>
                  <a:pt x="503" y="64"/>
                </a:cubicBezTo>
                <a:cubicBezTo>
                  <a:pt x="533" y="52"/>
                  <a:pt x="557" y="33"/>
                  <a:pt x="583" y="15"/>
                </a:cubicBezTo>
                <a:cubicBezTo>
                  <a:pt x="589" y="11"/>
                  <a:pt x="594" y="7"/>
                  <a:pt x="600" y="4"/>
                </a:cubicBezTo>
                <a:cubicBezTo>
                  <a:pt x="608" y="0"/>
                  <a:pt x="615" y="2"/>
                  <a:pt x="621" y="9"/>
                </a:cubicBezTo>
                <a:cubicBezTo>
                  <a:pt x="623" y="12"/>
                  <a:pt x="625" y="16"/>
                  <a:pt x="627" y="19"/>
                </a:cubicBezTo>
                <a:cubicBezTo>
                  <a:pt x="629" y="22"/>
                  <a:pt x="628" y="24"/>
                  <a:pt x="626" y="26"/>
                </a:cubicBezTo>
                <a:cubicBezTo>
                  <a:pt x="613" y="40"/>
                  <a:pt x="601" y="54"/>
                  <a:pt x="588" y="67"/>
                </a:cubicBezTo>
                <a:cubicBezTo>
                  <a:pt x="575" y="80"/>
                  <a:pt x="560" y="92"/>
                  <a:pt x="547" y="105"/>
                </a:cubicBezTo>
                <a:cubicBezTo>
                  <a:pt x="536" y="115"/>
                  <a:pt x="527" y="126"/>
                  <a:pt x="516" y="135"/>
                </a:cubicBezTo>
                <a:cubicBezTo>
                  <a:pt x="511" y="140"/>
                  <a:pt x="503" y="144"/>
                  <a:pt x="497" y="148"/>
                </a:cubicBezTo>
                <a:cubicBezTo>
                  <a:pt x="480" y="158"/>
                  <a:pt x="464" y="169"/>
                  <a:pt x="447" y="179"/>
                </a:cubicBezTo>
                <a:cubicBezTo>
                  <a:pt x="427" y="190"/>
                  <a:pt x="411" y="205"/>
                  <a:pt x="393" y="219"/>
                </a:cubicBezTo>
                <a:cubicBezTo>
                  <a:pt x="386" y="225"/>
                  <a:pt x="379" y="225"/>
                  <a:pt x="371" y="223"/>
                </a:cubicBezTo>
                <a:cubicBezTo>
                  <a:pt x="357" y="219"/>
                  <a:pt x="343" y="216"/>
                  <a:pt x="329" y="212"/>
                </a:cubicBezTo>
                <a:cubicBezTo>
                  <a:pt x="314" y="208"/>
                  <a:pt x="300" y="205"/>
                  <a:pt x="285" y="201"/>
                </a:cubicBezTo>
                <a:cubicBezTo>
                  <a:pt x="265" y="197"/>
                  <a:pt x="245" y="193"/>
                  <a:pt x="225" y="189"/>
                </a:cubicBezTo>
                <a:cubicBezTo>
                  <a:pt x="212" y="186"/>
                  <a:pt x="199" y="183"/>
                  <a:pt x="186" y="181"/>
                </a:cubicBezTo>
                <a:cubicBezTo>
                  <a:pt x="180" y="180"/>
                  <a:pt x="174" y="180"/>
                  <a:pt x="169" y="180"/>
                </a:cubicBezTo>
                <a:cubicBezTo>
                  <a:pt x="152" y="180"/>
                  <a:pt x="137" y="175"/>
                  <a:pt x="121" y="170"/>
                </a:cubicBezTo>
                <a:cubicBezTo>
                  <a:pt x="103" y="165"/>
                  <a:pt x="85" y="161"/>
                  <a:pt x="66" y="157"/>
                </a:cubicBezTo>
                <a:cubicBezTo>
                  <a:pt x="52" y="154"/>
                  <a:pt x="38" y="152"/>
                  <a:pt x="23" y="149"/>
                </a:cubicBezTo>
                <a:cubicBezTo>
                  <a:pt x="18" y="148"/>
                  <a:pt x="13" y="147"/>
                  <a:pt x="9" y="145"/>
                </a:cubicBezTo>
                <a:cubicBezTo>
                  <a:pt x="7" y="144"/>
                  <a:pt x="5" y="142"/>
                  <a:pt x="4" y="140"/>
                </a:cubicBezTo>
                <a:cubicBezTo>
                  <a:pt x="0" y="125"/>
                  <a:pt x="1" y="109"/>
                  <a:pt x="3" y="94"/>
                </a:cubicBezTo>
                <a:cubicBezTo>
                  <a:pt x="6" y="72"/>
                  <a:pt x="12" y="50"/>
                  <a:pt x="21" y="29"/>
                </a:cubicBezTo>
                <a:cubicBezTo>
                  <a:pt x="26" y="20"/>
                  <a:pt x="30" y="10"/>
                  <a:pt x="39" y="4"/>
                </a:cubicBezTo>
                <a:cubicBezTo>
                  <a:pt x="40" y="3"/>
                  <a:pt x="43" y="2"/>
                  <a:pt x="45" y="2"/>
                </a:cubicBezTo>
                <a:cubicBezTo>
                  <a:pt x="66" y="8"/>
                  <a:pt x="86" y="15"/>
                  <a:pt x="106" y="21"/>
                </a:cubicBezTo>
                <a:cubicBezTo>
                  <a:pt x="113" y="23"/>
                  <a:pt x="119" y="25"/>
                  <a:pt x="125" y="27"/>
                </a:cubicBezTo>
                <a:cubicBezTo>
                  <a:pt x="129" y="28"/>
                  <a:pt x="132" y="28"/>
                  <a:pt x="135" y="27"/>
                </a:cubicBezTo>
                <a:cubicBezTo>
                  <a:pt x="149" y="24"/>
                  <a:pt x="162" y="20"/>
                  <a:pt x="175" y="17"/>
                </a:cubicBezTo>
                <a:cubicBezTo>
                  <a:pt x="193" y="13"/>
                  <a:pt x="212" y="9"/>
                  <a:pt x="231" y="11"/>
                </a:cubicBezTo>
                <a:cubicBezTo>
                  <a:pt x="246" y="13"/>
                  <a:pt x="261" y="17"/>
                  <a:pt x="274" y="24"/>
                </a:cubicBezTo>
                <a:cubicBezTo>
                  <a:pt x="293" y="33"/>
                  <a:pt x="311" y="42"/>
                  <a:pt x="329" y="52"/>
                </a:cubicBezTo>
                <a:cubicBezTo>
                  <a:pt x="337" y="56"/>
                  <a:pt x="347" y="56"/>
                  <a:pt x="356" y="57"/>
                </a:cubicBezTo>
                <a:cubicBezTo>
                  <a:pt x="377" y="60"/>
                  <a:pt x="398" y="62"/>
                  <a:pt x="417" y="71"/>
                </a:cubicBezTo>
                <a:cubicBezTo>
                  <a:pt x="425" y="74"/>
                  <a:pt x="428" y="81"/>
                  <a:pt x="433" y="87"/>
                </a:cubicBezTo>
                <a:cubicBezTo>
                  <a:pt x="440" y="96"/>
                  <a:pt x="435" y="111"/>
                  <a:pt x="422" y="112"/>
                </a:cubicBezTo>
                <a:cubicBezTo>
                  <a:pt x="410" y="113"/>
                  <a:pt x="398" y="114"/>
                  <a:pt x="386" y="113"/>
                </a:cubicBezTo>
                <a:cubicBezTo>
                  <a:pt x="360" y="111"/>
                  <a:pt x="334" y="109"/>
                  <a:pt x="309" y="113"/>
                </a:cubicBezTo>
                <a:cubicBezTo>
                  <a:pt x="299" y="114"/>
                  <a:pt x="289" y="117"/>
                  <a:pt x="279" y="120"/>
                </a:cubicBezTo>
                <a:cubicBezTo>
                  <a:pt x="273" y="122"/>
                  <a:pt x="270" y="128"/>
                  <a:pt x="272" y="134"/>
                </a:cubicBezTo>
                <a:cubicBezTo>
                  <a:pt x="274" y="139"/>
                  <a:pt x="279" y="142"/>
                  <a:pt x="285" y="141"/>
                </a:cubicBezTo>
                <a:cubicBezTo>
                  <a:pt x="289" y="140"/>
                  <a:pt x="292" y="138"/>
                  <a:pt x="296" y="137"/>
                </a:cubicBezTo>
                <a:cubicBezTo>
                  <a:pt x="319" y="131"/>
                  <a:pt x="343" y="132"/>
                  <a:pt x="366" y="134"/>
                </a:cubicBezTo>
                <a:cubicBezTo>
                  <a:pt x="381" y="135"/>
                  <a:pt x="395" y="136"/>
                  <a:pt x="409" y="136"/>
                </a:cubicBezTo>
                <a:cubicBezTo>
                  <a:pt x="418" y="136"/>
                  <a:pt x="428" y="134"/>
                  <a:pt x="437" y="130"/>
                </a:cubicBezTo>
                <a:cubicBezTo>
                  <a:pt x="454" y="122"/>
                  <a:pt x="465" y="96"/>
                  <a:pt x="453" y="77"/>
                </a:cubicBezTo>
                <a:cubicBezTo>
                  <a:pt x="452" y="76"/>
                  <a:pt x="452" y="76"/>
                  <a:pt x="451" y="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3546708" y="332077"/>
            <a:ext cx="5497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CHE COS’E’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5FAAC8-4DCE-4294-BF1E-FDD9D9F30F9B}"/>
              </a:ext>
            </a:extLst>
          </p:cNvPr>
          <p:cNvGrpSpPr/>
          <p:nvPr/>
        </p:nvGrpSpPr>
        <p:grpSpPr>
          <a:xfrm>
            <a:off x="5237620" y="1676400"/>
            <a:ext cx="1731496" cy="2111981"/>
            <a:chOff x="7549436" y="-3035119"/>
            <a:chExt cx="1474296" cy="1798263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DB0C78FB-797C-48A5-8471-90AE252A57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27222" y="-2761530"/>
              <a:ext cx="917325" cy="1524674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A867A9D3-244B-4D96-85FC-1B20A383B6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3578" y="-2329808"/>
              <a:ext cx="65073" cy="110555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081340D6-A119-4ECC-B054-F7F59A530F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65765" y="-2182168"/>
              <a:ext cx="235803" cy="378545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66093F5C-4A6F-48F7-A969-9A5617C0A0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10842" y="-2203160"/>
              <a:ext cx="105657" cy="130847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1B0A7BE6-A9F5-4F69-BB46-5FED15DE9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6846" y="-2653076"/>
              <a:ext cx="381344" cy="41563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AAC04016-222C-4615-847D-EF424A435A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6846" y="-3035119"/>
              <a:ext cx="58776" cy="223908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F2A97FCD-688B-4009-A43E-772F819744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99293" y="-2944156"/>
              <a:ext cx="149039" cy="207115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745AF341-A3B9-450E-AA0C-D160290799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3555" y="-2052722"/>
              <a:ext cx="209214" cy="146940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6421252C-0288-4E74-8BE0-6173B937F8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0399" y="-2682464"/>
              <a:ext cx="209214" cy="145540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B0FE359E-F73E-4BDC-87AA-58798B116B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9824" y="-2322811"/>
              <a:ext cx="223908" cy="59476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3085AF8C-5A77-43FC-BB3D-25616E7BAD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49436" y="-2322811"/>
              <a:ext cx="222509" cy="59476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7266249B-8E16-4840-96FC-8516A1DEEF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3555" y="-2682464"/>
              <a:ext cx="209214" cy="145540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2441C55B-CC0E-4AF1-8DF0-22E322450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0399" y="-2052722"/>
              <a:ext cx="209214" cy="146940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FA834BA1-D0A4-4237-913D-260A5DEBAE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4837" y="-2944156"/>
              <a:ext cx="149039" cy="207115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B327ECD0-E1B0-4737-8A11-DA4355BE380C}"/>
              </a:ext>
            </a:extLst>
          </p:cNvPr>
          <p:cNvSpPr/>
          <p:nvPr/>
        </p:nvSpPr>
        <p:spPr>
          <a:xfrm>
            <a:off x="1610540" y="2008325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E9AA7E-9A40-4378-BA1F-D2DC2684ED35}"/>
              </a:ext>
            </a:extLst>
          </p:cNvPr>
          <p:cNvSpPr txBox="1"/>
          <p:nvPr/>
        </p:nvSpPr>
        <p:spPr>
          <a:xfrm>
            <a:off x="881461" y="4905129"/>
            <a:ext cx="202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TORINO-VENEZIA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445E318-5EBB-456A-AB1D-82C950818623}"/>
              </a:ext>
            </a:extLst>
          </p:cNvPr>
          <p:cNvSpPr/>
          <p:nvPr/>
        </p:nvSpPr>
        <p:spPr>
          <a:xfrm>
            <a:off x="1610540" y="4305476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C67BB8D-4F08-4687-95FD-F1D81ABCF35D}"/>
              </a:ext>
            </a:extLst>
          </p:cNvPr>
          <p:cNvSpPr/>
          <p:nvPr/>
        </p:nvSpPr>
        <p:spPr>
          <a:xfrm>
            <a:off x="9829286" y="2026479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4AF6505-A775-4864-B23C-39B7D60FE049}"/>
              </a:ext>
            </a:extLst>
          </p:cNvPr>
          <p:cNvSpPr txBox="1"/>
          <p:nvPr/>
        </p:nvSpPr>
        <p:spPr>
          <a:xfrm>
            <a:off x="960214" y="2679591"/>
            <a:ext cx="186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DORSALE CICLOTURISTICA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98F7418-2E84-4D83-AB5C-A6C8FD62F902}"/>
              </a:ext>
            </a:extLst>
          </p:cNvPr>
          <p:cNvSpPr txBox="1"/>
          <p:nvPr/>
        </p:nvSpPr>
        <p:spPr>
          <a:xfrm>
            <a:off x="9262778" y="2683988"/>
            <a:ext cx="17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OLTRE 700 KM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0944E66-AC4C-4425-AB68-2D7ACD83CD9A}"/>
              </a:ext>
            </a:extLst>
          </p:cNvPr>
          <p:cNvSpPr/>
          <p:nvPr/>
        </p:nvSpPr>
        <p:spPr>
          <a:xfrm>
            <a:off x="9829286" y="4039429"/>
            <a:ext cx="506366" cy="5063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1FE69F6-9293-4343-B952-0660EA60F5D7}"/>
              </a:ext>
            </a:extLst>
          </p:cNvPr>
          <p:cNvSpPr txBox="1"/>
          <p:nvPr/>
        </p:nvSpPr>
        <p:spPr>
          <a:xfrm>
            <a:off x="9515962" y="4705074"/>
            <a:ext cx="1639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NATURA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53630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756AEB4-BE8B-4780-A328-6B6D56479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2024468"/>
            <a:ext cx="12192000" cy="280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7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AEB7FD8D-AC69-4E90-A073-33A590B88A4A}"/>
              </a:ext>
            </a:extLst>
          </p:cNvPr>
          <p:cNvSpPr/>
          <p:nvPr/>
        </p:nvSpPr>
        <p:spPr>
          <a:xfrm>
            <a:off x="1610137" y="5213825"/>
            <a:ext cx="4003264" cy="380050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6345936" y="795528"/>
            <a:ext cx="50523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L’OBIETTIVO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352550" y="1454150"/>
            <a:ext cx="4160118" cy="3613151"/>
            <a:chOff x="1111250" y="2736547"/>
            <a:chExt cx="3473207" cy="3016554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199068" y="3392988"/>
              <a:ext cx="3385389" cy="2360113"/>
            </a:xfrm>
            <a:custGeom>
              <a:avLst/>
              <a:gdLst>
                <a:gd name="T0" fmla="*/ 642 w 768"/>
                <a:gd name="T1" fmla="*/ 101 h 535"/>
                <a:gd name="T2" fmla="*/ 603 w 768"/>
                <a:gd name="T3" fmla="*/ 72 h 535"/>
                <a:gd name="T4" fmla="*/ 768 w 768"/>
                <a:gd name="T5" fmla="*/ 0 h 535"/>
                <a:gd name="T6" fmla="*/ 748 w 768"/>
                <a:gd name="T7" fmla="*/ 179 h 535"/>
                <a:gd name="T8" fmla="*/ 728 w 768"/>
                <a:gd name="T9" fmla="*/ 165 h 535"/>
                <a:gd name="T10" fmla="*/ 711 w 768"/>
                <a:gd name="T11" fmla="*/ 152 h 535"/>
                <a:gd name="T12" fmla="*/ 706 w 768"/>
                <a:gd name="T13" fmla="*/ 153 h 535"/>
                <a:gd name="T14" fmla="*/ 634 w 768"/>
                <a:gd name="T15" fmla="*/ 247 h 535"/>
                <a:gd name="T16" fmla="*/ 560 w 768"/>
                <a:gd name="T17" fmla="*/ 343 h 535"/>
                <a:gd name="T18" fmla="*/ 548 w 768"/>
                <a:gd name="T19" fmla="*/ 359 h 535"/>
                <a:gd name="T20" fmla="*/ 540 w 768"/>
                <a:gd name="T21" fmla="*/ 364 h 535"/>
                <a:gd name="T22" fmla="*/ 480 w 768"/>
                <a:gd name="T23" fmla="*/ 372 h 535"/>
                <a:gd name="T24" fmla="*/ 430 w 768"/>
                <a:gd name="T25" fmla="*/ 380 h 535"/>
                <a:gd name="T26" fmla="*/ 365 w 768"/>
                <a:gd name="T27" fmla="*/ 389 h 535"/>
                <a:gd name="T28" fmla="*/ 318 w 768"/>
                <a:gd name="T29" fmla="*/ 406 h 535"/>
                <a:gd name="T30" fmla="*/ 257 w 768"/>
                <a:gd name="T31" fmla="*/ 433 h 535"/>
                <a:gd name="T32" fmla="*/ 190 w 768"/>
                <a:gd name="T33" fmla="*/ 464 h 535"/>
                <a:gd name="T34" fmla="*/ 131 w 768"/>
                <a:gd name="T35" fmla="*/ 491 h 535"/>
                <a:gd name="T36" fmla="*/ 78 w 768"/>
                <a:gd name="T37" fmla="*/ 515 h 535"/>
                <a:gd name="T38" fmla="*/ 37 w 768"/>
                <a:gd name="T39" fmla="*/ 534 h 535"/>
                <a:gd name="T40" fmla="*/ 32 w 768"/>
                <a:gd name="T41" fmla="*/ 532 h 535"/>
                <a:gd name="T42" fmla="*/ 1 w 768"/>
                <a:gd name="T43" fmla="*/ 465 h 535"/>
                <a:gd name="T44" fmla="*/ 3 w 768"/>
                <a:gd name="T45" fmla="*/ 459 h 535"/>
                <a:gd name="T46" fmla="*/ 70 w 768"/>
                <a:gd name="T47" fmla="*/ 428 h 535"/>
                <a:gd name="T48" fmla="*/ 121 w 768"/>
                <a:gd name="T49" fmla="*/ 405 h 535"/>
                <a:gd name="T50" fmla="*/ 203 w 768"/>
                <a:gd name="T51" fmla="*/ 368 h 535"/>
                <a:gd name="T52" fmla="*/ 294 w 768"/>
                <a:gd name="T53" fmla="*/ 326 h 535"/>
                <a:gd name="T54" fmla="*/ 319 w 768"/>
                <a:gd name="T55" fmla="*/ 315 h 535"/>
                <a:gd name="T56" fmla="*/ 341 w 768"/>
                <a:gd name="T57" fmla="*/ 310 h 535"/>
                <a:gd name="T58" fmla="*/ 397 w 768"/>
                <a:gd name="T59" fmla="*/ 301 h 535"/>
                <a:gd name="T60" fmla="*/ 447 w 768"/>
                <a:gd name="T61" fmla="*/ 294 h 535"/>
                <a:gd name="T62" fmla="*/ 498 w 768"/>
                <a:gd name="T63" fmla="*/ 286 h 535"/>
                <a:gd name="T64" fmla="*/ 502 w 768"/>
                <a:gd name="T65" fmla="*/ 283 h 535"/>
                <a:gd name="T66" fmla="*/ 556 w 768"/>
                <a:gd name="T67" fmla="*/ 214 h 535"/>
                <a:gd name="T68" fmla="*/ 626 w 768"/>
                <a:gd name="T69" fmla="*/ 122 h 535"/>
                <a:gd name="T70" fmla="*/ 642 w 768"/>
                <a:gd name="T71" fmla="*/ 101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8" h="535">
                  <a:moveTo>
                    <a:pt x="642" y="101"/>
                  </a:moveTo>
                  <a:cubicBezTo>
                    <a:pt x="629" y="91"/>
                    <a:pt x="616" y="82"/>
                    <a:pt x="603" y="72"/>
                  </a:cubicBezTo>
                  <a:cubicBezTo>
                    <a:pt x="658" y="48"/>
                    <a:pt x="713" y="24"/>
                    <a:pt x="768" y="0"/>
                  </a:cubicBezTo>
                  <a:cubicBezTo>
                    <a:pt x="761" y="60"/>
                    <a:pt x="755" y="119"/>
                    <a:pt x="748" y="179"/>
                  </a:cubicBezTo>
                  <a:cubicBezTo>
                    <a:pt x="741" y="174"/>
                    <a:pt x="734" y="169"/>
                    <a:pt x="728" y="165"/>
                  </a:cubicBezTo>
                  <a:cubicBezTo>
                    <a:pt x="723" y="160"/>
                    <a:pt x="717" y="156"/>
                    <a:pt x="711" y="152"/>
                  </a:cubicBezTo>
                  <a:cubicBezTo>
                    <a:pt x="709" y="150"/>
                    <a:pt x="708" y="151"/>
                    <a:pt x="706" y="153"/>
                  </a:cubicBezTo>
                  <a:cubicBezTo>
                    <a:pt x="682" y="184"/>
                    <a:pt x="658" y="215"/>
                    <a:pt x="634" y="247"/>
                  </a:cubicBezTo>
                  <a:cubicBezTo>
                    <a:pt x="610" y="279"/>
                    <a:pt x="585" y="311"/>
                    <a:pt x="560" y="343"/>
                  </a:cubicBezTo>
                  <a:cubicBezTo>
                    <a:pt x="556" y="348"/>
                    <a:pt x="552" y="354"/>
                    <a:pt x="548" y="359"/>
                  </a:cubicBezTo>
                  <a:cubicBezTo>
                    <a:pt x="546" y="361"/>
                    <a:pt x="543" y="363"/>
                    <a:pt x="540" y="364"/>
                  </a:cubicBezTo>
                  <a:cubicBezTo>
                    <a:pt x="520" y="367"/>
                    <a:pt x="500" y="370"/>
                    <a:pt x="480" y="372"/>
                  </a:cubicBezTo>
                  <a:cubicBezTo>
                    <a:pt x="463" y="375"/>
                    <a:pt x="446" y="377"/>
                    <a:pt x="430" y="380"/>
                  </a:cubicBezTo>
                  <a:cubicBezTo>
                    <a:pt x="408" y="383"/>
                    <a:pt x="387" y="388"/>
                    <a:pt x="365" y="389"/>
                  </a:cubicBezTo>
                  <a:cubicBezTo>
                    <a:pt x="348" y="391"/>
                    <a:pt x="333" y="399"/>
                    <a:pt x="318" y="406"/>
                  </a:cubicBezTo>
                  <a:cubicBezTo>
                    <a:pt x="297" y="415"/>
                    <a:pt x="277" y="424"/>
                    <a:pt x="257" y="433"/>
                  </a:cubicBezTo>
                  <a:cubicBezTo>
                    <a:pt x="235" y="444"/>
                    <a:pt x="213" y="454"/>
                    <a:pt x="190" y="464"/>
                  </a:cubicBezTo>
                  <a:cubicBezTo>
                    <a:pt x="171" y="473"/>
                    <a:pt x="151" y="482"/>
                    <a:pt x="131" y="491"/>
                  </a:cubicBezTo>
                  <a:cubicBezTo>
                    <a:pt x="113" y="499"/>
                    <a:pt x="96" y="507"/>
                    <a:pt x="78" y="515"/>
                  </a:cubicBezTo>
                  <a:cubicBezTo>
                    <a:pt x="64" y="522"/>
                    <a:pt x="51" y="528"/>
                    <a:pt x="37" y="534"/>
                  </a:cubicBezTo>
                  <a:cubicBezTo>
                    <a:pt x="34" y="535"/>
                    <a:pt x="33" y="535"/>
                    <a:pt x="32" y="532"/>
                  </a:cubicBezTo>
                  <a:cubicBezTo>
                    <a:pt x="22" y="509"/>
                    <a:pt x="11" y="487"/>
                    <a:pt x="1" y="465"/>
                  </a:cubicBezTo>
                  <a:cubicBezTo>
                    <a:pt x="0" y="462"/>
                    <a:pt x="0" y="461"/>
                    <a:pt x="3" y="459"/>
                  </a:cubicBezTo>
                  <a:cubicBezTo>
                    <a:pt x="25" y="449"/>
                    <a:pt x="48" y="439"/>
                    <a:pt x="70" y="428"/>
                  </a:cubicBezTo>
                  <a:cubicBezTo>
                    <a:pt x="87" y="421"/>
                    <a:pt x="104" y="413"/>
                    <a:pt x="121" y="405"/>
                  </a:cubicBezTo>
                  <a:cubicBezTo>
                    <a:pt x="148" y="393"/>
                    <a:pt x="175" y="380"/>
                    <a:pt x="203" y="368"/>
                  </a:cubicBezTo>
                  <a:cubicBezTo>
                    <a:pt x="233" y="354"/>
                    <a:pt x="264" y="340"/>
                    <a:pt x="294" y="326"/>
                  </a:cubicBezTo>
                  <a:cubicBezTo>
                    <a:pt x="302" y="323"/>
                    <a:pt x="311" y="318"/>
                    <a:pt x="319" y="315"/>
                  </a:cubicBezTo>
                  <a:cubicBezTo>
                    <a:pt x="326" y="313"/>
                    <a:pt x="334" y="311"/>
                    <a:pt x="341" y="310"/>
                  </a:cubicBezTo>
                  <a:cubicBezTo>
                    <a:pt x="360" y="307"/>
                    <a:pt x="378" y="304"/>
                    <a:pt x="397" y="301"/>
                  </a:cubicBezTo>
                  <a:cubicBezTo>
                    <a:pt x="413" y="299"/>
                    <a:pt x="430" y="297"/>
                    <a:pt x="447" y="294"/>
                  </a:cubicBezTo>
                  <a:cubicBezTo>
                    <a:pt x="464" y="292"/>
                    <a:pt x="481" y="289"/>
                    <a:pt x="498" y="286"/>
                  </a:cubicBezTo>
                  <a:cubicBezTo>
                    <a:pt x="499" y="286"/>
                    <a:pt x="501" y="284"/>
                    <a:pt x="502" y="283"/>
                  </a:cubicBezTo>
                  <a:cubicBezTo>
                    <a:pt x="520" y="260"/>
                    <a:pt x="538" y="237"/>
                    <a:pt x="556" y="214"/>
                  </a:cubicBezTo>
                  <a:cubicBezTo>
                    <a:pt x="579" y="183"/>
                    <a:pt x="603" y="153"/>
                    <a:pt x="626" y="122"/>
                  </a:cubicBezTo>
                  <a:cubicBezTo>
                    <a:pt x="631" y="115"/>
                    <a:pt x="637" y="108"/>
                    <a:pt x="642" y="1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689782" y="2736547"/>
              <a:ext cx="1159199" cy="1918826"/>
            </a:xfrm>
            <a:custGeom>
              <a:avLst/>
              <a:gdLst>
                <a:gd name="T0" fmla="*/ 30 w 263"/>
                <a:gd name="T1" fmla="*/ 255 h 435"/>
                <a:gd name="T2" fmla="*/ 19 w 263"/>
                <a:gd name="T3" fmla="*/ 304 h 435"/>
                <a:gd name="T4" fmla="*/ 1 w 263"/>
                <a:gd name="T5" fmla="*/ 248 h 435"/>
                <a:gd name="T6" fmla="*/ 34 w 263"/>
                <a:gd name="T7" fmla="*/ 202 h 435"/>
                <a:gd name="T8" fmla="*/ 48 w 263"/>
                <a:gd name="T9" fmla="*/ 175 h 435"/>
                <a:gd name="T10" fmla="*/ 40 w 263"/>
                <a:gd name="T11" fmla="*/ 122 h 435"/>
                <a:gd name="T12" fmla="*/ 93 w 263"/>
                <a:gd name="T13" fmla="*/ 150 h 435"/>
                <a:gd name="T14" fmla="*/ 88 w 263"/>
                <a:gd name="T15" fmla="*/ 186 h 435"/>
                <a:gd name="T16" fmla="*/ 129 w 263"/>
                <a:gd name="T17" fmla="*/ 188 h 435"/>
                <a:gd name="T18" fmla="*/ 154 w 263"/>
                <a:gd name="T19" fmla="*/ 174 h 435"/>
                <a:gd name="T20" fmla="*/ 158 w 263"/>
                <a:gd name="T21" fmla="*/ 15 h 435"/>
                <a:gd name="T22" fmla="*/ 178 w 263"/>
                <a:gd name="T23" fmla="*/ 13 h 435"/>
                <a:gd name="T24" fmla="*/ 255 w 263"/>
                <a:gd name="T25" fmla="*/ 22 h 435"/>
                <a:gd name="T26" fmla="*/ 252 w 263"/>
                <a:gd name="T27" fmla="*/ 38 h 435"/>
                <a:gd name="T28" fmla="*/ 243 w 263"/>
                <a:gd name="T29" fmla="*/ 55 h 435"/>
                <a:gd name="T30" fmla="*/ 263 w 263"/>
                <a:gd name="T31" fmla="*/ 84 h 435"/>
                <a:gd name="T32" fmla="*/ 183 w 263"/>
                <a:gd name="T33" fmla="*/ 84 h 435"/>
                <a:gd name="T34" fmla="*/ 178 w 263"/>
                <a:gd name="T35" fmla="*/ 157 h 435"/>
                <a:gd name="T36" fmla="*/ 190 w 263"/>
                <a:gd name="T37" fmla="*/ 174 h 435"/>
                <a:gd name="T38" fmla="*/ 178 w 263"/>
                <a:gd name="T39" fmla="*/ 199 h 435"/>
                <a:gd name="T40" fmla="*/ 169 w 263"/>
                <a:gd name="T41" fmla="*/ 225 h 435"/>
                <a:gd name="T42" fmla="*/ 158 w 263"/>
                <a:gd name="T43" fmla="*/ 205 h 435"/>
                <a:gd name="T44" fmla="*/ 135 w 263"/>
                <a:gd name="T45" fmla="*/ 217 h 435"/>
                <a:gd name="T46" fmla="*/ 91 w 263"/>
                <a:gd name="T47" fmla="*/ 217 h 435"/>
                <a:gd name="T48" fmla="*/ 95 w 263"/>
                <a:gd name="T49" fmla="*/ 276 h 435"/>
                <a:gd name="T50" fmla="*/ 102 w 263"/>
                <a:gd name="T51" fmla="*/ 292 h 435"/>
                <a:gd name="T52" fmla="*/ 149 w 263"/>
                <a:gd name="T53" fmla="*/ 312 h 435"/>
                <a:gd name="T54" fmla="*/ 171 w 263"/>
                <a:gd name="T55" fmla="*/ 381 h 435"/>
                <a:gd name="T56" fmla="*/ 140 w 263"/>
                <a:gd name="T57" fmla="*/ 364 h 435"/>
                <a:gd name="T58" fmla="*/ 120 w 263"/>
                <a:gd name="T59" fmla="*/ 330 h 435"/>
                <a:gd name="T60" fmla="*/ 89 w 263"/>
                <a:gd name="T61" fmla="*/ 321 h 435"/>
                <a:gd name="T62" fmla="*/ 92 w 263"/>
                <a:gd name="T63" fmla="*/ 365 h 435"/>
                <a:gd name="T64" fmla="*/ 63 w 263"/>
                <a:gd name="T65" fmla="*/ 423 h 435"/>
                <a:gd name="T66" fmla="*/ 35 w 263"/>
                <a:gd name="T67" fmla="*/ 408 h 435"/>
                <a:gd name="T68" fmla="*/ 60 w 263"/>
                <a:gd name="T69" fmla="*/ 359 h 435"/>
                <a:gd name="T70" fmla="*/ 53 w 263"/>
                <a:gd name="T71" fmla="*/ 320 h 435"/>
                <a:gd name="T72" fmla="*/ 41 w 263"/>
                <a:gd name="T73" fmla="*/ 24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3" h="435">
                  <a:moveTo>
                    <a:pt x="40" y="239"/>
                  </a:moveTo>
                  <a:cubicBezTo>
                    <a:pt x="33" y="241"/>
                    <a:pt x="29" y="249"/>
                    <a:pt x="30" y="255"/>
                  </a:cubicBezTo>
                  <a:cubicBezTo>
                    <a:pt x="31" y="267"/>
                    <a:pt x="32" y="278"/>
                    <a:pt x="32" y="290"/>
                  </a:cubicBezTo>
                  <a:cubicBezTo>
                    <a:pt x="32" y="298"/>
                    <a:pt x="27" y="304"/>
                    <a:pt x="19" y="304"/>
                  </a:cubicBezTo>
                  <a:cubicBezTo>
                    <a:pt x="11" y="305"/>
                    <a:pt x="5" y="300"/>
                    <a:pt x="4" y="291"/>
                  </a:cubicBezTo>
                  <a:cubicBezTo>
                    <a:pt x="3" y="277"/>
                    <a:pt x="3" y="262"/>
                    <a:pt x="1" y="248"/>
                  </a:cubicBezTo>
                  <a:cubicBezTo>
                    <a:pt x="0" y="240"/>
                    <a:pt x="2" y="235"/>
                    <a:pt x="7" y="230"/>
                  </a:cubicBezTo>
                  <a:cubicBezTo>
                    <a:pt x="17" y="221"/>
                    <a:pt x="25" y="211"/>
                    <a:pt x="34" y="202"/>
                  </a:cubicBezTo>
                  <a:cubicBezTo>
                    <a:pt x="36" y="200"/>
                    <a:pt x="37" y="199"/>
                    <a:pt x="37" y="197"/>
                  </a:cubicBezTo>
                  <a:cubicBezTo>
                    <a:pt x="38" y="189"/>
                    <a:pt x="40" y="181"/>
                    <a:pt x="48" y="175"/>
                  </a:cubicBezTo>
                  <a:cubicBezTo>
                    <a:pt x="35" y="168"/>
                    <a:pt x="29" y="157"/>
                    <a:pt x="30" y="143"/>
                  </a:cubicBezTo>
                  <a:cubicBezTo>
                    <a:pt x="30" y="135"/>
                    <a:pt x="34" y="128"/>
                    <a:pt x="40" y="122"/>
                  </a:cubicBezTo>
                  <a:cubicBezTo>
                    <a:pt x="52" y="111"/>
                    <a:pt x="72" y="111"/>
                    <a:pt x="84" y="123"/>
                  </a:cubicBezTo>
                  <a:cubicBezTo>
                    <a:pt x="91" y="131"/>
                    <a:pt x="94" y="139"/>
                    <a:pt x="93" y="150"/>
                  </a:cubicBezTo>
                  <a:cubicBezTo>
                    <a:pt x="92" y="160"/>
                    <a:pt x="86" y="168"/>
                    <a:pt x="78" y="173"/>
                  </a:cubicBezTo>
                  <a:cubicBezTo>
                    <a:pt x="82" y="178"/>
                    <a:pt x="84" y="182"/>
                    <a:pt x="88" y="186"/>
                  </a:cubicBezTo>
                  <a:cubicBezTo>
                    <a:pt x="88" y="187"/>
                    <a:pt x="90" y="188"/>
                    <a:pt x="92" y="188"/>
                  </a:cubicBezTo>
                  <a:cubicBezTo>
                    <a:pt x="104" y="188"/>
                    <a:pt x="117" y="188"/>
                    <a:pt x="129" y="188"/>
                  </a:cubicBezTo>
                  <a:cubicBezTo>
                    <a:pt x="131" y="188"/>
                    <a:pt x="133" y="187"/>
                    <a:pt x="135" y="186"/>
                  </a:cubicBezTo>
                  <a:cubicBezTo>
                    <a:pt x="141" y="182"/>
                    <a:pt x="147" y="178"/>
                    <a:pt x="154" y="174"/>
                  </a:cubicBezTo>
                  <a:cubicBezTo>
                    <a:pt x="157" y="172"/>
                    <a:pt x="158" y="169"/>
                    <a:pt x="158" y="165"/>
                  </a:cubicBezTo>
                  <a:cubicBezTo>
                    <a:pt x="158" y="115"/>
                    <a:pt x="158" y="65"/>
                    <a:pt x="158" y="15"/>
                  </a:cubicBezTo>
                  <a:cubicBezTo>
                    <a:pt x="158" y="11"/>
                    <a:pt x="159" y="6"/>
                    <a:pt x="163" y="4"/>
                  </a:cubicBezTo>
                  <a:cubicBezTo>
                    <a:pt x="170" y="0"/>
                    <a:pt x="178" y="4"/>
                    <a:pt x="178" y="13"/>
                  </a:cubicBezTo>
                  <a:cubicBezTo>
                    <a:pt x="179" y="22"/>
                    <a:pt x="179" y="22"/>
                    <a:pt x="187" y="22"/>
                  </a:cubicBezTo>
                  <a:cubicBezTo>
                    <a:pt x="210" y="22"/>
                    <a:pt x="232" y="22"/>
                    <a:pt x="255" y="22"/>
                  </a:cubicBezTo>
                  <a:cubicBezTo>
                    <a:pt x="257" y="22"/>
                    <a:pt x="259" y="22"/>
                    <a:pt x="263" y="22"/>
                  </a:cubicBezTo>
                  <a:cubicBezTo>
                    <a:pt x="259" y="28"/>
                    <a:pt x="255" y="33"/>
                    <a:pt x="252" y="38"/>
                  </a:cubicBezTo>
                  <a:cubicBezTo>
                    <a:pt x="249" y="42"/>
                    <a:pt x="246" y="46"/>
                    <a:pt x="244" y="49"/>
                  </a:cubicBezTo>
                  <a:cubicBezTo>
                    <a:pt x="242" y="51"/>
                    <a:pt x="242" y="53"/>
                    <a:pt x="243" y="55"/>
                  </a:cubicBezTo>
                  <a:cubicBezTo>
                    <a:pt x="249" y="63"/>
                    <a:pt x="254" y="71"/>
                    <a:pt x="260" y="79"/>
                  </a:cubicBezTo>
                  <a:cubicBezTo>
                    <a:pt x="261" y="80"/>
                    <a:pt x="262" y="82"/>
                    <a:pt x="263" y="84"/>
                  </a:cubicBezTo>
                  <a:cubicBezTo>
                    <a:pt x="260" y="84"/>
                    <a:pt x="259" y="84"/>
                    <a:pt x="257" y="84"/>
                  </a:cubicBezTo>
                  <a:cubicBezTo>
                    <a:pt x="232" y="84"/>
                    <a:pt x="208" y="84"/>
                    <a:pt x="183" y="84"/>
                  </a:cubicBezTo>
                  <a:cubicBezTo>
                    <a:pt x="179" y="84"/>
                    <a:pt x="178" y="85"/>
                    <a:pt x="178" y="89"/>
                  </a:cubicBezTo>
                  <a:cubicBezTo>
                    <a:pt x="178" y="112"/>
                    <a:pt x="178" y="134"/>
                    <a:pt x="178" y="157"/>
                  </a:cubicBezTo>
                  <a:cubicBezTo>
                    <a:pt x="178" y="160"/>
                    <a:pt x="179" y="161"/>
                    <a:pt x="182" y="163"/>
                  </a:cubicBezTo>
                  <a:cubicBezTo>
                    <a:pt x="187" y="164"/>
                    <a:pt x="190" y="168"/>
                    <a:pt x="190" y="174"/>
                  </a:cubicBezTo>
                  <a:cubicBezTo>
                    <a:pt x="191" y="180"/>
                    <a:pt x="189" y="185"/>
                    <a:pt x="184" y="188"/>
                  </a:cubicBezTo>
                  <a:cubicBezTo>
                    <a:pt x="179" y="190"/>
                    <a:pt x="178" y="194"/>
                    <a:pt x="178" y="199"/>
                  </a:cubicBezTo>
                  <a:cubicBezTo>
                    <a:pt x="178" y="204"/>
                    <a:pt x="178" y="210"/>
                    <a:pt x="178" y="215"/>
                  </a:cubicBezTo>
                  <a:cubicBezTo>
                    <a:pt x="178" y="222"/>
                    <a:pt x="175" y="225"/>
                    <a:pt x="169" y="225"/>
                  </a:cubicBezTo>
                  <a:cubicBezTo>
                    <a:pt x="163" y="226"/>
                    <a:pt x="159" y="222"/>
                    <a:pt x="158" y="216"/>
                  </a:cubicBezTo>
                  <a:cubicBezTo>
                    <a:pt x="158" y="213"/>
                    <a:pt x="158" y="210"/>
                    <a:pt x="158" y="205"/>
                  </a:cubicBezTo>
                  <a:cubicBezTo>
                    <a:pt x="153" y="209"/>
                    <a:pt x="149" y="212"/>
                    <a:pt x="144" y="214"/>
                  </a:cubicBezTo>
                  <a:cubicBezTo>
                    <a:pt x="142" y="216"/>
                    <a:pt x="138" y="217"/>
                    <a:pt x="135" y="217"/>
                  </a:cubicBezTo>
                  <a:cubicBezTo>
                    <a:pt x="122" y="217"/>
                    <a:pt x="109" y="217"/>
                    <a:pt x="96" y="216"/>
                  </a:cubicBezTo>
                  <a:cubicBezTo>
                    <a:pt x="94" y="216"/>
                    <a:pt x="93" y="217"/>
                    <a:pt x="91" y="217"/>
                  </a:cubicBezTo>
                  <a:cubicBezTo>
                    <a:pt x="92" y="225"/>
                    <a:pt x="92" y="234"/>
                    <a:pt x="93" y="243"/>
                  </a:cubicBezTo>
                  <a:cubicBezTo>
                    <a:pt x="94" y="254"/>
                    <a:pt x="94" y="265"/>
                    <a:pt x="95" y="276"/>
                  </a:cubicBezTo>
                  <a:cubicBezTo>
                    <a:pt x="96" y="279"/>
                    <a:pt x="96" y="282"/>
                    <a:pt x="96" y="285"/>
                  </a:cubicBezTo>
                  <a:cubicBezTo>
                    <a:pt x="96" y="289"/>
                    <a:pt x="99" y="290"/>
                    <a:pt x="102" y="292"/>
                  </a:cubicBezTo>
                  <a:cubicBezTo>
                    <a:pt x="115" y="295"/>
                    <a:pt x="128" y="299"/>
                    <a:pt x="140" y="303"/>
                  </a:cubicBezTo>
                  <a:cubicBezTo>
                    <a:pt x="143" y="305"/>
                    <a:pt x="147" y="309"/>
                    <a:pt x="149" y="312"/>
                  </a:cubicBezTo>
                  <a:cubicBezTo>
                    <a:pt x="157" y="328"/>
                    <a:pt x="165" y="344"/>
                    <a:pt x="174" y="360"/>
                  </a:cubicBezTo>
                  <a:cubicBezTo>
                    <a:pt x="178" y="367"/>
                    <a:pt x="177" y="376"/>
                    <a:pt x="171" y="381"/>
                  </a:cubicBezTo>
                  <a:cubicBezTo>
                    <a:pt x="165" y="385"/>
                    <a:pt x="155" y="386"/>
                    <a:pt x="150" y="380"/>
                  </a:cubicBezTo>
                  <a:cubicBezTo>
                    <a:pt x="146" y="375"/>
                    <a:pt x="144" y="370"/>
                    <a:pt x="140" y="364"/>
                  </a:cubicBezTo>
                  <a:cubicBezTo>
                    <a:pt x="135" y="354"/>
                    <a:pt x="130" y="344"/>
                    <a:pt x="125" y="335"/>
                  </a:cubicBezTo>
                  <a:cubicBezTo>
                    <a:pt x="124" y="333"/>
                    <a:pt x="122" y="330"/>
                    <a:pt x="120" y="330"/>
                  </a:cubicBezTo>
                  <a:cubicBezTo>
                    <a:pt x="110" y="327"/>
                    <a:pt x="101" y="324"/>
                    <a:pt x="91" y="321"/>
                  </a:cubicBezTo>
                  <a:cubicBezTo>
                    <a:pt x="91" y="321"/>
                    <a:pt x="90" y="321"/>
                    <a:pt x="89" y="321"/>
                  </a:cubicBezTo>
                  <a:cubicBezTo>
                    <a:pt x="89" y="327"/>
                    <a:pt x="90" y="334"/>
                    <a:pt x="90" y="340"/>
                  </a:cubicBezTo>
                  <a:cubicBezTo>
                    <a:pt x="91" y="348"/>
                    <a:pt x="93" y="357"/>
                    <a:pt x="92" y="365"/>
                  </a:cubicBezTo>
                  <a:cubicBezTo>
                    <a:pt x="91" y="371"/>
                    <a:pt x="88" y="378"/>
                    <a:pt x="85" y="383"/>
                  </a:cubicBezTo>
                  <a:cubicBezTo>
                    <a:pt x="78" y="397"/>
                    <a:pt x="70" y="410"/>
                    <a:pt x="63" y="423"/>
                  </a:cubicBezTo>
                  <a:cubicBezTo>
                    <a:pt x="58" y="432"/>
                    <a:pt x="49" y="435"/>
                    <a:pt x="41" y="431"/>
                  </a:cubicBezTo>
                  <a:cubicBezTo>
                    <a:pt x="33" y="426"/>
                    <a:pt x="30" y="417"/>
                    <a:pt x="35" y="408"/>
                  </a:cubicBezTo>
                  <a:cubicBezTo>
                    <a:pt x="43" y="394"/>
                    <a:pt x="51" y="379"/>
                    <a:pt x="59" y="365"/>
                  </a:cubicBezTo>
                  <a:cubicBezTo>
                    <a:pt x="60" y="363"/>
                    <a:pt x="60" y="361"/>
                    <a:pt x="60" y="359"/>
                  </a:cubicBezTo>
                  <a:cubicBezTo>
                    <a:pt x="60" y="349"/>
                    <a:pt x="59" y="340"/>
                    <a:pt x="58" y="330"/>
                  </a:cubicBezTo>
                  <a:cubicBezTo>
                    <a:pt x="58" y="326"/>
                    <a:pt x="57" y="323"/>
                    <a:pt x="53" y="320"/>
                  </a:cubicBezTo>
                  <a:cubicBezTo>
                    <a:pt x="48" y="316"/>
                    <a:pt x="46" y="309"/>
                    <a:pt x="45" y="302"/>
                  </a:cubicBezTo>
                  <a:cubicBezTo>
                    <a:pt x="44" y="282"/>
                    <a:pt x="42" y="262"/>
                    <a:pt x="41" y="242"/>
                  </a:cubicBezTo>
                  <a:cubicBezTo>
                    <a:pt x="41" y="241"/>
                    <a:pt x="41" y="240"/>
                    <a:pt x="40" y="2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111250" y="4178960"/>
              <a:ext cx="656441" cy="1124072"/>
            </a:xfrm>
            <a:custGeom>
              <a:avLst/>
              <a:gdLst>
                <a:gd name="T0" fmla="*/ 72 w 149"/>
                <a:gd name="T1" fmla="*/ 163 h 255"/>
                <a:gd name="T2" fmla="*/ 74 w 149"/>
                <a:gd name="T3" fmla="*/ 182 h 255"/>
                <a:gd name="T4" fmla="*/ 75 w 149"/>
                <a:gd name="T5" fmla="*/ 198 h 255"/>
                <a:gd name="T6" fmla="*/ 71 w 149"/>
                <a:gd name="T7" fmla="*/ 211 h 255"/>
                <a:gd name="T8" fmla="*/ 54 w 149"/>
                <a:gd name="T9" fmla="*/ 244 h 255"/>
                <a:gd name="T10" fmla="*/ 35 w 149"/>
                <a:gd name="T11" fmla="*/ 250 h 255"/>
                <a:gd name="T12" fmla="*/ 33 w 149"/>
                <a:gd name="T13" fmla="*/ 232 h 255"/>
                <a:gd name="T14" fmla="*/ 49 w 149"/>
                <a:gd name="T15" fmla="*/ 199 h 255"/>
                <a:gd name="T16" fmla="*/ 51 w 149"/>
                <a:gd name="T17" fmla="*/ 193 h 255"/>
                <a:gd name="T18" fmla="*/ 48 w 149"/>
                <a:gd name="T19" fmla="*/ 170 h 255"/>
                <a:gd name="T20" fmla="*/ 45 w 149"/>
                <a:gd name="T21" fmla="*/ 165 h 255"/>
                <a:gd name="T22" fmla="*/ 37 w 149"/>
                <a:gd name="T23" fmla="*/ 149 h 255"/>
                <a:gd name="T24" fmla="*/ 33 w 149"/>
                <a:gd name="T25" fmla="*/ 106 h 255"/>
                <a:gd name="T26" fmla="*/ 32 w 149"/>
                <a:gd name="T27" fmla="*/ 101 h 255"/>
                <a:gd name="T28" fmla="*/ 24 w 149"/>
                <a:gd name="T29" fmla="*/ 116 h 255"/>
                <a:gd name="T30" fmla="*/ 27 w 149"/>
                <a:gd name="T31" fmla="*/ 141 h 255"/>
                <a:gd name="T32" fmla="*/ 11 w 149"/>
                <a:gd name="T33" fmla="*/ 152 h 255"/>
                <a:gd name="T34" fmla="*/ 5 w 149"/>
                <a:gd name="T35" fmla="*/ 141 h 255"/>
                <a:gd name="T36" fmla="*/ 2 w 149"/>
                <a:gd name="T37" fmla="*/ 114 h 255"/>
                <a:gd name="T38" fmla="*/ 9 w 149"/>
                <a:gd name="T39" fmla="*/ 91 h 255"/>
                <a:gd name="T40" fmla="*/ 27 w 149"/>
                <a:gd name="T41" fmla="*/ 72 h 255"/>
                <a:gd name="T42" fmla="*/ 29 w 149"/>
                <a:gd name="T43" fmla="*/ 68 h 255"/>
                <a:gd name="T44" fmla="*/ 36 w 149"/>
                <a:gd name="T45" fmla="*/ 51 h 255"/>
                <a:gd name="T46" fmla="*/ 22 w 149"/>
                <a:gd name="T47" fmla="*/ 23 h 255"/>
                <a:gd name="T48" fmla="*/ 34 w 149"/>
                <a:gd name="T49" fmla="*/ 7 h 255"/>
                <a:gd name="T50" fmla="*/ 68 w 149"/>
                <a:gd name="T51" fmla="*/ 16 h 255"/>
                <a:gd name="T52" fmla="*/ 60 w 149"/>
                <a:gd name="T53" fmla="*/ 48 h 255"/>
                <a:gd name="T54" fmla="*/ 68 w 149"/>
                <a:gd name="T55" fmla="*/ 59 h 255"/>
                <a:gd name="T56" fmla="*/ 71 w 149"/>
                <a:gd name="T57" fmla="*/ 60 h 255"/>
                <a:gd name="T58" fmla="*/ 100 w 149"/>
                <a:gd name="T59" fmla="*/ 60 h 255"/>
                <a:gd name="T60" fmla="*/ 105 w 149"/>
                <a:gd name="T61" fmla="*/ 58 h 255"/>
                <a:gd name="T62" fmla="*/ 129 w 149"/>
                <a:gd name="T63" fmla="*/ 40 h 255"/>
                <a:gd name="T64" fmla="*/ 146 w 149"/>
                <a:gd name="T65" fmla="*/ 42 h 255"/>
                <a:gd name="T66" fmla="*/ 143 w 149"/>
                <a:gd name="T67" fmla="*/ 58 h 255"/>
                <a:gd name="T68" fmla="*/ 112 w 149"/>
                <a:gd name="T69" fmla="*/ 80 h 255"/>
                <a:gd name="T70" fmla="*/ 106 w 149"/>
                <a:gd name="T71" fmla="*/ 82 h 255"/>
                <a:gd name="T72" fmla="*/ 77 w 149"/>
                <a:gd name="T73" fmla="*/ 82 h 255"/>
                <a:gd name="T74" fmla="*/ 71 w 149"/>
                <a:gd name="T75" fmla="*/ 82 h 255"/>
                <a:gd name="T76" fmla="*/ 73 w 149"/>
                <a:gd name="T77" fmla="*/ 105 h 255"/>
                <a:gd name="T78" fmla="*/ 76 w 149"/>
                <a:gd name="T79" fmla="*/ 133 h 255"/>
                <a:gd name="T80" fmla="*/ 82 w 149"/>
                <a:gd name="T81" fmla="*/ 141 h 255"/>
                <a:gd name="T82" fmla="*/ 109 w 149"/>
                <a:gd name="T83" fmla="*/ 149 h 255"/>
                <a:gd name="T84" fmla="*/ 118 w 149"/>
                <a:gd name="T85" fmla="*/ 155 h 255"/>
                <a:gd name="T86" fmla="*/ 140 w 149"/>
                <a:gd name="T87" fmla="*/ 193 h 255"/>
                <a:gd name="T88" fmla="*/ 135 w 149"/>
                <a:gd name="T89" fmla="*/ 210 h 255"/>
                <a:gd name="T90" fmla="*/ 118 w 149"/>
                <a:gd name="T91" fmla="*/ 205 h 255"/>
                <a:gd name="T92" fmla="*/ 101 w 149"/>
                <a:gd name="T93" fmla="*/ 174 h 255"/>
                <a:gd name="T94" fmla="*/ 97 w 149"/>
                <a:gd name="T95" fmla="*/ 171 h 255"/>
                <a:gd name="T96" fmla="*/ 72 w 149"/>
                <a:gd name="T97" fmla="*/ 163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9" h="255">
                  <a:moveTo>
                    <a:pt x="72" y="163"/>
                  </a:moveTo>
                  <a:cubicBezTo>
                    <a:pt x="72" y="170"/>
                    <a:pt x="73" y="176"/>
                    <a:pt x="74" y="182"/>
                  </a:cubicBezTo>
                  <a:cubicBezTo>
                    <a:pt x="74" y="187"/>
                    <a:pt x="76" y="193"/>
                    <a:pt x="75" y="198"/>
                  </a:cubicBezTo>
                  <a:cubicBezTo>
                    <a:pt x="75" y="203"/>
                    <a:pt x="73" y="207"/>
                    <a:pt x="71" y="211"/>
                  </a:cubicBezTo>
                  <a:cubicBezTo>
                    <a:pt x="66" y="222"/>
                    <a:pt x="60" y="233"/>
                    <a:pt x="54" y="244"/>
                  </a:cubicBezTo>
                  <a:cubicBezTo>
                    <a:pt x="50" y="252"/>
                    <a:pt x="42" y="255"/>
                    <a:pt x="35" y="250"/>
                  </a:cubicBezTo>
                  <a:cubicBezTo>
                    <a:pt x="30" y="246"/>
                    <a:pt x="29" y="239"/>
                    <a:pt x="33" y="232"/>
                  </a:cubicBezTo>
                  <a:cubicBezTo>
                    <a:pt x="38" y="221"/>
                    <a:pt x="44" y="210"/>
                    <a:pt x="49" y="199"/>
                  </a:cubicBezTo>
                  <a:cubicBezTo>
                    <a:pt x="50" y="197"/>
                    <a:pt x="51" y="195"/>
                    <a:pt x="51" y="193"/>
                  </a:cubicBezTo>
                  <a:cubicBezTo>
                    <a:pt x="50" y="185"/>
                    <a:pt x="49" y="177"/>
                    <a:pt x="48" y="170"/>
                  </a:cubicBezTo>
                  <a:cubicBezTo>
                    <a:pt x="48" y="168"/>
                    <a:pt x="47" y="166"/>
                    <a:pt x="45" y="165"/>
                  </a:cubicBezTo>
                  <a:cubicBezTo>
                    <a:pt x="40" y="161"/>
                    <a:pt x="38" y="155"/>
                    <a:pt x="37" y="149"/>
                  </a:cubicBezTo>
                  <a:cubicBezTo>
                    <a:pt x="36" y="134"/>
                    <a:pt x="35" y="120"/>
                    <a:pt x="33" y="106"/>
                  </a:cubicBezTo>
                  <a:cubicBezTo>
                    <a:pt x="33" y="105"/>
                    <a:pt x="32" y="103"/>
                    <a:pt x="32" y="101"/>
                  </a:cubicBezTo>
                  <a:cubicBezTo>
                    <a:pt x="27" y="105"/>
                    <a:pt x="23" y="109"/>
                    <a:pt x="24" y="116"/>
                  </a:cubicBezTo>
                  <a:cubicBezTo>
                    <a:pt x="26" y="124"/>
                    <a:pt x="26" y="132"/>
                    <a:pt x="27" y="141"/>
                  </a:cubicBezTo>
                  <a:cubicBezTo>
                    <a:pt x="28" y="150"/>
                    <a:pt x="20" y="155"/>
                    <a:pt x="11" y="152"/>
                  </a:cubicBezTo>
                  <a:cubicBezTo>
                    <a:pt x="7" y="150"/>
                    <a:pt x="5" y="146"/>
                    <a:pt x="5" y="141"/>
                  </a:cubicBezTo>
                  <a:cubicBezTo>
                    <a:pt x="4" y="132"/>
                    <a:pt x="4" y="123"/>
                    <a:pt x="2" y="114"/>
                  </a:cubicBezTo>
                  <a:cubicBezTo>
                    <a:pt x="0" y="104"/>
                    <a:pt x="3" y="98"/>
                    <a:pt x="9" y="91"/>
                  </a:cubicBezTo>
                  <a:cubicBezTo>
                    <a:pt x="16" y="85"/>
                    <a:pt x="21" y="79"/>
                    <a:pt x="27" y="72"/>
                  </a:cubicBezTo>
                  <a:cubicBezTo>
                    <a:pt x="28" y="71"/>
                    <a:pt x="29" y="69"/>
                    <a:pt x="29" y="68"/>
                  </a:cubicBezTo>
                  <a:cubicBezTo>
                    <a:pt x="29" y="61"/>
                    <a:pt x="32" y="56"/>
                    <a:pt x="36" y="51"/>
                  </a:cubicBezTo>
                  <a:cubicBezTo>
                    <a:pt x="26" y="45"/>
                    <a:pt x="20" y="36"/>
                    <a:pt x="22" y="23"/>
                  </a:cubicBezTo>
                  <a:cubicBezTo>
                    <a:pt x="24" y="16"/>
                    <a:pt x="28" y="10"/>
                    <a:pt x="34" y="7"/>
                  </a:cubicBezTo>
                  <a:cubicBezTo>
                    <a:pt x="45" y="0"/>
                    <a:pt x="62" y="4"/>
                    <a:pt x="68" y="16"/>
                  </a:cubicBezTo>
                  <a:cubicBezTo>
                    <a:pt x="75" y="29"/>
                    <a:pt x="71" y="43"/>
                    <a:pt x="60" y="48"/>
                  </a:cubicBezTo>
                  <a:cubicBezTo>
                    <a:pt x="62" y="52"/>
                    <a:pt x="65" y="56"/>
                    <a:pt x="68" y="59"/>
                  </a:cubicBezTo>
                  <a:cubicBezTo>
                    <a:pt x="69" y="60"/>
                    <a:pt x="70" y="60"/>
                    <a:pt x="71" y="60"/>
                  </a:cubicBezTo>
                  <a:cubicBezTo>
                    <a:pt x="81" y="60"/>
                    <a:pt x="90" y="60"/>
                    <a:pt x="100" y="60"/>
                  </a:cubicBezTo>
                  <a:cubicBezTo>
                    <a:pt x="101" y="60"/>
                    <a:pt x="103" y="59"/>
                    <a:pt x="105" y="58"/>
                  </a:cubicBezTo>
                  <a:cubicBezTo>
                    <a:pt x="113" y="52"/>
                    <a:pt x="121" y="46"/>
                    <a:pt x="129" y="40"/>
                  </a:cubicBezTo>
                  <a:cubicBezTo>
                    <a:pt x="135" y="36"/>
                    <a:pt x="142" y="37"/>
                    <a:pt x="146" y="42"/>
                  </a:cubicBezTo>
                  <a:cubicBezTo>
                    <a:pt x="149" y="46"/>
                    <a:pt x="149" y="54"/>
                    <a:pt x="143" y="58"/>
                  </a:cubicBezTo>
                  <a:cubicBezTo>
                    <a:pt x="132" y="65"/>
                    <a:pt x="122" y="73"/>
                    <a:pt x="112" y="80"/>
                  </a:cubicBezTo>
                  <a:cubicBezTo>
                    <a:pt x="110" y="81"/>
                    <a:pt x="108" y="82"/>
                    <a:pt x="106" y="82"/>
                  </a:cubicBezTo>
                  <a:cubicBezTo>
                    <a:pt x="96" y="82"/>
                    <a:pt x="87" y="82"/>
                    <a:pt x="77" y="82"/>
                  </a:cubicBezTo>
                  <a:cubicBezTo>
                    <a:pt x="76" y="82"/>
                    <a:pt x="74" y="82"/>
                    <a:pt x="71" y="82"/>
                  </a:cubicBezTo>
                  <a:cubicBezTo>
                    <a:pt x="72" y="90"/>
                    <a:pt x="73" y="98"/>
                    <a:pt x="73" y="105"/>
                  </a:cubicBezTo>
                  <a:cubicBezTo>
                    <a:pt x="74" y="114"/>
                    <a:pt x="75" y="124"/>
                    <a:pt x="76" y="133"/>
                  </a:cubicBezTo>
                  <a:cubicBezTo>
                    <a:pt x="77" y="137"/>
                    <a:pt x="77" y="140"/>
                    <a:pt x="82" y="141"/>
                  </a:cubicBezTo>
                  <a:cubicBezTo>
                    <a:pt x="91" y="143"/>
                    <a:pt x="100" y="146"/>
                    <a:pt x="109" y="149"/>
                  </a:cubicBezTo>
                  <a:cubicBezTo>
                    <a:pt x="112" y="150"/>
                    <a:pt x="116" y="152"/>
                    <a:pt x="118" y="155"/>
                  </a:cubicBezTo>
                  <a:cubicBezTo>
                    <a:pt x="125" y="168"/>
                    <a:pt x="132" y="181"/>
                    <a:pt x="140" y="193"/>
                  </a:cubicBezTo>
                  <a:cubicBezTo>
                    <a:pt x="143" y="200"/>
                    <a:pt x="141" y="207"/>
                    <a:pt x="135" y="210"/>
                  </a:cubicBezTo>
                  <a:cubicBezTo>
                    <a:pt x="129" y="214"/>
                    <a:pt x="122" y="212"/>
                    <a:pt x="118" y="205"/>
                  </a:cubicBezTo>
                  <a:cubicBezTo>
                    <a:pt x="112" y="195"/>
                    <a:pt x="107" y="185"/>
                    <a:pt x="101" y="174"/>
                  </a:cubicBezTo>
                  <a:cubicBezTo>
                    <a:pt x="100" y="173"/>
                    <a:pt x="99" y="171"/>
                    <a:pt x="97" y="171"/>
                  </a:cubicBezTo>
                  <a:cubicBezTo>
                    <a:pt x="89" y="168"/>
                    <a:pt x="81" y="166"/>
                    <a:pt x="72" y="1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837946" y="3856228"/>
              <a:ext cx="656441" cy="1121877"/>
            </a:xfrm>
            <a:custGeom>
              <a:avLst/>
              <a:gdLst>
                <a:gd name="T0" fmla="*/ 59 w 149"/>
                <a:gd name="T1" fmla="*/ 48 h 254"/>
                <a:gd name="T2" fmla="*/ 67 w 149"/>
                <a:gd name="T3" fmla="*/ 58 h 254"/>
                <a:gd name="T4" fmla="*/ 71 w 149"/>
                <a:gd name="T5" fmla="*/ 59 h 254"/>
                <a:gd name="T6" fmla="*/ 98 w 149"/>
                <a:gd name="T7" fmla="*/ 59 h 254"/>
                <a:gd name="T8" fmla="*/ 105 w 149"/>
                <a:gd name="T9" fmla="*/ 56 h 254"/>
                <a:gd name="T10" fmla="*/ 129 w 149"/>
                <a:gd name="T11" fmla="*/ 39 h 254"/>
                <a:gd name="T12" fmla="*/ 145 w 149"/>
                <a:gd name="T13" fmla="*/ 41 h 254"/>
                <a:gd name="T14" fmla="*/ 142 w 149"/>
                <a:gd name="T15" fmla="*/ 57 h 254"/>
                <a:gd name="T16" fmla="*/ 112 w 149"/>
                <a:gd name="T17" fmla="*/ 78 h 254"/>
                <a:gd name="T18" fmla="*/ 104 w 149"/>
                <a:gd name="T19" fmla="*/ 81 h 254"/>
                <a:gd name="T20" fmla="*/ 75 w 149"/>
                <a:gd name="T21" fmla="*/ 81 h 254"/>
                <a:gd name="T22" fmla="*/ 71 w 149"/>
                <a:gd name="T23" fmla="*/ 86 h 254"/>
                <a:gd name="T24" fmla="*/ 75 w 149"/>
                <a:gd name="T25" fmla="*/ 134 h 254"/>
                <a:gd name="T26" fmla="*/ 81 w 149"/>
                <a:gd name="T27" fmla="*/ 140 h 254"/>
                <a:gd name="T28" fmla="*/ 105 w 149"/>
                <a:gd name="T29" fmla="*/ 146 h 254"/>
                <a:gd name="T30" fmla="*/ 119 w 149"/>
                <a:gd name="T31" fmla="*/ 157 h 254"/>
                <a:gd name="T32" fmla="*/ 139 w 149"/>
                <a:gd name="T33" fmla="*/ 192 h 254"/>
                <a:gd name="T34" fmla="*/ 134 w 149"/>
                <a:gd name="T35" fmla="*/ 209 h 254"/>
                <a:gd name="T36" fmla="*/ 118 w 149"/>
                <a:gd name="T37" fmla="*/ 204 h 254"/>
                <a:gd name="T38" fmla="*/ 100 w 149"/>
                <a:gd name="T39" fmla="*/ 173 h 254"/>
                <a:gd name="T40" fmla="*/ 95 w 149"/>
                <a:gd name="T41" fmla="*/ 169 h 254"/>
                <a:gd name="T42" fmla="*/ 71 w 149"/>
                <a:gd name="T43" fmla="*/ 162 h 254"/>
                <a:gd name="T44" fmla="*/ 73 w 149"/>
                <a:gd name="T45" fmla="*/ 183 h 254"/>
                <a:gd name="T46" fmla="*/ 74 w 149"/>
                <a:gd name="T47" fmla="*/ 199 h 254"/>
                <a:gd name="T48" fmla="*/ 67 w 149"/>
                <a:gd name="T49" fmla="*/ 215 h 254"/>
                <a:gd name="T50" fmla="*/ 54 w 149"/>
                <a:gd name="T51" fmla="*/ 242 h 254"/>
                <a:gd name="T52" fmla="*/ 33 w 149"/>
                <a:gd name="T53" fmla="*/ 248 h 254"/>
                <a:gd name="T54" fmla="*/ 32 w 149"/>
                <a:gd name="T55" fmla="*/ 230 h 254"/>
                <a:gd name="T56" fmla="*/ 49 w 149"/>
                <a:gd name="T57" fmla="*/ 198 h 254"/>
                <a:gd name="T58" fmla="*/ 50 w 149"/>
                <a:gd name="T59" fmla="*/ 192 h 254"/>
                <a:gd name="T60" fmla="*/ 47 w 149"/>
                <a:gd name="T61" fmla="*/ 169 h 254"/>
                <a:gd name="T62" fmla="*/ 44 w 149"/>
                <a:gd name="T63" fmla="*/ 164 h 254"/>
                <a:gd name="T64" fmla="*/ 37 w 149"/>
                <a:gd name="T65" fmla="*/ 149 h 254"/>
                <a:gd name="T66" fmla="*/ 31 w 149"/>
                <a:gd name="T67" fmla="*/ 102 h 254"/>
                <a:gd name="T68" fmla="*/ 31 w 149"/>
                <a:gd name="T69" fmla="*/ 100 h 254"/>
                <a:gd name="T70" fmla="*/ 23 w 149"/>
                <a:gd name="T71" fmla="*/ 113 h 254"/>
                <a:gd name="T72" fmla="*/ 26 w 149"/>
                <a:gd name="T73" fmla="*/ 138 h 254"/>
                <a:gd name="T74" fmla="*/ 16 w 149"/>
                <a:gd name="T75" fmla="*/ 151 h 254"/>
                <a:gd name="T76" fmla="*/ 4 w 149"/>
                <a:gd name="T77" fmla="*/ 141 h 254"/>
                <a:gd name="T78" fmla="*/ 0 w 149"/>
                <a:gd name="T79" fmla="*/ 103 h 254"/>
                <a:gd name="T80" fmla="*/ 2 w 149"/>
                <a:gd name="T81" fmla="*/ 98 h 254"/>
                <a:gd name="T82" fmla="*/ 26 w 149"/>
                <a:gd name="T83" fmla="*/ 71 h 254"/>
                <a:gd name="T84" fmla="*/ 28 w 149"/>
                <a:gd name="T85" fmla="*/ 67 h 254"/>
                <a:gd name="T86" fmla="*/ 35 w 149"/>
                <a:gd name="T87" fmla="*/ 50 h 254"/>
                <a:gd name="T88" fmla="*/ 21 w 149"/>
                <a:gd name="T89" fmla="*/ 28 h 254"/>
                <a:gd name="T90" fmla="*/ 28 w 149"/>
                <a:gd name="T91" fmla="*/ 9 h 254"/>
                <a:gd name="T92" fmla="*/ 63 w 149"/>
                <a:gd name="T93" fmla="*/ 9 h 254"/>
                <a:gd name="T94" fmla="*/ 59 w 149"/>
                <a:gd name="T95" fmla="*/ 4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9" h="254">
                  <a:moveTo>
                    <a:pt x="59" y="48"/>
                  </a:moveTo>
                  <a:cubicBezTo>
                    <a:pt x="62" y="51"/>
                    <a:pt x="64" y="55"/>
                    <a:pt x="67" y="58"/>
                  </a:cubicBezTo>
                  <a:cubicBezTo>
                    <a:pt x="68" y="59"/>
                    <a:pt x="69" y="59"/>
                    <a:pt x="71" y="59"/>
                  </a:cubicBezTo>
                  <a:cubicBezTo>
                    <a:pt x="80" y="59"/>
                    <a:pt x="89" y="59"/>
                    <a:pt x="98" y="59"/>
                  </a:cubicBezTo>
                  <a:cubicBezTo>
                    <a:pt x="101" y="59"/>
                    <a:pt x="103" y="57"/>
                    <a:pt x="105" y="56"/>
                  </a:cubicBezTo>
                  <a:cubicBezTo>
                    <a:pt x="113" y="51"/>
                    <a:pt x="121" y="45"/>
                    <a:pt x="129" y="39"/>
                  </a:cubicBezTo>
                  <a:cubicBezTo>
                    <a:pt x="134" y="35"/>
                    <a:pt x="141" y="36"/>
                    <a:pt x="145" y="41"/>
                  </a:cubicBezTo>
                  <a:cubicBezTo>
                    <a:pt x="149" y="46"/>
                    <a:pt x="147" y="53"/>
                    <a:pt x="142" y="57"/>
                  </a:cubicBezTo>
                  <a:cubicBezTo>
                    <a:pt x="132" y="64"/>
                    <a:pt x="122" y="71"/>
                    <a:pt x="112" y="78"/>
                  </a:cubicBezTo>
                  <a:cubicBezTo>
                    <a:pt x="110" y="80"/>
                    <a:pt x="107" y="80"/>
                    <a:pt x="104" y="81"/>
                  </a:cubicBezTo>
                  <a:cubicBezTo>
                    <a:pt x="95" y="81"/>
                    <a:pt x="85" y="81"/>
                    <a:pt x="75" y="81"/>
                  </a:cubicBezTo>
                  <a:cubicBezTo>
                    <a:pt x="72" y="81"/>
                    <a:pt x="70" y="82"/>
                    <a:pt x="71" y="86"/>
                  </a:cubicBezTo>
                  <a:cubicBezTo>
                    <a:pt x="73" y="102"/>
                    <a:pt x="74" y="118"/>
                    <a:pt x="75" y="134"/>
                  </a:cubicBezTo>
                  <a:cubicBezTo>
                    <a:pt x="76" y="138"/>
                    <a:pt x="78" y="139"/>
                    <a:pt x="81" y="140"/>
                  </a:cubicBezTo>
                  <a:cubicBezTo>
                    <a:pt x="89" y="142"/>
                    <a:pt x="97" y="145"/>
                    <a:pt x="105" y="146"/>
                  </a:cubicBezTo>
                  <a:cubicBezTo>
                    <a:pt x="111" y="148"/>
                    <a:pt x="116" y="151"/>
                    <a:pt x="119" y="157"/>
                  </a:cubicBezTo>
                  <a:cubicBezTo>
                    <a:pt x="125" y="169"/>
                    <a:pt x="132" y="181"/>
                    <a:pt x="139" y="192"/>
                  </a:cubicBezTo>
                  <a:cubicBezTo>
                    <a:pt x="142" y="199"/>
                    <a:pt x="140" y="206"/>
                    <a:pt x="134" y="209"/>
                  </a:cubicBezTo>
                  <a:cubicBezTo>
                    <a:pt x="129" y="212"/>
                    <a:pt x="121" y="210"/>
                    <a:pt x="118" y="204"/>
                  </a:cubicBezTo>
                  <a:cubicBezTo>
                    <a:pt x="112" y="194"/>
                    <a:pt x="106" y="184"/>
                    <a:pt x="100" y="173"/>
                  </a:cubicBezTo>
                  <a:cubicBezTo>
                    <a:pt x="99" y="172"/>
                    <a:pt x="97" y="170"/>
                    <a:pt x="95" y="169"/>
                  </a:cubicBezTo>
                  <a:cubicBezTo>
                    <a:pt x="88" y="167"/>
                    <a:pt x="80" y="165"/>
                    <a:pt x="71" y="162"/>
                  </a:cubicBezTo>
                  <a:cubicBezTo>
                    <a:pt x="72" y="170"/>
                    <a:pt x="72" y="177"/>
                    <a:pt x="73" y="183"/>
                  </a:cubicBezTo>
                  <a:cubicBezTo>
                    <a:pt x="74" y="189"/>
                    <a:pt x="75" y="194"/>
                    <a:pt x="74" y="199"/>
                  </a:cubicBezTo>
                  <a:cubicBezTo>
                    <a:pt x="73" y="205"/>
                    <a:pt x="70" y="210"/>
                    <a:pt x="67" y="215"/>
                  </a:cubicBezTo>
                  <a:cubicBezTo>
                    <a:pt x="63" y="224"/>
                    <a:pt x="58" y="233"/>
                    <a:pt x="54" y="242"/>
                  </a:cubicBezTo>
                  <a:cubicBezTo>
                    <a:pt x="49" y="251"/>
                    <a:pt x="40" y="254"/>
                    <a:pt x="33" y="248"/>
                  </a:cubicBezTo>
                  <a:cubicBezTo>
                    <a:pt x="29" y="244"/>
                    <a:pt x="28" y="237"/>
                    <a:pt x="32" y="230"/>
                  </a:cubicBezTo>
                  <a:cubicBezTo>
                    <a:pt x="38" y="219"/>
                    <a:pt x="43" y="209"/>
                    <a:pt x="49" y="198"/>
                  </a:cubicBezTo>
                  <a:cubicBezTo>
                    <a:pt x="49" y="196"/>
                    <a:pt x="50" y="194"/>
                    <a:pt x="50" y="192"/>
                  </a:cubicBezTo>
                  <a:cubicBezTo>
                    <a:pt x="49" y="184"/>
                    <a:pt x="48" y="177"/>
                    <a:pt x="47" y="169"/>
                  </a:cubicBezTo>
                  <a:cubicBezTo>
                    <a:pt x="47" y="168"/>
                    <a:pt x="46" y="165"/>
                    <a:pt x="44" y="164"/>
                  </a:cubicBezTo>
                  <a:cubicBezTo>
                    <a:pt x="40" y="160"/>
                    <a:pt x="37" y="155"/>
                    <a:pt x="37" y="149"/>
                  </a:cubicBezTo>
                  <a:cubicBezTo>
                    <a:pt x="35" y="133"/>
                    <a:pt x="33" y="118"/>
                    <a:pt x="31" y="102"/>
                  </a:cubicBezTo>
                  <a:cubicBezTo>
                    <a:pt x="31" y="102"/>
                    <a:pt x="31" y="101"/>
                    <a:pt x="31" y="100"/>
                  </a:cubicBezTo>
                  <a:cubicBezTo>
                    <a:pt x="25" y="103"/>
                    <a:pt x="23" y="108"/>
                    <a:pt x="23" y="113"/>
                  </a:cubicBezTo>
                  <a:cubicBezTo>
                    <a:pt x="24" y="121"/>
                    <a:pt x="25" y="130"/>
                    <a:pt x="26" y="138"/>
                  </a:cubicBezTo>
                  <a:cubicBezTo>
                    <a:pt x="27" y="146"/>
                    <a:pt x="23" y="151"/>
                    <a:pt x="16" y="151"/>
                  </a:cubicBezTo>
                  <a:cubicBezTo>
                    <a:pt x="10" y="152"/>
                    <a:pt x="5" y="148"/>
                    <a:pt x="4" y="141"/>
                  </a:cubicBezTo>
                  <a:cubicBezTo>
                    <a:pt x="3" y="128"/>
                    <a:pt x="1" y="116"/>
                    <a:pt x="0" y="103"/>
                  </a:cubicBezTo>
                  <a:cubicBezTo>
                    <a:pt x="0" y="101"/>
                    <a:pt x="1" y="99"/>
                    <a:pt x="2" y="98"/>
                  </a:cubicBezTo>
                  <a:cubicBezTo>
                    <a:pt x="10" y="89"/>
                    <a:pt x="18" y="80"/>
                    <a:pt x="26" y="71"/>
                  </a:cubicBezTo>
                  <a:cubicBezTo>
                    <a:pt x="27" y="70"/>
                    <a:pt x="28" y="69"/>
                    <a:pt x="28" y="67"/>
                  </a:cubicBezTo>
                  <a:cubicBezTo>
                    <a:pt x="30" y="57"/>
                    <a:pt x="30" y="57"/>
                    <a:pt x="35" y="50"/>
                  </a:cubicBezTo>
                  <a:cubicBezTo>
                    <a:pt x="27" y="45"/>
                    <a:pt x="21" y="38"/>
                    <a:pt x="21" y="28"/>
                  </a:cubicBezTo>
                  <a:cubicBezTo>
                    <a:pt x="21" y="21"/>
                    <a:pt x="23" y="15"/>
                    <a:pt x="28" y="9"/>
                  </a:cubicBezTo>
                  <a:cubicBezTo>
                    <a:pt x="37" y="0"/>
                    <a:pt x="53" y="0"/>
                    <a:pt x="63" y="9"/>
                  </a:cubicBezTo>
                  <a:cubicBezTo>
                    <a:pt x="74" y="19"/>
                    <a:pt x="73" y="35"/>
                    <a:pt x="59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277900" y="2369315"/>
            <a:ext cx="51203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REALIZZAZIONE DI UNA PISTA </a:t>
            </a:r>
            <a:r>
              <a:rPr lang="en-GB" sz="3200" dirty="0">
                <a:solidFill>
                  <a:srgbClr val="FFFFFF"/>
                </a:solidFill>
                <a:latin typeface="Noto Sans" panose="020B0502040504020204" pitchFamily="34"/>
              </a:rPr>
              <a:t>CICLOPEDONALE </a:t>
            </a:r>
            <a:r>
              <a:rPr lang="it-IT" sz="3200" dirty="0">
                <a:solidFill>
                  <a:srgbClr val="FFFFFF"/>
                </a:solidFill>
                <a:latin typeface="Noto Sans" panose="020B0502040504020204" pitchFamily="34"/>
              </a:rPr>
              <a:t>PER TUTTA LA LUNGHEZZA DEL PERCORSO, LA CONDIZIONE PIÙ SICURA DOVE POTERSI MUOVERE IN BICICLETTA O A PIEDI.</a:t>
            </a:r>
            <a:endParaRPr lang="en-GB" sz="3200" dirty="0">
              <a:solidFill>
                <a:srgbClr val="FFFFFF"/>
              </a:solidFill>
              <a:latin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39785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F6FEC55-A32C-4307-B2C6-EA092009C662}"/>
              </a:ext>
            </a:extLst>
          </p:cNvPr>
          <p:cNvSpPr/>
          <p:nvPr/>
        </p:nvSpPr>
        <p:spPr>
          <a:xfrm rot="17152435">
            <a:off x="6079312" y="-1031167"/>
            <a:ext cx="504725" cy="12264473"/>
          </a:xfrm>
          <a:custGeom>
            <a:avLst/>
            <a:gdLst>
              <a:gd name="connsiteX0" fmla="*/ 0 w 497149"/>
              <a:gd name="connsiteY0" fmla="*/ 12711530 h 12711530"/>
              <a:gd name="connsiteX1" fmla="*/ 248575 w 497149"/>
              <a:gd name="connsiteY1" fmla="*/ 0 h 12711530"/>
              <a:gd name="connsiteX2" fmla="*/ 497149 w 497149"/>
              <a:gd name="connsiteY2" fmla="*/ 12711530 h 12711530"/>
              <a:gd name="connsiteX3" fmla="*/ 0 w 497149"/>
              <a:gd name="connsiteY3" fmla="*/ 12711530 h 12711530"/>
              <a:gd name="connsiteX0" fmla="*/ 0 w 511346"/>
              <a:gd name="connsiteY0" fmla="*/ 12904160 h 12904160"/>
              <a:gd name="connsiteX1" fmla="*/ 262772 w 511346"/>
              <a:gd name="connsiteY1" fmla="*/ 0 h 12904160"/>
              <a:gd name="connsiteX2" fmla="*/ 511346 w 511346"/>
              <a:gd name="connsiteY2" fmla="*/ 12711530 h 12904160"/>
              <a:gd name="connsiteX3" fmla="*/ 0 w 511346"/>
              <a:gd name="connsiteY3" fmla="*/ 12904160 h 12904160"/>
              <a:gd name="connsiteX0" fmla="*/ 0 w 511346"/>
              <a:gd name="connsiteY0" fmla="*/ 12904160 h 12904160"/>
              <a:gd name="connsiteX1" fmla="*/ 19994 w 511346"/>
              <a:gd name="connsiteY1" fmla="*/ 12210210 h 12904160"/>
              <a:gd name="connsiteX2" fmla="*/ 262772 w 511346"/>
              <a:gd name="connsiteY2" fmla="*/ 0 h 12904160"/>
              <a:gd name="connsiteX3" fmla="*/ 511346 w 511346"/>
              <a:gd name="connsiteY3" fmla="*/ 12711530 h 12904160"/>
              <a:gd name="connsiteX4" fmla="*/ 0 w 511346"/>
              <a:gd name="connsiteY4" fmla="*/ 12904160 h 12904160"/>
              <a:gd name="connsiteX0" fmla="*/ 218817 w 491352"/>
              <a:gd name="connsiteY0" fmla="*/ 12808673 h 12808673"/>
              <a:gd name="connsiteX1" fmla="*/ 0 w 491352"/>
              <a:gd name="connsiteY1" fmla="*/ 12210210 h 12808673"/>
              <a:gd name="connsiteX2" fmla="*/ 242778 w 491352"/>
              <a:gd name="connsiteY2" fmla="*/ 0 h 12808673"/>
              <a:gd name="connsiteX3" fmla="*/ 491352 w 491352"/>
              <a:gd name="connsiteY3" fmla="*/ 12711530 h 12808673"/>
              <a:gd name="connsiteX4" fmla="*/ 218817 w 491352"/>
              <a:gd name="connsiteY4" fmla="*/ 12808673 h 12808673"/>
              <a:gd name="connsiteX0" fmla="*/ 227598 w 491352"/>
              <a:gd name="connsiteY0" fmla="*/ 12813794 h 12813794"/>
              <a:gd name="connsiteX1" fmla="*/ 0 w 491352"/>
              <a:gd name="connsiteY1" fmla="*/ 12210210 h 12813794"/>
              <a:gd name="connsiteX2" fmla="*/ 242778 w 491352"/>
              <a:gd name="connsiteY2" fmla="*/ 0 h 12813794"/>
              <a:gd name="connsiteX3" fmla="*/ 491352 w 491352"/>
              <a:gd name="connsiteY3" fmla="*/ 12711530 h 12813794"/>
              <a:gd name="connsiteX4" fmla="*/ 227598 w 491352"/>
              <a:gd name="connsiteY4" fmla="*/ 12813794 h 12813794"/>
              <a:gd name="connsiteX0" fmla="*/ 227598 w 500615"/>
              <a:gd name="connsiteY0" fmla="*/ 12813794 h 12813794"/>
              <a:gd name="connsiteX1" fmla="*/ 0 w 500615"/>
              <a:gd name="connsiteY1" fmla="*/ 12210210 h 12813794"/>
              <a:gd name="connsiteX2" fmla="*/ 242778 w 500615"/>
              <a:gd name="connsiteY2" fmla="*/ 0 h 12813794"/>
              <a:gd name="connsiteX3" fmla="*/ 500615 w 500615"/>
              <a:gd name="connsiteY3" fmla="*/ 12745676 h 12813794"/>
              <a:gd name="connsiteX4" fmla="*/ 227598 w 500615"/>
              <a:gd name="connsiteY4" fmla="*/ 12813794 h 12813794"/>
              <a:gd name="connsiteX0" fmla="*/ 163606 w 500615"/>
              <a:gd name="connsiteY0" fmla="*/ 12837482 h 12837482"/>
              <a:gd name="connsiteX1" fmla="*/ 0 w 500615"/>
              <a:gd name="connsiteY1" fmla="*/ 12210210 h 12837482"/>
              <a:gd name="connsiteX2" fmla="*/ 242778 w 500615"/>
              <a:gd name="connsiteY2" fmla="*/ 0 h 12837482"/>
              <a:gd name="connsiteX3" fmla="*/ 500615 w 500615"/>
              <a:gd name="connsiteY3" fmla="*/ 12745676 h 12837482"/>
              <a:gd name="connsiteX4" fmla="*/ 163606 w 500615"/>
              <a:gd name="connsiteY4" fmla="*/ 12837482 h 12837482"/>
              <a:gd name="connsiteX0" fmla="*/ 167716 w 504725"/>
              <a:gd name="connsiteY0" fmla="*/ 12837482 h 12837482"/>
              <a:gd name="connsiteX1" fmla="*/ 0 w 504725"/>
              <a:gd name="connsiteY1" fmla="*/ 12243730 h 12837482"/>
              <a:gd name="connsiteX2" fmla="*/ 246888 w 504725"/>
              <a:gd name="connsiteY2" fmla="*/ 0 h 12837482"/>
              <a:gd name="connsiteX3" fmla="*/ 504725 w 504725"/>
              <a:gd name="connsiteY3" fmla="*/ 12745676 h 12837482"/>
              <a:gd name="connsiteX4" fmla="*/ 167716 w 504725"/>
              <a:gd name="connsiteY4" fmla="*/ 12837482 h 12837482"/>
              <a:gd name="connsiteX0" fmla="*/ 236011 w 504725"/>
              <a:gd name="connsiteY0" fmla="*/ 12618751 h 12745676"/>
              <a:gd name="connsiteX1" fmla="*/ 0 w 504725"/>
              <a:gd name="connsiteY1" fmla="*/ 12243730 h 12745676"/>
              <a:gd name="connsiteX2" fmla="*/ 246888 w 504725"/>
              <a:gd name="connsiteY2" fmla="*/ 0 h 12745676"/>
              <a:gd name="connsiteX3" fmla="*/ 504725 w 504725"/>
              <a:gd name="connsiteY3" fmla="*/ 12745676 h 12745676"/>
              <a:gd name="connsiteX4" fmla="*/ 236011 w 504725"/>
              <a:gd name="connsiteY4" fmla="*/ 12618751 h 12745676"/>
              <a:gd name="connsiteX0" fmla="*/ 167715 w 504725"/>
              <a:gd name="connsiteY0" fmla="*/ 12837484 h 12837484"/>
              <a:gd name="connsiteX1" fmla="*/ 0 w 504725"/>
              <a:gd name="connsiteY1" fmla="*/ 12243730 h 12837484"/>
              <a:gd name="connsiteX2" fmla="*/ 246888 w 504725"/>
              <a:gd name="connsiteY2" fmla="*/ 0 h 12837484"/>
              <a:gd name="connsiteX3" fmla="*/ 504725 w 504725"/>
              <a:gd name="connsiteY3" fmla="*/ 12745676 h 12837484"/>
              <a:gd name="connsiteX4" fmla="*/ 167715 w 504725"/>
              <a:gd name="connsiteY4" fmla="*/ 12837484 h 12837484"/>
              <a:gd name="connsiteX0" fmla="*/ 168274 w 504725"/>
              <a:gd name="connsiteY0" fmla="*/ 12855771 h 12855771"/>
              <a:gd name="connsiteX1" fmla="*/ 0 w 504725"/>
              <a:gd name="connsiteY1" fmla="*/ 12243730 h 12855771"/>
              <a:gd name="connsiteX2" fmla="*/ 246888 w 504725"/>
              <a:gd name="connsiteY2" fmla="*/ 0 h 12855771"/>
              <a:gd name="connsiteX3" fmla="*/ 504725 w 504725"/>
              <a:gd name="connsiteY3" fmla="*/ 12745676 h 12855771"/>
              <a:gd name="connsiteX4" fmla="*/ 168274 w 504725"/>
              <a:gd name="connsiteY4" fmla="*/ 12855771 h 1285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725" h="12855771">
                <a:moveTo>
                  <a:pt x="168274" y="12855771"/>
                </a:moveTo>
                <a:lnTo>
                  <a:pt x="0" y="12243730"/>
                </a:lnTo>
                <a:lnTo>
                  <a:pt x="246888" y="0"/>
                </a:lnTo>
                <a:lnTo>
                  <a:pt x="504725" y="12745676"/>
                </a:lnTo>
                <a:lnTo>
                  <a:pt x="168274" y="128557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14463A-D35A-4BA9-8052-DA1586A65673}"/>
              </a:ext>
            </a:extLst>
          </p:cNvPr>
          <p:cNvSpPr/>
          <p:nvPr/>
        </p:nvSpPr>
        <p:spPr>
          <a:xfrm>
            <a:off x="8434806" y="5455349"/>
            <a:ext cx="1445002" cy="76962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5828BE-763B-4BFF-9C60-C8FDE527AE24}"/>
              </a:ext>
            </a:extLst>
          </p:cNvPr>
          <p:cNvSpPr/>
          <p:nvPr/>
        </p:nvSpPr>
        <p:spPr>
          <a:xfrm>
            <a:off x="6520312" y="4990368"/>
            <a:ext cx="1254246" cy="668022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CEA324-95AF-4D2B-8827-80C73810DE8F}"/>
              </a:ext>
            </a:extLst>
          </p:cNvPr>
          <p:cNvSpPr/>
          <p:nvPr/>
        </p:nvSpPr>
        <p:spPr>
          <a:xfrm>
            <a:off x="4556987" y="4506690"/>
            <a:ext cx="1055521" cy="562179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DF16853-BF82-4076-84A9-584936A1B8B1}"/>
              </a:ext>
            </a:extLst>
          </p:cNvPr>
          <p:cNvSpPr/>
          <p:nvPr/>
        </p:nvSpPr>
        <p:spPr>
          <a:xfrm>
            <a:off x="2576269" y="3915906"/>
            <a:ext cx="852320" cy="453952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44C2AA-5B91-4DE2-98C4-BF210CEBCFE8}"/>
              </a:ext>
            </a:extLst>
          </p:cNvPr>
          <p:cNvSpPr/>
          <p:nvPr/>
        </p:nvSpPr>
        <p:spPr>
          <a:xfrm>
            <a:off x="672771" y="3406584"/>
            <a:ext cx="692682" cy="36892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D6800A-FD7A-47F2-83B9-4268725530FF}"/>
              </a:ext>
            </a:extLst>
          </p:cNvPr>
          <p:cNvSpPr/>
          <p:nvPr/>
        </p:nvSpPr>
        <p:spPr>
          <a:xfrm>
            <a:off x="9055091" y="4597176"/>
            <a:ext cx="175088" cy="124746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636F4D-31BE-4436-B1D8-96A0BA208778}"/>
              </a:ext>
            </a:extLst>
          </p:cNvPr>
          <p:cNvSpPr/>
          <p:nvPr/>
        </p:nvSpPr>
        <p:spPr>
          <a:xfrm>
            <a:off x="7088455" y="4029356"/>
            <a:ext cx="137077" cy="1311954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F56A5E0-BE8C-4B40-B64F-28D4253240EF}"/>
              </a:ext>
            </a:extLst>
          </p:cNvPr>
          <p:cNvSpPr/>
          <p:nvPr/>
        </p:nvSpPr>
        <p:spPr>
          <a:xfrm>
            <a:off x="5015062" y="3373846"/>
            <a:ext cx="110067" cy="14389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95CB270-A74B-49E6-9E80-F18C23F3D8D1}"/>
              </a:ext>
            </a:extLst>
          </p:cNvPr>
          <p:cNvSpPr/>
          <p:nvPr/>
        </p:nvSpPr>
        <p:spPr>
          <a:xfrm>
            <a:off x="2927964" y="2890575"/>
            <a:ext cx="110067" cy="127249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5232225-9D6C-43FA-ACB3-DC0C704C8BAA}"/>
              </a:ext>
            </a:extLst>
          </p:cNvPr>
          <p:cNvSpPr/>
          <p:nvPr/>
        </p:nvSpPr>
        <p:spPr>
          <a:xfrm>
            <a:off x="954413" y="2517424"/>
            <a:ext cx="110067" cy="109501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F60EF9-D04B-4D45-B6CC-6230FB64F054}"/>
              </a:ext>
            </a:extLst>
          </p:cNvPr>
          <p:cNvSpPr/>
          <p:nvPr/>
        </p:nvSpPr>
        <p:spPr>
          <a:xfrm>
            <a:off x="143055" y="1032272"/>
            <a:ext cx="1765991" cy="889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89C478-A7A0-480D-8E59-57DC711DA591}"/>
              </a:ext>
            </a:extLst>
          </p:cNvPr>
          <p:cNvSpPr txBox="1"/>
          <p:nvPr/>
        </p:nvSpPr>
        <p:spPr>
          <a:xfrm>
            <a:off x="60501" y="1334740"/>
            <a:ext cx="19310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solidFill>
                  <a:srgbClr val="FFFFFF"/>
                </a:solidFill>
                <a:latin typeface="Open Sans" panose="020B0606030504020204" pitchFamily="34" charset="0"/>
              </a:rPr>
              <a:t>n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ascita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del Progetto al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politecnico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di Milano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8199A3-8787-4B04-ABE2-7377D8EB0E1C}"/>
              </a:ext>
            </a:extLst>
          </p:cNvPr>
          <p:cNvSpPr txBox="1"/>
          <p:nvPr/>
        </p:nvSpPr>
        <p:spPr>
          <a:xfrm>
            <a:off x="57529" y="117774"/>
            <a:ext cx="18515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2010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7E7BDC-0FE8-4FBC-BFB2-886DA2ECCD16}"/>
              </a:ext>
            </a:extLst>
          </p:cNvPr>
          <p:cNvSpPr/>
          <p:nvPr/>
        </p:nvSpPr>
        <p:spPr>
          <a:xfrm>
            <a:off x="143055" y="2495311"/>
            <a:ext cx="1765991" cy="889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D279D1-58E0-4FA5-AC78-9B45B7956430}"/>
              </a:ext>
            </a:extLst>
          </p:cNvPr>
          <p:cNvSpPr/>
          <p:nvPr/>
        </p:nvSpPr>
        <p:spPr>
          <a:xfrm>
            <a:off x="8262613" y="3123663"/>
            <a:ext cx="1765991" cy="889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DEF1CD-CFFB-4BA4-A688-0ECE97AF0906}"/>
              </a:ext>
            </a:extLst>
          </p:cNvPr>
          <p:cNvSpPr txBox="1"/>
          <p:nvPr/>
        </p:nvSpPr>
        <p:spPr>
          <a:xfrm>
            <a:off x="8187485" y="3386805"/>
            <a:ext cx="19310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Viene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affidata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la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realizzazione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del primo lotto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6CEA0D-4A05-4954-907C-EA61B06BB0BC}"/>
              </a:ext>
            </a:extLst>
          </p:cNvPr>
          <p:cNvSpPr txBox="1"/>
          <p:nvPr/>
        </p:nvSpPr>
        <p:spPr>
          <a:xfrm>
            <a:off x="8177087" y="2185050"/>
            <a:ext cx="18515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2018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361391-0CBD-4CF8-834E-3B0A825D1CFF}"/>
              </a:ext>
            </a:extLst>
          </p:cNvPr>
          <p:cNvSpPr/>
          <p:nvPr/>
        </p:nvSpPr>
        <p:spPr>
          <a:xfrm>
            <a:off x="8262613" y="4586702"/>
            <a:ext cx="1765991" cy="889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5041F9-6CEF-4A5E-A6DF-7C5CD0ED4263}"/>
              </a:ext>
            </a:extLst>
          </p:cNvPr>
          <p:cNvSpPr/>
          <p:nvPr/>
        </p:nvSpPr>
        <p:spPr>
          <a:xfrm>
            <a:off x="6264318" y="2531160"/>
            <a:ext cx="1765991" cy="889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E9B94E-4850-4659-8E27-3BC2FFAE24DD}"/>
              </a:ext>
            </a:extLst>
          </p:cNvPr>
          <p:cNvSpPr txBox="1"/>
          <p:nvPr/>
        </p:nvSpPr>
        <p:spPr>
          <a:xfrm>
            <a:off x="6159971" y="2770051"/>
            <a:ext cx="19310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Pubblicato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il bando per la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realizzazione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dell’infrastruttura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cicloturistica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017F37-573F-44BB-B218-FB07C10B4665}"/>
              </a:ext>
            </a:extLst>
          </p:cNvPr>
          <p:cNvSpPr txBox="1"/>
          <p:nvPr/>
        </p:nvSpPr>
        <p:spPr>
          <a:xfrm>
            <a:off x="6264318" y="1594251"/>
            <a:ext cx="18515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2017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6F89D-F038-4EB2-9378-A7A45A572EFB}"/>
              </a:ext>
            </a:extLst>
          </p:cNvPr>
          <p:cNvSpPr/>
          <p:nvPr/>
        </p:nvSpPr>
        <p:spPr>
          <a:xfrm>
            <a:off x="6264318" y="3994199"/>
            <a:ext cx="1765991" cy="889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0EBAE6-1DF9-485B-9020-DF3BD1609834}"/>
              </a:ext>
            </a:extLst>
          </p:cNvPr>
          <p:cNvSpPr/>
          <p:nvPr/>
        </p:nvSpPr>
        <p:spPr>
          <a:xfrm>
            <a:off x="4179356" y="1907912"/>
            <a:ext cx="1765991" cy="88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5F3967-E1CA-490D-B08C-D7A05E120741}"/>
              </a:ext>
            </a:extLst>
          </p:cNvPr>
          <p:cNvSpPr txBox="1"/>
          <p:nvPr/>
        </p:nvSpPr>
        <p:spPr>
          <a:xfrm>
            <a:off x="4093728" y="1959582"/>
            <a:ext cx="1931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Viene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lang="en-US" sz="1500" dirty="0">
                <a:solidFill>
                  <a:srgbClr val="FFFFFF"/>
                </a:solidFill>
                <a:latin typeface="Open Sans" panose="020B0606030504020204" pitchFamily="34" charset="0"/>
              </a:rPr>
              <a:t>f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irmato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il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protocollo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di Intesa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tra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le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regioni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interessate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per la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realizzazione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della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ciclovia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.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4B4E00-D72B-45DB-9FC0-C14F8E586B3B}"/>
              </a:ext>
            </a:extLst>
          </p:cNvPr>
          <p:cNvSpPr txBox="1"/>
          <p:nvPr/>
        </p:nvSpPr>
        <p:spPr>
          <a:xfrm>
            <a:off x="4093830" y="969299"/>
            <a:ext cx="18515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2016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FBA1A1-12B0-44EF-9821-ECC6AC55077A}"/>
              </a:ext>
            </a:extLst>
          </p:cNvPr>
          <p:cNvSpPr/>
          <p:nvPr/>
        </p:nvSpPr>
        <p:spPr>
          <a:xfrm>
            <a:off x="4179356" y="3370951"/>
            <a:ext cx="1765991" cy="88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1112B9-4A31-4347-8469-FDF9915458A3}"/>
              </a:ext>
            </a:extLst>
          </p:cNvPr>
          <p:cNvSpPr/>
          <p:nvPr/>
        </p:nvSpPr>
        <p:spPr>
          <a:xfrm>
            <a:off x="2096146" y="1427536"/>
            <a:ext cx="1765991" cy="889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C8765F-89B7-4019-8534-50B61C6CD2E1}"/>
              </a:ext>
            </a:extLst>
          </p:cNvPr>
          <p:cNvSpPr txBox="1"/>
          <p:nvPr/>
        </p:nvSpPr>
        <p:spPr>
          <a:xfrm>
            <a:off x="2000125" y="1565472"/>
            <a:ext cx="18456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legge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di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Stabilità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ha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stanziato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94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miliioni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di euro </a:t>
            </a:r>
            <a:r>
              <a:rPr lang="it-IT" sz="1400" dirty="0">
                <a:solidFill>
                  <a:schemeClr val="bg1"/>
                </a:solidFill>
              </a:rPr>
              <a:t>la realizzazione di 4 grandi ciclabili tra cui la Ciclovia Vento. 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63C418-3F6F-449B-B8E4-B842C76E9063}"/>
              </a:ext>
            </a:extLst>
          </p:cNvPr>
          <p:cNvSpPr txBox="1"/>
          <p:nvPr/>
        </p:nvSpPr>
        <p:spPr>
          <a:xfrm>
            <a:off x="2010620" y="516809"/>
            <a:ext cx="18515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2015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295272-B5DC-4F04-8E7D-A08793F897F0}"/>
              </a:ext>
            </a:extLst>
          </p:cNvPr>
          <p:cNvSpPr/>
          <p:nvPr/>
        </p:nvSpPr>
        <p:spPr>
          <a:xfrm>
            <a:off x="2096146" y="2890575"/>
            <a:ext cx="1765991" cy="889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941AAF-E4D7-47E8-AA21-4544F3F3FDCD}"/>
              </a:ext>
            </a:extLst>
          </p:cNvPr>
          <p:cNvSpPr txBox="1"/>
          <p:nvPr/>
        </p:nvSpPr>
        <p:spPr>
          <a:xfrm>
            <a:off x="674135" y="5614101"/>
            <a:ext cx="6541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LA STORIA</a:t>
            </a:r>
            <a:endParaRPr kumimoji="0" lang="en-GB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7CD4B55D-C68E-4CB2-B1BA-ED196BD8584D}"/>
              </a:ext>
            </a:extLst>
          </p:cNvPr>
          <p:cNvSpPr/>
          <p:nvPr/>
        </p:nvSpPr>
        <p:spPr>
          <a:xfrm>
            <a:off x="10360929" y="6015077"/>
            <a:ext cx="1445002" cy="769620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: Rounded Corners 4">
            <a:extLst>
              <a:ext uri="{FF2B5EF4-FFF2-40B4-BE49-F238E27FC236}">
                <a16:creationId xmlns:a16="http://schemas.microsoft.com/office/drawing/2014/main" id="{4B41D674-8430-41A0-A804-5CFC7872FDB4}"/>
              </a:ext>
            </a:extLst>
          </p:cNvPr>
          <p:cNvSpPr/>
          <p:nvPr/>
        </p:nvSpPr>
        <p:spPr>
          <a:xfrm>
            <a:off x="10981214" y="5156904"/>
            <a:ext cx="175088" cy="1247465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28">
            <a:extLst>
              <a:ext uri="{FF2B5EF4-FFF2-40B4-BE49-F238E27FC236}">
                <a16:creationId xmlns:a16="http://schemas.microsoft.com/office/drawing/2014/main" id="{37AAE9B4-322E-4869-8160-5C80899634CA}"/>
              </a:ext>
            </a:extLst>
          </p:cNvPr>
          <p:cNvSpPr/>
          <p:nvPr/>
        </p:nvSpPr>
        <p:spPr>
          <a:xfrm>
            <a:off x="10188736" y="3683391"/>
            <a:ext cx="1765991" cy="8898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Box 29">
            <a:extLst>
              <a:ext uri="{FF2B5EF4-FFF2-40B4-BE49-F238E27FC236}">
                <a16:creationId xmlns:a16="http://schemas.microsoft.com/office/drawing/2014/main" id="{A8FB05BD-D8C6-4F85-ADBA-C39BD5671237}"/>
              </a:ext>
            </a:extLst>
          </p:cNvPr>
          <p:cNvSpPr txBox="1"/>
          <p:nvPr/>
        </p:nvSpPr>
        <p:spPr>
          <a:xfrm>
            <a:off x="10125021" y="3832398"/>
            <a:ext cx="19310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La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ciclovia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Vento è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percorribile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per 100km in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totale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sicurezza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0" name="TextBox 30">
            <a:extLst>
              <a:ext uri="{FF2B5EF4-FFF2-40B4-BE49-F238E27FC236}">
                <a16:creationId xmlns:a16="http://schemas.microsoft.com/office/drawing/2014/main" id="{310DF898-5FA8-4BC7-A296-B2076DC9B8EC}"/>
              </a:ext>
            </a:extLst>
          </p:cNvPr>
          <p:cNvSpPr txBox="1"/>
          <p:nvPr/>
        </p:nvSpPr>
        <p:spPr>
          <a:xfrm>
            <a:off x="10125021" y="2757046"/>
            <a:ext cx="18515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2019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1" name="Rectangle 31">
            <a:extLst>
              <a:ext uri="{FF2B5EF4-FFF2-40B4-BE49-F238E27FC236}">
                <a16:creationId xmlns:a16="http://schemas.microsoft.com/office/drawing/2014/main" id="{96083146-A081-4626-89CB-40DEFF49CA49}"/>
              </a:ext>
            </a:extLst>
          </p:cNvPr>
          <p:cNvSpPr/>
          <p:nvPr/>
        </p:nvSpPr>
        <p:spPr>
          <a:xfrm>
            <a:off x="10188736" y="5146430"/>
            <a:ext cx="1765991" cy="8898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733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6D60C2C9-8227-475E-9903-3E2AC8C38ED2}"/>
              </a:ext>
            </a:extLst>
          </p:cNvPr>
          <p:cNvSpPr/>
          <p:nvPr/>
        </p:nvSpPr>
        <p:spPr>
          <a:xfrm>
            <a:off x="1097239" y="5326133"/>
            <a:ext cx="5816372" cy="575542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175395-EA26-4014-9FA9-016EA9C41DAB}"/>
              </a:ext>
            </a:extLst>
          </p:cNvPr>
          <p:cNvGrpSpPr/>
          <p:nvPr/>
        </p:nvGrpSpPr>
        <p:grpSpPr>
          <a:xfrm>
            <a:off x="1250951" y="1758950"/>
            <a:ext cx="5263414" cy="3619501"/>
            <a:chOff x="4935538" y="2633663"/>
            <a:chExt cx="2317750" cy="1593851"/>
          </a:xfrm>
        </p:grpSpPr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AECAC0E3-22A8-46C4-A011-EFDB0067190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38713" y="2633663"/>
              <a:ext cx="2314575" cy="159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BBED9BA-4B05-4E15-BE6A-AE3F396A35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5538" y="3298826"/>
              <a:ext cx="2317750" cy="928688"/>
            </a:xfrm>
            <a:custGeom>
              <a:avLst/>
              <a:gdLst>
                <a:gd name="T0" fmla="*/ 8 w 727"/>
                <a:gd name="T1" fmla="*/ 223 h 291"/>
                <a:gd name="T2" fmla="*/ 60 w 727"/>
                <a:gd name="T3" fmla="*/ 104 h 291"/>
                <a:gd name="T4" fmla="*/ 102 w 727"/>
                <a:gd name="T5" fmla="*/ 7 h 291"/>
                <a:gd name="T6" fmla="*/ 139 w 727"/>
                <a:gd name="T7" fmla="*/ 7 h 291"/>
                <a:gd name="T8" fmla="*/ 264 w 727"/>
                <a:gd name="T9" fmla="*/ 34 h 291"/>
                <a:gd name="T10" fmla="*/ 311 w 727"/>
                <a:gd name="T11" fmla="*/ 25 h 291"/>
                <a:gd name="T12" fmla="*/ 436 w 727"/>
                <a:gd name="T13" fmla="*/ 2 h 291"/>
                <a:gd name="T14" fmla="*/ 506 w 727"/>
                <a:gd name="T15" fmla="*/ 43 h 291"/>
                <a:gd name="T16" fmla="*/ 448 w 727"/>
                <a:gd name="T17" fmla="*/ 45 h 291"/>
                <a:gd name="T18" fmla="*/ 474 w 727"/>
                <a:gd name="T19" fmla="*/ 160 h 291"/>
                <a:gd name="T20" fmla="*/ 492 w 727"/>
                <a:gd name="T21" fmla="*/ 219 h 291"/>
                <a:gd name="T22" fmla="*/ 638 w 727"/>
                <a:gd name="T23" fmla="*/ 246 h 291"/>
                <a:gd name="T24" fmla="*/ 682 w 727"/>
                <a:gd name="T25" fmla="*/ 253 h 291"/>
                <a:gd name="T26" fmla="*/ 649 w 727"/>
                <a:gd name="T27" fmla="*/ 169 h 291"/>
                <a:gd name="T28" fmla="*/ 615 w 727"/>
                <a:gd name="T29" fmla="*/ 84 h 291"/>
                <a:gd name="T30" fmla="*/ 633 w 727"/>
                <a:gd name="T31" fmla="*/ 54 h 291"/>
                <a:gd name="T32" fmla="*/ 646 w 727"/>
                <a:gd name="T33" fmla="*/ 276 h 291"/>
                <a:gd name="T34" fmla="*/ 507 w 727"/>
                <a:gd name="T35" fmla="*/ 250 h 291"/>
                <a:gd name="T36" fmla="*/ 462 w 727"/>
                <a:gd name="T37" fmla="*/ 248 h 291"/>
                <a:gd name="T38" fmla="*/ 368 w 727"/>
                <a:gd name="T39" fmla="*/ 263 h 291"/>
                <a:gd name="T40" fmla="*/ 243 w 727"/>
                <a:gd name="T41" fmla="*/ 283 h 291"/>
                <a:gd name="T42" fmla="*/ 203 w 727"/>
                <a:gd name="T43" fmla="*/ 283 h 291"/>
                <a:gd name="T44" fmla="*/ 235 w 727"/>
                <a:gd name="T45" fmla="*/ 256 h 291"/>
                <a:gd name="T46" fmla="*/ 309 w 727"/>
                <a:gd name="T47" fmla="*/ 244 h 291"/>
                <a:gd name="T48" fmla="*/ 422 w 727"/>
                <a:gd name="T49" fmla="*/ 226 h 291"/>
                <a:gd name="T50" fmla="*/ 466 w 727"/>
                <a:gd name="T51" fmla="*/ 215 h 291"/>
                <a:gd name="T52" fmla="*/ 442 w 727"/>
                <a:gd name="T53" fmla="*/ 113 h 291"/>
                <a:gd name="T54" fmla="*/ 410 w 727"/>
                <a:gd name="T55" fmla="*/ 34 h 291"/>
                <a:gd name="T56" fmla="*/ 283 w 727"/>
                <a:gd name="T57" fmla="*/ 60 h 291"/>
                <a:gd name="T58" fmla="*/ 263 w 727"/>
                <a:gd name="T59" fmla="*/ 121 h 291"/>
                <a:gd name="T60" fmla="*/ 241 w 727"/>
                <a:gd name="T61" fmla="*/ 227 h 291"/>
                <a:gd name="T62" fmla="*/ 40 w 727"/>
                <a:gd name="T63" fmla="*/ 220 h 291"/>
                <a:gd name="T64" fmla="*/ 90 w 727"/>
                <a:gd name="T65" fmla="*/ 231 h 291"/>
                <a:gd name="T66" fmla="*/ 162 w 727"/>
                <a:gd name="T67" fmla="*/ 246 h 291"/>
                <a:gd name="T68" fmla="*/ 215 w 727"/>
                <a:gd name="T69" fmla="*/ 253 h 291"/>
                <a:gd name="T70" fmla="*/ 242 w 727"/>
                <a:gd name="T71" fmla="*/ 119 h 291"/>
                <a:gd name="T72" fmla="*/ 250 w 727"/>
                <a:gd name="T73" fmla="*/ 59 h 291"/>
                <a:gd name="T74" fmla="*/ 128 w 727"/>
                <a:gd name="T75" fmla="*/ 33 h 291"/>
                <a:gd name="T76" fmla="*/ 104 w 727"/>
                <a:gd name="T77" fmla="*/ 73 h 291"/>
                <a:gd name="T78" fmla="*/ 48 w 727"/>
                <a:gd name="T79" fmla="*/ 20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27" h="291">
                  <a:moveTo>
                    <a:pt x="0" y="241"/>
                  </a:moveTo>
                  <a:cubicBezTo>
                    <a:pt x="3" y="235"/>
                    <a:pt x="6" y="229"/>
                    <a:pt x="8" y="223"/>
                  </a:cubicBezTo>
                  <a:cubicBezTo>
                    <a:pt x="17" y="202"/>
                    <a:pt x="27" y="181"/>
                    <a:pt x="36" y="159"/>
                  </a:cubicBezTo>
                  <a:cubicBezTo>
                    <a:pt x="44" y="141"/>
                    <a:pt x="52" y="123"/>
                    <a:pt x="60" y="104"/>
                  </a:cubicBezTo>
                  <a:cubicBezTo>
                    <a:pt x="67" y="89"/>
                    <a:pt x="74" y="73"/>
                    <a:pt x="80" y="57"/>
                  </a:cubicBezTo>
                  <a:cubicBezTo>
                    <a:pt x="81" y="56"/>
                    <a:pt x="99" y="14"/>
                    <a:pt x="102" y="7"/>
                  </a:cubicBezTo>
                  <a:cubicBezTo>
                    <a:pt x="103" y="4"/>
                    <a:pt x="104" y="2"/>
                    <a:pt x="106" y="0"/>
                  </a:cubicBezTo>
                  <a:cubicBezTo>
                    <a:pt x="117" y="2"/>
                    <a:pt x="128" y="4"/>
                    <a:pt x="139" y="7"/>
                  </a:cubicBezTo>
                  <a:cubicBezTo>
                    <a:pt x="163" y="12"/>
                    <a:pt x="187" y="17"/>
                    <a:pt x="211" y="22"/>
                  </a:cubicBezTo>
                  <a:cubicBezTo>
                    <a:pt x="229" y="26"/>
                    <a:pt x="246" y="30"/>
                    <a:pt x="264" y="34"/>
                  </a:cubicBezTo>
                  <a:cubicBezTo>
                    <a:pt x="267" y="34"/>
                    <a:pt x="270" y="34"/>
                    <a:pt x="273" y="33"/>
                  </a:cubicBezTo>
                  <a:cubicBezTo>
                    <a:pt x="286" y="31"/>
                    <a:pt x="298" y="28"/>
                    <a:pt x="311" y="25"/>
                  </a:cubicBezTo>
                  <a:cubicBezTo>
                    <a:pt x="323" y="23"/>
                    <a:pt x="390" y="9"/>
                    <a:pt x="411" y="5"/>
                  </a:cubicBezTo>
                  <a:cubicBezTo>
                    <a:pt x="419" y="3"/>
                    <a:pt x="428" y="2"/>
                    <a:pt x="436" y="2"/>
                  </a:cubicBezTo>
                  <a:cubicBezTo>
                    <a:pt x="450" y="4"/>
                    <a:pt x="487" y="11"/>
                    <a:pt x="487" y="11"/>
                  </a:cubicBezTo>
                  <a:cubicBezTo>
                    <a:pt x="487" y="11"/>
                    <a:pt x="501" y="34"/>
                    <a:pt x="506" y="43"/>
                  </a:cubicBezTo>
                  <a:cubicBezTo>
                    <a:pt x="485" y="39"/>
                    <a:pt x="466" y="36"/>
                    <a:pt x="445" y="32"/>
                  </a:cubicBezTo>
                  <a:cubicBezTo>
                    <a:pt x="446" y="37"/>
                    <a:pt x="447" y="41"/>
                    <a:pt x="448" y="45"/>
                  </a:cubicBezTo>
                  <a:cubicBezTo>
                    <a:pt x="452" y="64"/>
                    <a:pt x="457" y="83"/>
                    <a:pt x="461" y="103"/>
                  </a:cubicBezTo>
                  <a:cubicBezTo>
                    <a:pt x="466" y="122"/>
                    <a:pt x="470" y="141"/>
                    <a:pt x="474" y="160"/>
                  </a:cubicBezTo>
                  <a:cubicBezTo>
                    <a:pt x="479" y="178"/>
                    <a:pt x="483" y="196"/>
                    <a:pt x="487" y="214"/>
                  </a:cubicBezTo>
                  <a:cubicBezTo>
                    <a:pt x="488" y="218"/>
                    <a:pt x="490" y="219"/>
                    <a:pt x="492" y="219"/>
                  </a:cubicBezTo>
                  <a:cubicBezTo>
                    <a:pt x="498" y="219"/>
                    <a:pt x="547" y="229"/>
                    <a:pt x="567" y="232"/>
                  </a:cubicBezTo>
                  <a:cubicBezTo>
                    <a:pt x="591" y="237"/>
                    <a:pt x="615" y="242"/>
                    <a:pt x="638" y="246"/>
                  </a:cubicBezTo>
                  <a:cubicBezTo>
                    <a:pt x="652" y="249"/>
                    <a:pt x="666" y="251"/>
                    <a:pt x="680" y="254"/>
                  </a:cubicBezTo>
                  <a:cubicBezTo>
                    <a:pt x="680" y="254"/>
                    <a:pt x="681" y="253"/>
                    <a:pt x="682" y="253"/>
                  </a:cubicBezTo>
                  <a:cubicBezTo>
                    <a:pt x="679" y="246"/>
                    <a:pt x="676" y="238"/>
                    <a:pt x="674" y="231"/>
                  </a:cubicBezTo>
                  <a:cubicBezTo>
                    <a:pt x="665" y="210"/>
                    <a:pt x="657" y="190"/>
                    <a:pt x="649" y="169"/>
                  </a:cubicBezTo>
                  <a:cubicBezTo>
                    <a:pt x="641" y="148"/>
                    <a:pt x="632" y="127"/>
                    <a:pt x="624" y="107"/>
                  </a:cubicBezTo>
                  <a:cubicBezTo>
                    <a:pt x="621" y="99"/>
                    <a:pt x="618" y="92"/>
                    <a:pt x="615" y="84"/>
                  </a:cubicBezTo>
                  <a:cubicBezTo>
                    <a:pt x="615" y="83"/>
                    <a:pt x="615" y="82"/>
                    <a:pt x="615" y="81"/>
                  </a:cubicBezTo>
                  <a:cubicBezTo>
                    <a:pt x="621" y="72"/>
                    <a:pt x="627" y="64"/>
                    <a:pt x="633" y="54"/>
                  </a:cubicBezTo>
                  <a:cubicBezTo>
                    <a:pt x="665" y="133"/>
                    <a:pt x="696" y="212"/>
                    <a:pt x="727" y="291"/>
                  </a:cubicBezTo>
                  <a:cubicBezTo>
                    <a:pt x="722" y="290"/>
                    <a:pt x="670" y="280"/>
                    <a:pt x="646" y="276"/>
                  </a:cubicBezTo>
                  <a:cubicBezTo>
                    <a:pt x="623" y="271"/>
                    <a:pt x="601" y="268"/>
                    <a:pt x="578" y="263"/>
                  </a:cubicBezTo>
                  <a:cubicBezTo>
                    <a:pt x="554" y="259"/>
                    <a:pt x="530" y="254"/>
                    <a:pt x="507" y="250"/>
                  </a:cubicBezTo>
                  <a:cubicBezTo>
                    <a:pt x="498" y="248"/>
                    <a:pt x="490" y="246"/>
                    <a:pt x="481" y="245"/>
                  </a:cubicBezTo>
                  <a:cubicBezTo>
                    <a:pt x="475" y="245"/>
                    <a:pt x="469" y="247"/>
                    <a:pt x="462" y="248"/>
                  </a:cubicBezTo>
                  <a:cubicBezTo>
                    <a:pt x="451" y="249"/>
                    <a:pt x="440" y="251"/>
                    <a:pt x="429" y="253"/>
                  </a:cubicBezTo>
                  <a:cubicBezTo>
                    <a:pt x="409" y="257"/>
                    <a:pt x="388" y="260"/>
                    <a:pt x="368" y="263"/>
                  </a:cubicBezTo>
                  <a:cubicBezTo>
                    <a:pt x="346" y="267"/>
                    <a:pt x="325" y="270"/>
                    <a:pt x="303" y="273"/>
                  </a:cubicBezTo>
                  <a:cubicBezTo>
                    <a:pt x="283" y="277"/>
                    <a:pt x="263" y="280"/>
                    <a:pt x="243" y="283"/>
                  </a:cubicBezTo>
                  <a:cubicBezTo>
                    <a:pt x="236" y="284"/>
                    <a:pt x="230" y="286"/>
                    <a:pt x="224" y="286"/>
                  </a:cubicBezTo>
                  <a:cubicBezTo>
                    <a:pt x="217" y="286"/>
                    <a:pt x="210" y="284"/>
                    <a:pt x="203" y="283"/>
                  </a:cubicBezTo>
                  <a:cubicBezTo>
                    <a:pt x="190" y="280"/>
                    <a:pt x="178" y="278"/>
                    <a:pt x="165" y="275"/>
                  </a:cubicBezTo>
                  <a:moveTo>
                    <a:pt x="235" y="256"/>
                  </a:moveTo>
                  <a:cubicBezTo>
                    <a:pt x="239" y="255"/>
                    <a:pt x="242" y="255"/>
                    <a:pt x="245" y="255"/>
                  </a:cubicBezTo>
                  <a:cubicBezTo>
                    <a:pt x="267" y="251"/>
                    <a:pt x="288" y="247"/>
                    <a:pt x="309" y="244"/>
                  </a:cubicBezTo>
                  <a:cubicBezTo>
                    <a:pt x="330" y="241"/>
                    <a:pt x="350" y="238"/>
                    <a:pt x="371" y="234"/>
                  </a:cubicBezTo>
                  <a:cubicBezTo>
                    <a:pt x="388" y="232"/>
                    <a:pt x="405" y="229"/>
                    <a:pt x="422" y="226"/>
                  </a:cubicBezTo>
                  <a:cubicBezTo>
                    <a:pt x="436" y="224"/>
                    <a:pt x="449" y="222"/>
                    <a:pt x="463" y="220"/>
                  </a:cubicBezTo>
                  <a:cubicBezTo>
                    <a:pt x="465" y="219"/>
                    <a:pt x="467" y="219"/>
                    <a:pt x="466" y="215"/>
                  </a:cubicBezTo>
                  <a:cubicBezTo>
                    <a:pt x="463" y="200"/>
                    <a:pt x="459" y="185"/>
                    <a:pt x="455" y="169"/>
                  </a:cubicBezTo>
                  <a:cubicBezTo>
                    <a:pt x="451" y="151"/>
                    <a:pt x="446" y="132"/>
                    <a:pt x="442" y="113"/>
                  </a:cubicBezTo>
                  <a:cubicBezTo>
                    <a:pt x="437" y="90"/>
                    <a:pt x="432" y="67"/>
                    <a:pt x="426" y="44"/>
                  </a:cubicBezTo>
                  <a:cubicBezTo>
                    <a:pt x="423" y="31"/>
                    <a:pt x="423" y="31"/>
                    <a:pt x="410" y="34"/>
                  </a:cubicBezTo>
                  <a:cubicBezTo>
                    <a:pt x="388" y="38"/>
                    <a:pt x="367" y="43"/>
                    <a:pt x="345" y="47"/>
                  </a:cubicBezTo>
                  <a:cubicBezTo>
                    <a:pt x="324" y="52"/>
                    <a:pt x="304" y="55"/>
                    <a:pt x="283" y="60"/>
                  </a:cubicBezTo>
                  <a:cubicBezTo>
                    <a:pt x="275" y="61"/>
                    <a:pt x="275" y="61"/>
                    <a:pt x="273" y="70"/>
                  </a:cubicBezTo>
                  <a:cubicBezTo>
                    <a:pt x="269" y="87"/>
                    <a:pt x="266" y="104"/>
                    <a:pt x="263" y="121"/>
                  </a:cubicBezTo>
                  <a:cubicBezTo>
                    <a:pt x="258" y="143"/>
                    <a:pt x="254" y="164"/>
                    <a:pt x="249" y="186"/>
                  </a:cubicBezTo>
                  <a:cubicBezTo>
                    <a:pt x="247" y="199"/>
                    <a:pt x="244" y="213"/>
                    <a:pt x="241" y="227"/>
                  </a:cubicBezTo>
                  <a:cubicBezTo>
                    <a:pt x="239" y="236"/>
                    <a:pt x="237" y="245"/>
                    <a:pt x="235" y="256"/>
                  </a:cubicBezTo>
                  <a:close/>
                  <a:moveTo>
                    <a:pt x="40" y="220"/>
                  </a:moveTo>
                  <a:cubicBezTo>
                    <a:pt x="41" y="220"/>
                    <a:pt x="42" y="221"/>
                    <a:pt x="43" y="221"/>
                  </a:cubicBezTo>
                  <a:cubicBezTo>
                    <a:pt x="58" y="224"/>
                    <a:pt x="74" y="228"/>
                    <a:pt x="90" y="231"/>
                  </a:cubicBezTo>
                  <a:cubicBezTo>
                    <a:pt x="102" y="234"/>
                    <a:pt x="114" y="236"/>
                    <a:pt x="126" y="238"/>
                  </a:cubicBezTo>
                  <a:cubicBezTo>
                    <a:pt x="138" y="241"/>
                    <a:pt x="150" y="244"/>
                    <a:pt x="162" y="246"/>
                  </a:cubicBezTo>
                  <a:cubicBezTo>
                    <a:pt x="178" y="249"/>
                    <a:pt x="194" y="252"/>
                    <a:pt x="210" y="256"/>
                  </a:cubicBezTo>
                  <a:cubicBezTo>
                    <a:pt x="213" y="256"/>
                    <a:pt x="214" y="256"/>
                    <a:pt x="215" y="253"/>
                  </a:cubicBezTo>
                  <a:cubicBezTo>
                    <a:pt x="217" y="240"/>
                    <a:pt x="228" y="186"/>
                    <a:pt x="229" y="181"/>
                  </a:cubicBezTo>
                  <a:cubicBezTo>
                    <a:pt x="233" y="160"/>
                    <a:pt x="238" y="140"/>
                    <a:pt x="242" y="119"/>
                  </a:cubicBezTo>
                  <a:cubicBezTo>
                    <a:pt x="246" y="101"/>
                    <a:pt x="249" y="82"/>
                    <a:pt x="253" y="64"/>
                  </a:cubicBezTo>
                  <a:cubicBezTo>
                    <a:pt x="254" y="61"/>
                    <a:pt x="252" y="60"/>
                    <a:pt x="250" y="59"/>
                  </a:cubicBezTo>
                  <a:cubicBezTo>
                    <a:pt x="231" y="55"/>
                    <a:pt x="212" y="51"/>
                    <a:pt x="193" y="47"/>
                  </a:cubicBezTo>
                  <a:cubicBezTo>
                    <a:pt x="171" y="43"/>
                    <a:pt x="149" y="38"/>
                    <a:pt x="128" y="33"/>
                  </a:cubicBezTo>
                  <a:cubicBezTo>
                    <a:pt x="122" y="31"/>
                    <a:pt x="121" y="34"/>
                    <a:pt x="119" y="37"/>
                  </a:cubicBezTo>
                  <a:cubicBezTo>
                    <a:pt x="114" y="49"/>
                    <a:pt x="109" y="61"/>
                    <a:pt x="104" y="73"/>
                  </a:cubicBezTo>
                  <a:cubicBezTo>
                    <a:pt x="95" y="95"/>
                    <a:pt x="85" y="116"/>
                    <a:pt x="76" y="137"/>
                  </a:cubicBezTo>
                  <a:cubicBezTo>
                    <a:pt x="67" y="158"/>
                    <a:pt x="58" y="179"/>
                    <a:pt x="48" y="201"/>
                  </a:cubicBezTo>
                  <a:cubicBezTo>
                    <a:pt x="46" y="207"/>
                    <a:pt x="43" y="213"/>
                    <a:pt x="40" y="2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2E84567-9211-470D-A931-DDBCCD9780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1913" y="2636838"/>
              <a:ext cx="704850" cy="1006475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979F210-DE34-4C4F-AD58-9D5A78383CA2}"/>
              </a:ext>
            </a:extLst>
          </p:cNvPr>
          <p:cNvSpPr txBox="1"/>
          <p:nvPr/>
        </p:nvSpPr>
        <p:spPr>
          <a:xfrm>
            <a:off x="2473861" y="366740"/>
            <a:ext cx="74609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IL TRACCIATO</a:t>
            </a:r>
            <a:endParaRPr kumimoji="0" lang="en-GB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A95CC5-40E7-4D09-8D08-E731EF871FAF}"/>
              </a:ext>
            </a:extLst>
          </p:cNvPr>
          <p:cNvSpPr txBox="1"/>
          <p:nvPr/>
        </p:nvSpPr>
        <p:spPr>
          <a:xfrm>
            <a:off x="8156821" y="2124140"/>
            <a:ext cx="27770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TORINO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58BACC-0CEB-4D05-8571-F51C408879B6}"/>
              </a:ext>
            </a:extLst>
          </p:cNvPr>
          <p:cNvSpPr txBox="1"/>
          <p:nvPr/>
        </p:nvSpPr>
        <p:spPr>
          <a:xfrm>
            <a:off x="8156821" y="3330640"/>
            <a:ext cx="27770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MILANO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3E979F-7E33-4E40-9CFA-4C9F90D09DC0}"/>
              </a:ext>
            </a:extLst>
          </p:cNvPr>
          <p:cNvSpPr txBox="1"/>
          <p:nvPr/>
        </p:nvSpPr>
        <p:spPr>
          <a:xfrm>
            <a:off x="8156821" y="4562540"/>
            <a:ext cx="27770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VENEZIA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07EDD3-4203-4219-B6AB-9D8C6509FDDC}"/>
              </a:ext>
            </a:extLst>
          </p:cNvPr>
          <p:cNvGrpSpPr/>
          <p:nvPr/>
        </p:nvGrpSpPr>
        <p:grpSpPr>
          <a:xfrm>
            <a:off x="7478257" y="3367955"/>
            <a:ext cx="452893" cy="722595"/>
            <a:chOff x="7478257" y="3367955"/>
            <a:chExt cx="452893" cy="72259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CFB7B8-D75E-4DD0-B001-D75203183192}"/>
                </a:ext>
              </a:extLst>
            </p:cNvPr>
            <p:cNvSpPr/>
            <p:nvPr/>
          </p:nvSpPr>
          <p:spPr>
            <a:xfrm>
              <a:off x="7478257" y="3983569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FA830564-2032-4EBF-80C2-9C5BFCB6E1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336795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8CFE48E-D1EA-4876-89F0-C73B81649DC2}"/>
              </a:ext>
            </a:extLst>
          </p:cNvPr>
          <p:cNvGrpSpPr/>
          <p:nvPr/>
        </p:nvGrpSpPr>
        <p:grpSpPr>
          <a:xfrm>
            <a:off x="7478257" y="4606205"/>
            <a:ext cx="452893" cy="699312"/>
            <a:chOff x="7478257" y="4606205"/>
            <a:chExt cx="452893" cy="69931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D77BB37-100C-4426-8E83-30D68F04FF72}"/>
                </a:ext>
              </a:extLst>
            </p:cNvPr>
            <p:cNvSpPr/>
            <p:nvPr/>
          </p:nvSpPr>
          <p:spPr>
            <a:xfrm>
              <a:off x="7478257" y="5198536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6002BC93-7CB2-4522-95D5-0CDC6A463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4606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9F6AD69-6CAA-4117-9481-B14C2FBABAAC}"/>
              </a:ext>
            </a:extLst>
          </p:cNvPr>
          <p:cNvGrpSpPr/>
          <p:nvPr/>
        </p:nvGrpSpPr>
        <p:grpSpPr>
          <a:xfrm>
            <a:off x="7478257" y="2193205"/>
            <a:ext cx="452893" cy="700189"/>
            <a:chOff x="7478257" y="2193205"/>
            <a:chExt cx="452893" cy="70018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E703CE8-F8AC-4DEB-B12A-CE02F5376CA6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1B09AF1B-ACC8-4293-9936-EF40CA876D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oup 1">
            <a:extLst>
              <a:ext uri="{FF2B5EF4-FFF2-40B4-BE49-F238E27FC236}">
                <a16:creationId xmlns:a16="http://schemas.microsoft.com/office/drawing/2014/main" id="{6BCA2C5C-D9FA-4D88-855F-CCE1E10BFDF1}"/>
              </a:ext>
            </a:extLst>
          </p:cNvPr>
          <p:cNvGrpSpPr/>
          <p:nvPr/>
        </p:nvGrpSpPr>
        <p:grpSpPr>
          <a:xfrm>
            <a:off x="1149520" y="1738039"/>
            <a:ext cx="1728470" cy="2678769"/>
            <a:chOff x="7478257" y="4606205"/>
            <a:chExt cx="452893" cy="699312"/>
          </a:xfrm>
        </p:grpSpPr>
        <p:sp>
          <p:nvSpPr>
            <p:cNvPr id="24" name="Oval 15">
              <a:extLst>
                <a:ext uri="{FF2B5EF4-FFF2-40B4-BE49-F238E27FC236}">
                  <a16:creationId xmlns:a16="http://schemas.microsoft.com/office/drawing/2014/main" id="{EF4697E5-A40B-4D3A-9658-DAA60774BE8B}"/>
                </a:ext>
              </a:extLst>
            </p:cNvPr>
            <p:cNvSpPr/>
            <p:nvPr/>
          </p:nvSpPr>
          <p:spPr>
            <a:xfrm>
              <a:off x="7478257" y="5198536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81CFD0C5-0990-4A34-B3E7-E48BC2FCFD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4606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" name="Group 2">
            <a:extLst>
              <a:ext uri="{FF2B5EF4-FFF2-40B4-BE49-F238E27FC236}">
                <a16:creationId xmlns:a16="http://schemas.microsoft.com/office/drawing/2014/main" id="{40D9FDFF-6AED-4FDE-85E8-C2F330D50FA0}"/>
              </a:ext>
            </a:extLst>
          </p:cNvPr>
          <p:cNvGrpSpPr/>
          <p:nvPr/>
        </p:nvGrpSpPr>
        <p:grpSpPr>
          <a:xfrm>
            <a:off x="2820602" y="2213995"/>
            <a:ext cx="1923688" cy="3045003"/>
            <a:chOff x="7478257" y="3367955"/>
            <a:chExt cx="452893" cy="722595"/>
          </a:xfrm>
        </p:grpSpPr>
        <p:sp>
          <p:nvSpPr>
            <p:cNvPr id="32" name="Oval 14">
              <a:extLst>
                <a:ext uri="{FF2B5EF4-FFF2-40B4-BE49-F238E27FC236}">
                  <a16:creationId xmlns:a16="http://schemas.microsoft.com/office/drawing/2014/main" id="{2383991A-F201-4E11-B36C-095291925431}"/>
                </a:ext>
              </a:extLst>
            </p:cNvPr>
            <p:cNvSpPr/>
            <p:nvPr/>
          </p:nvSpPr>
          <p:spPr>
            <a:xfrm>
              <a:off x="7478257" y="3983569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AD932E68-82CA-47CC-A9CC-02052644FB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336795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BC115DD-B7ED-4B3D-90FA-256BA2404A3C}"/>
              </a:ext>
            </a:extLst>
          </p:cNvPr>
          <p:cNvSpPr txBox="1"/>
          <p:nvPr/>
        </p:nvSpPr>
        <p:spPr>
          <a:xfrm>
            <a:off x="2877990" y="5392276"/>
            <a:ext cx="19447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>
                <a:solidFill>
                  <a:schemeClr val="bg1"/>
                </a:solidFill>
              </a:rPr>
              <a:t>705 KM</a:t>
            </a:r>
          </a:p>
        </p:txBody>
      </p:sp>
    </p:spTree>
    <p:extLst>
      <p:ext uri="{BB962C8B-B14F-4D97-AF65-F5344CB8AC3E}">
        <p14:creationId xmlns:p14="http://schemas.microsoft.com/office/powerpoint/2010/main" val="1581458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42241C95-C53B-425F-829C-001D3EF98D46}"/>
              </a:ext>
            </a:extLst>
          </p:cNvPr>
          <p:cNvSpPr/>
          <p:nvPr/>
        </p:nvSpPr>
        <p:spPr>
          <a:xfrm>
            <a:off x="1517557" y="5378682"/>
            <a:ext cx="3766861" cy="380050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3000280" y="332077"/>
            <a:ext cx="5497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STATO ATTUALE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CFE83D-9A57-4106-991C-391011433A95}"/>
              </a:ext>
            </a:extLst>
          </p:cNvPr>
          <p:cNvGrpSpPr/>
          <p:nvPr/>
        </p:nvGrpSpPr>
        <p:grpSpPr>
          <a:xfrm>
            <a:off x="1829847" y="2263840"/>
            <a:ext cx="3243262" cy="3267022"/>
            <a:chOff x="2840038" y="3103563"/>
            <a:chExt cx="1733551" cy="1746251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12C2C1E-E227-43BB-9DAD-4E54DDCA6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4963" y="3103563"/>
              <a:ext cx="760413" cy="877888"/>
            </a:xfrm>
            <a:custGeom>
              <a:avLst/>
              <a:gdLst>
                <a:gd name="T0" fmla="*/ 26 w 238"/>
                <a:gd name="T1" fmla="*/ 275 h 275"/>
                <a:gd name="T2" fmla="*/ 4 w 238"/>
                <a:gd name="T3" fmla="*/ 197 h 275"/>
                <a:gd name="T4" fmla="*/ 41 w 238"/>
                <a:gd name="T5" fmla="*/ 123 h 275"/>
                <a:gd name="T6" fmla="*/ 91 w 238"/>
                <a:gd name="T7" fmla="*/ 71 h 275"/>
                <a:gd name="T8" fmla="*/ 93 w 238"/>
                <a:gd name="T9" fmla="*/ 69 h 275"/>
                <a:gd name="T10" fmla="*/ 109 w 238"/>
                <a:gd name="T11" fmla="*/ 63 h 275"/>
                <a:gd name="T12" fmla="*/ 155 w 238"/>
                <a:gd name="T13" fmla="*/ 28 h 275"/>
                <a:gd name="T14" fmla="*/ 160 w 238"/>
                <a:gd name="T15" fmla="*/ 20 h 275"/>
                <a:gd name="T16" fmla="*/ 174 w 238"/>
                <a:gd name="T17" fmla="*/ 5 h 275"/>
                <a:gd name="T18" fmla="*/ 193 w 238"/>
                <a:gd name="T19" fmla="*/ 5 h 275"/>
                <a:gd name="T20" fmla="*/ 234 w 238"/>
                <a:gd name="T21" fmla="*/ 46 h 275"/>
                <a:gd name="T22" fmla="*/ 234 w 238"/>
                <a:gd name="T23" fmla="*/ 60 h 275"/>
                <a:gd name="T24" fmla="*/ 214 w 238"/>
                <a:gd name="T25" fmla="*/ 83 h 275"/>
                <a:gd name="T26" fmla="*/ 200 w 238"/>
                <a:gd name="T27" fmla="*/ 88 h 275"/>
                <a:gd name="T28" fmla="*/ 177 w 238"/>
                <a:gd name="T29" fmla="*/ 141 h 275"/>
                <a:gd name="T30" fmla="*/ 183 w 238"/>
                <a:gd name="T31" fmla="*/ 159 h 275"/>
                <a:gd name="T32" fmla="*/ 182 w 238"/>
                <a:gd name="T33" fmla="*/ 164 h 275"/>
                <a:gd name="T34" fmla="*/ 137 w 238"/>
                <a:gd name="T35" fmla="*/ 209 h 275"/>
                <a:gd name="T36" fmla="*/ 132 w 238"/>
                <a:gd name="T37" fmla="*/ 210 h 275"/>
                <a:gd name="T38" fmla="*/ 105 w 238"/>
                <a:gd name="T39" fmla="*/ 193 h 275"/>
                <a:gd name="T40" fmla="*/ 61 w 238"/>
                <a:gd name="T41" fmla="*/ 187 h 275"/>
                <a:gd name="T42" fmla="*/ 39 w 238"/>
                <a:gd name="T43" fmla="*/ 207 h 275"/>
                <a:gd name="T44" fmla="*/ 26 w 238"/>
                <a:gd name="T45" fmla="*/ 267 h 275"/>
                <a:gd name="T46" fmla="*/ 26 w 238"/>
                <a:gd name="T4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8" h="275">
                  <a:moveTo>
                    <a:pt x="26" y="275"/>
                  </a:moveTo>
                  <a:cubicBezTo>
                    <a:pt x="8" y="252"/>
                    <a:pt x="0" y="226"/>
                    <a:pt x="4" y="197"/>
                  </a:cubicBezTo>
                  <a:cubicBezTo>
                    <a:pt x="8" y="169"/>
                    <a:pt x="21" y="144"/>
                    <a:pt x="41" y="123"/>
                  </a:cubicBezTo>
                  <a:cubicBezTo>
                    <a:pt x="57" y="106"/>
                    <a:pt x="75" y="88"/>
                    <a:pt x="91" y="71"/>
                  </a:cubicBezTo>
                  <a:cubicBezTo>
                    <a:pt x="92" y="70"/>
                    <a:pt x="92" y="70"/>
                    <a:pt x="93" y="69"/>
                  </a:cubicBezTo>
                  <a:cubicBezTo>
                    <a:pt x="97" y="65"/>
                    <a:pt x="102" y="63"/>
                    <a:pt x="109" y="63"/>
                  </a:cubicBezTo>
                  <a:cubicBezTo>
                    <a:pt x="131" y="64"/>
                    <a:pt x="149" y="51"/>
                    <a:pt x="155" y="28"/>
                  </a:cubicBezTo>
                  <a:cubicBezTo>
                    <a:pt x="156" y="25"/>
                    <a:pt x="158" y="22"/>
                    <a:pt x="160" y="20"/>
                  </a:cubicBezTo>
                  <a:cubicBezTo>
                    <a:pt x="164" y="15"/>
                    <a:pt x="169" y="10"/>
                    <a:pt x="174" y="5"/>
                  </a:cubicBezTo>
                  <a:cubicBezTo>
                    <a:pt x="180" y="0"/>
                    <a:pt x="187" y="0"/>
                    <a:pt x="193" y="5"/>
                  </a:cubicBezTo>
                  <a:cubicBezTo>
                    <a:pt x="207" y="18"/>
                    <a:pt x="220" y="32"/>
                    <a:pt x="234" y="46"/>
                  </a:cubicBezTo>
                  <a:cubicBezTo>
                    <a:pt x="238" y="50"/>
                    <a:pt x="237" y="56"/>
                    <a:pt x="234" y="60"/>
                  </a:cubicBezTo>
                  <a:cubicBezTo>
                    <a:pt x="228" y="68"/>
                    <a:pt x="222" y="76"/>
                    <a:pt x="214" y="83"/>
                  </a:cubicBezTo>
                  <a:cubicBezTo>
                    <a:pt x="211" y="86"/>
                    <a:pt x="204" y="86"/>
                    <a:pt x="200" y="88"/>
                  </a:cubicBezTo>
                  <a:cubicBezTo>
                    <a:pt x="179" y="98"/>
                    <a:pt x="171" y="121"/>
                    <a:pt x="177" y="141"/>
                  </a:cubicBezTo>
                  <a:cubicBezTo>
                    <a:pt x="178" y="147"/>
                    <a:pt x="181" y="153"/>
                    <a:pt x="183" y="159"/>
                  </a:cubicBezTo>
                  <a:cubicBezTo>
                    <a:pt x="183" y="161"/>
                    <a:pt x="183" y="163"/>
                    <a:pt x="182" y="164"/>
                  </a:cubicBezTo>
                  <a:cubicBezTo>
                    <a:pt x="167" y="179"/>
                    <a:pt x="152" y="194"/>
                    <a:pt x="137" y="209"/>
                  </a:cubicBezTo>
                  <a:cubicBezTo>
                    <a:pt x="136" y="210"/>
                    <a:pt x="133" y="210"/>
                    <a:pt x="132" y="210"/>
                  </a:cubicBezTo>
                  <a:cubicBezTo>
                    <a:pt x="123" y="204"/>
                    <a:pt x="114" y="198"/>
                    <a:pt x="105" y="193"/>
                  </a:cubicBezTo>
                  <a:cubicBezTo>
                    <a:pt x="91" y="187"/>
                    <a:pt x="76" y="182"/>
                    <a:pt x="61" y="187"/>
                  </a:cubicBezTo>
                  <a:cubicBezTo>
                    <a:pt x="51" y="191"/>
                    <a:pt x="44" y="198"/>
                    <a:pt x="39" y="207"/>
                  </a:cubicBezTo>
                  <a:cubicBezTo>
                    <a:pt x="29" y="226"/>
                    <a:pt x="26" y="246"/>
                    <a:pt x="26" y="267"/>
                  </a:cubicBezTo>
                  <a:cubicBezTo>
                    <a:pt x="26" y="270"/>
                    <a:pt x="26" y="272"/>
                    <a:pt x="26" y="2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846D1E4-A79F-4A41-851E-7140F898B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0038" y="4019551"/>
              <a:ext cx="839788" cy="830263"/>
            </a:xfrm>
            <a:custGeom>
              <a:avLst/>
              <a:gdLst>
                <a:gd name="T0" fmla="*/ 263 w 263"/>
                <a:gd name="T1" fmla="*/ 57 h 260"/>
                <a:gd name="T2" fmla="*/ 239 w 263"/>
                <a:gd name="T3" fmla="*/ 81 h 260"/>
                <a:gd name="T4" fmla="*/ 188 w 263"/>
                <a:gd name="T5" fmla="*/ 133 h 260"/>
                <a:gd name="T6" fmla="*/ 165 w 263"/>
                <a:gd name="T7" fmla="*/ 173 h 260"/>
                <a:gd name="T8" fmla="*/ 143 w 263"/>
                <a:gd name="T9" fmla="*/ 223 h 260"/>
                <a:gd name="T10" fmla="*/ 113 w 263"/>
                <a:gd name="T11" fmla="*/ 248 h 260"/>
                <a:gd name="T12" fmla="*/ 88 w 263"/>
                <a:gd name="T13" fmla="*/ 259 h 260"/>
                <a:gd name="T14" fmla="*/ 80 w 263"/>
                <a:gd name="T15" fmla="*/ 257 h 260"/>
                <a:gd name="T16" fmla="*/ 81 w 263"/>
                <a:gd name="T17" fmla="*/ 250 h 260"/>
                <a:gd name="T18" fmla="*/ 108 w 263"/>
                <a:gd name="T19" fmla="*/ 213 h 260"/>
                <a:gd name="T20" fmla="*/ 107 w 263"/>
                <a:gd name="T21" fmla="*/ 177 h 260"/>
                <a:gd name="T22" fmla="*/ 73 w 263"/>
                <a:gd name="T23" fmla="*/ 152 h 260"/>
                <a:gd name="T24" fmla="*/ 42 w 263"/>
                <a:gd name="T25" fmla="*/ 162 h 260"/>
                <a:gd name="T26" fmla="*/ 13 w 263"/>
                <a:gd name="T27" fmla="*/ 200 h 260"/>
                <a:gd name="T28" fmla="*/ 10 w 263"/>
                <a:gd name="T29" fmla="*/ 204 h 260"/>
                <a:gd name="T30" fmla="*/ 4 w 263"/>
                <a:gd name="T31" fmla="*/ 203 h 260"/>
                <a:gd name="T32" fmla="*/ 2 w 263"/>
                <a:gd name="T33" fmla="*/ 198 h 260"/>
                <a:gd name="T34" fmla="*/ 7 w 263"/>
                <a:gd name="T35" fmla="*/ 146 h 260"/>
                <a:gd name="T36" fmla="*/ 56 w 263"/>
                <a:gd name="T37" fmla="*/ 107 h 260"/>
                <a:gd name="T38" fmla="*/ 108 w 263"/>
                <a:gd name="T39" fmla="*/ 93 h 260"/>
                <a:gd name="T40" fmla="*/ 137 w 263"/>
                <a:gd name="T41" fmla="*/ 69 h 260"/>
                <a:gd name="T42" fmla="*/ 203 w 263"/>
                <a:gd name="T43" fmla="*/ 2 h 260"/>
                <a:gd name="T44" fmla="*/ 209 w 263"/>
                <a:gd name="T45" fmla="*/ 2 h 260"/>
                <a:gd name="T46" fmla="*/ 225 w 263"/>
                <a:gd name="T47" fmla="*/ 18 h 260"/>
                <a:gd name="T48" fmla="*/ 224 w 263"/>
                <a:gd name="T49" fmla="*/ 24 h 260"/>
                <a:gd name="T50" fmla="*/ 124 w 263"/>
                <a:gd name="T51" fmla="*/ 124 h 260"/>
                <a:gd name="T52" fmla="*/ 123 w 263"/>
                <a:gd name="T53" fmla="*/ 138 h 260"/>
                <a:gd name="T54" fmla="*/ 137 w 263"/>
                <a:gd name="T55" fmla="*/ 137 h 260"/>
                <a:gd name="T56" fmla="*/ 237 w 263"/>
                <a:gd name="T57" fmla="*/ 37 h 260"/>
                <a:gd name="T58" fmla="*/ 244 w 263"/>
                <a:gd name="T59" fmla="*/ 37 h 260"/>
                <a:gd name="T60" fmla="*/ 263 w 263"/>
                <a:gd name="T61" fmla="*/ 57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3" h="260">
                  <a:moveTo>
                    <a:pt x="263" y="57"/>
                  </a:moveTo>
                  <a:cubicBezTo>
                    <a:pt x="255" y="65"/>
                    <a:pt x="247" y="73"/>
                    <a:pt x="239" y="81"/>
                  </a:cubicBezTo>
                  <a:cubicBezTo>
                    <a:pt x="222" y="98"/>
                    <a:pt x="205" y="115"/>
                    <a:pt x="188" y="133"/>
                  </a:cubicBezTo>
                  <a:cubicBezTo>
                    <a:pt x="177" y="144"/>
                    <a:pt x="171" y="159"/>
                    <a:pt x="165" y="173"/>
                  </a:cubicBezTo>
                  <a:cubicBezTo>
                    <a:pt x="158" y="190"/>
                    <a:pt x="153" y="208"/>
                    <a:pt x="143" y="223"/>
                  </a:cubicBezTo>
                  <a:cubicBezTo>
                    <a:pt x="135" y="235"/>
                    <a:pt x="124" y="242"/>
                    <a:pt x="113" y="248"/>
                  </a:cubicBezTo>
                  <a:cubicBezTo>
                    <a:pt x="105" y="252"/>
                    <a:pt x="96" y="255"/>
                    <a:pt x="88" y="259"/>
                  </a:cubicBezTo>
                  <a:cubicBezTo>
                    <a:pt x="85" y="260"/>
                    <a:pt x="82" y="260"/>
                    <a:pt x="80" y="257"/>
                  </a:cubicBezTo>
                  <a:cubicBezTo>
                    <a:pt x="80" y="255"/>
                    <a:pt x="80" y="252"/>
                    <a:pt x="81" y="250"/>
                  </a:cubicBezTo>
                  <a:cubicBezTo>
                    <a:pt x="90" y="237"/>
                    <a:pt x="99" y="225"/>
                    <a:pt x="108" y="213"/>
                  </a:cubicBezTo>
                  <a:cubicBezTo>
                    <a:pt x="119" y="199"/>
                    <a:pt x="115" y="187"/>
                    <a:pt x="107" y="177"/>
                  </a:cubicBezTo>
                  <a:cubicBezTo>
                    <a:pt x="98" y="166"/>
                    <a:pt x="87" y="157"/>
                    <a:pt x="73" y="152"/>
                  </a:cubicBezTo>
                  <a:cubicBezTo>
                    <a:pt x="62" y="148"/>
                    <a:pt x="50" y="149"/>
                    <a:pt x="42" y="162"/>
                  </a:cubicBezTo>
                  <a:cubicBezTo>
                    <a:pt x="33" y="175"/>
                    <a:pt x="23" y="188"/>
                    <a:pt x="13" y="200"/>
                  </a:cubicBezTo>
                  <a:cubicBezTo>
                    <a:pt x="12" y="202"/>
                    <a:pt x="11" y="203"/>
                    <a:pt x="10" y="204"/>
                  </a:cubicBezTo>
                  <a:cubicBezTo>
                    <a:pt x="7" y="206"/>
                    <a:pt x="5" y="206"/>
                    <a:pt x="4" y="203"/>
                  </a:cubicBezTo>
                  <a:cubicBezTo>
                    <a:pt x="3" y="201"/>
                    <a:pt x="2" y="199"/>
                    <a:pt x="2" y="198"/>
                  </a:cubicBezTo>
                  <a:cubicBezTo>
                    <a:pt x="0" y="180"/>
                    <a:pt x="0" y="163"/>
                    <a:pt x="7" y="146"/>
                  </a:cubicBezTo>
                  <a:cubicBezTo>
                    <a:pt x="16" y="124"/>
                    <a:pt x="31" y="109"/>
                    <a:pt x="56" y="107"/>
                  </a:cubicBezTo>
                  <a:cubicBezTo>
                    <a:pt x="74" y="105"/>
                    <a:pt x="92" y="102"/>
                    <a:pt x="108" y="93"/>
                  </a:cubicBezTo>
                  <a:cubicBezTo>
                    <a:pt x="119" y="87"/>
                    <a:pt x="128" y="78"/>
                    <a:pt x="137" y="69"/>
                  </a:cubicBezTo>
                  <a:cubicBezTo>
                    <a:pt x="159" y="47"/>
                    <a:pt x="181" y="25"/>
                    <a:pt x="203" y="2"/>
                  </a:cubicBezTo>
                  <a:cubicBezTo>
                    <a:pt x="205" y="0"/>
                    <a:pt x="207" y="0"/>
                    <a:pt x="209" y="2"/>
                  </a:cubicBezTo>
                  <a:cubicBezTo>
                    <a:pt x="214" y="8"/>
                    <a:pt x="219" y="13"/>
                    <a:pt x="225" y="18"/>
                  </a:cubicBezTo>
                  <a:cubicBezTo>
                    <a:pt x="227" y="20"/>
                    <a:pt x="227" y="22"/>
                    <a:pt x="224" y="24"/>
                  </a:cubicBezTo>
                  <a:cubicBezTo>
                    <a:pt x="191" y="57"/>
                    <a:pt x="158" y="91"/>
                    <a:pt x="124" y="124"/>
                  </a:cubicBezTo>
                  <a:cubicBezTo>
                    <a:pt x="120" y="129"/>
                    <a:pt x="119" y="134"/>
                    <a:pt x="123" y="138"/>
                  </a:cubicBezTo>
                  <a:cubicBezTo>
                    <a:pt x="127" y="142"/>
                    <a:pt x="132" y="142"/>
                    <a:pt x="137" y="137"/>
                  </a:cubicBezTo>
                  <a:cubicBezTo>
                    <a:pt x="170" y="104"/>
                    <a:pt x="204" y="70"/>
                    <a:pt x="237" y="37"/>
                  </a:cubicBezTo>
                  <a:cubicBezTo>
                    <a:pt x="240" y="34"/>
                    <a:pt x="241" y="34"/>
                    <a:pt x="244" y="37"/>
                  </a:cubicBezTo>
                  <a:cubicBezTo>
                    <a:pt x="250" y="44"/>
                    <a:pt x="256" y="50"/>
                    <a:pt x="263" y="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E67801C-DDB6-44AF-8615-53D674206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2701" y="4138613"/>
              <a:ext cx="700088" cy="698500"/>
            </a:xfrm>
            <a:custGeom>
              <a:avLst/>
              <a:gdLst>
                <a:gd name="T0" fmla="*/ 104 w 219"/>
                <a:gd name="T1" fmla="*/ 162 h 219"/>
                <a:gd name="T2" fmla="*/ 16 w 219"/>
                <a:gd name="T3" fmla="*/ 73 h 219"/>
                <a:gd name="T4" fmla="*/ 4 w 219"/>
                <a:gd name="T5" fmla="*/ 62 h 219"/>
                <a:gd name="T6" fmla="*/ 5 w 219"/>
                <a:gd name="T7" fmla="*/ 48 h 219"/>
                <a:gd name="T8" fmla="*/ 48 w 219"/>
                <a:gd name="T9" fmla="*/ 4 h 219"/>
                <a:gd name="T10" fmla="*/ 62 w 219"/>
                <a:gd name="T11" fmla="*/ 5 h 219"/>
                <a:gd name="T12" fmla="*/ 214 w 219"/>
                <a:gd name="T13" fmla="*/ 157 h 219"/>
                <a:gd name="T14" fmla="*/ 214 w 219"/>
                <a:gd name="T15" fmla="*/ 172 h 219"/>
                <a:gd name="T16" fmla="*/ 171 w 219"/>
                <a:gd name="T17" fmla="*/ 215 h 219"/>
                <a:gd name="T18" fmla="*/ 158 w 219"/>
                <a:gd name="T19" fmla="*/ 215 h 219"/>
                <a:gd name="T20" fmla="*/ 104 w 219"/>
                <a:gd name="T21" fmla="*/ 16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19">
                  <a:moveTo>
                    <a:pt x="104" y="162"/>
                  </a:moveTo>
                  <a:cubicBezTo>
                    <a:pt x="75" y="132"/>
                    <a:pt x="45" y="103"/>
                    <a:pt x="16" y="73"/>
                  </a:cubicBezTo>
                  <a:cubicBezTo>
                    <a:pt x="12" y="70"/>
                    <a:pt x="8" y="66"/>
                    <a:pt x="4" y="62"/>
                  </a:cubicBezTo>
                  <a:cubicBezTo>
                    <a:pt x="0" y="57"/>
                    <a:pt x="0" y="52"/>
                    <a:pt x="5" y="48"/>
                  </a:cubicBezTo>
                  <a:cubicBezTo>
                    <a:pt x="19" y="33"/>
                    <a:pt x="33" y="19"/>
                    <a:pt x="48" y="4"/>
                  </a:cubicBezTo>
                  <a:cubicBezTo>
                    <a:pt x="53" y="0"/>
                    <a:pt x="57" y="0"/>
                    <a:pt x="62" y="5"/>
                  </a:cubicBezTo>
                  <a:cubicBezTo>
                    <a:pt x="113" y="55"/>
                    <a:pt x="164" y="106"/>
                    <a:pt x="214" y="157"/>
                  </a:cubicBezTo>
                  <a:cubicBezTo>
                    <a:pt x="219" y="162"/>
                    <a:pt x="219" y="167"/>
                    <a:pt x="214" y="172"/>
                  </a:cubicBezTo>
                  <a:cubicBezTo>
                    <a:pt x="200" y="186"/>
                    <a:pt x="185" y="201"/>
                    <a:pt x="171" y="215"/>
                  </a:cubicBezTo>
                  <a:cubicBezTo>
                    <a:pt x="167" y="219"/>
                    <a:pt x="162" y="219"/>
                    <a:pt x="158" y="215"/>
                  </a:cubicBezTo>
                  <a:cubicBezTo>
                    <a:pt x="145" y="203"/>
                    <a:pt x="105" y="163"/>
                    <a:pt x="104" y="1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6C330D9-F18E-4096-9B6B-101719544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7088" y="3671888"/>
              <a:ext cx="577850" cy="577850"/>
            </a:xfrm>
            <a:custGeom>
              <a:avLst/>
              <a:gdLst>
                <a:gd name="T0" fmla="*/ 104 w 181"/>
                <a:gd name="T1" fmla="*/ 147 h 181"/>
                <a:gd name="T2" fmla="*/ 13 w 181"/>
                <a:gd name="T3" fmla="*/ 55 h 181"/>
                <a:gd name="T4" fmla="*/ 0 w 181"/>
                <a:gd name="T5" fmla="*/ 42 h 181"/>
                <a:gd name="T6" fmla="*/ 42 w 181"/>
                <a:gd name="T7" fmla="*/ 0 h 181"/>
                <a:gd name="T8" fmla="*/ 181 w 181"/>
                <a:gd name="T9" fmla="*/ 140 h 181"/>
                <a:gd name="T10" fmla="*/ 154 w 181"/>
                <a:gd name="T11" fmla="*/ 167 h 181"/>
                <a:gd name="T12" fmla="*/ 139 w 181"/>
                <a:gd name="T13" fmla="*/ 181 h 181"/>
                <a:gd name="T14" fmla="*/ 131 w 181"/>
                <a:gd name="T15" fmla="*/ 173 h 181"/>
                <a:gd name="T16" fmla="*/ 104 w 181"/>
                <a:gd name="T17" fmla="*/ 14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181">
                  <a:moveTo>
                    <a:pt x="104" y="147"/>
                  </a:moveTo>
                  <a:cubicBezTo>
                    <a:pt x="74" y="116"/>
                    <a:pt x="43" y="85"/>
                    <a:pt x="13" y="55"/>
                  </a:cubicBezTo>
                  <a:cubicBezTo>
                    <a:pt x="8" y="50"/>
                    <a:pt x="4" y="46"/>
                    <a:pt x="0" y="42"/>
                  </a:cubicBezTo>
                  <a:cubicBezTo>
                    <a:pt x="14" y="28"/>
                    <a:pt x="28" y="14"/>
                    <a:pt x="42" y="0"/>
                  </a:cubicBezTo>
                  <a:cubicBezTo>
                    <a:pt x="88" y="47"/>
                    <a:pt x="134" y="93"/>
                    <a:pt x="181" y="140"/>
                  </a:cubicBezTo>
                  <a:cubicBezTo>
                    <a:pt x="173" y="149"/>
                    <a:pt x="163" y="158"/>
                    <a:pt x="154" y="167"/>
                  </a:cubicBezTo>
                  <a:cubicBezTo>
                    <a:pt x="150" y="171"/>
                    <a:pt x="139" y="181"/>
                    <a:pt x="139" y="181"/>
                  </a:cubicBezTo>
                  <a:cubicBezTo>
                    <a:pt x="139" y="181"/>
                    <a:pt x="133" y="175"/>
                    <a:pt x="131" y="173"/>
                  </a:cubicBezTo>
                  <a:cubicBezTo>
                    <a:pt x="128" y="170"/>
                    <a:pt x="108" y="150"/>
                    <a:pt x="104" y="1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EFD2CDE8-45A2-41DB-AE0C-58A162E7C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876" y="3132138"/>
              <a:ext cx="874713" cy="865188"/>
            </a:xfrm>
            <a:custGeom>
              <a:avLst/>
              <a:gdLst>
                <a:gd name="T0" fmla="*/ 273 w 274"/>
                <a:gd name="T1" fmla="*/ 63 h 271"/>
                <a:gd name="T2" fmla="*/ 272 w 274"/>
                <a:gd name="T3" fmla="*/ 58 h 271"/>
                <a:gd name="T4" fmla="*/ 265 w 274"/>
                <a:gd name="T5" fmla="*/ 56 h 271"/>
                <a:gd name="T6" fmla="*/ 262 w 274"/>
                <a:gd name="T7" fmla="*/ 59 h 271"/>
                <a:gd name="T8" fmla="*/ 238 w 274"/>
                <a:gd name="T9" fmla="*/ 91 h 271"/>
                <a:gd name="T10" fmla="*/ 230 w 274"/>
                <a:gd name="T11" fmla="*/ 102 h 271"/>
                <a:gd name="T12" fmla="*/ 202 w 274"/>
                <a:gd name="T13" fmla="*/ 107 h 271"/>
                <a:gd name="T14" fmla="*/ 171 w 274"/>
                <a:gd name="T15" fmla="*/ 86 h 271"/>
                <a:gd name="T16" fmla="*/ 161 w 274"/>
                <a:gd name="T17" fmla="*/ 56 h 271"/>
                <a:gd name="T18" fmla="*/ 168 w 274"/>
                <a:gd name="T19" fmla="*/ 45 h 271"/>
                <a:gd name="T20" fmla="*/ 194 w 274"/>
                <a:gd name="T21" fmla="*/ 9 h 271"/>
                <a:gd name="T22" fmla="*/ 195 w 274"/>
                <a:gd name="T23" fmla="*/ 2 h 271"/>
                <a:gd name="T24" fmla="*/ 188 w 274"/>
                <a:gd name="T25" fmla="*/ 1 h 271"/>
                <a:gd name="T26" fmla="*/ 163 w 274"/>
                <a:gd name="T27" fmla="*/ 11 h 271"/>
                <a:gd name="T28" fmla="*/ 127 w 274"/>
                <a:gd name="T29" fmla="*/ 44 h 271"/>
                <a:gd name="T30" fmla="*/ 110 w 274"/>
                <a:gd name="T31" fmla="*/ 86 h 271"/>
                <a:gd name="T32" fmla="*/ 87 w 274"/>
                <a:gd name="T33" fmla="*/ 126 h 271"/>
                <a:gd name="T34" fmla="*/ 27 w 274"/>
                <a:gd name="T35" fmla="*/ 187 h 271"/>
                <a:gd name="T36" fmla="*/ 0 w 274"/>
                <a:gd name="T37" fmla="*/ 212 h 271"/>
                <a:gd name="T38" fmla="*/ 22 w 274"/>
                <a:gd name="T39" fmla="*/ 235 h 271"/>
                <a:gd name="T40" fmla="*/ 26 w 274"/>
                <a:gd name="T41" fmla="*/ 232 h 271"/>
                <a:gd name="T42" fmla="*/ 139 w 274"/>
                <a:gd name="T43" fmla="*/ 118 h 271"/>
                <a:gd name="T44" fmla="*/ 145 w 274"/>
                <a:gd name="T45" fmla="*/ 114 h 271"/>
                <a:gd name="T46" fmla="*/ 155 w 274"/>
                <a:gd name="T47" fmla="*/ 119 h 271"/>
                <a:gd name="T48" fmla="*/ 152 w 274"/>
                <a:gd name="T49" fmla="*/ 131 h 271"/>
                <a:gd name="T50" fmla="*/ 76 w 274"/>
                <a:gd name="T51" fmla="*/ 207 h 271"/>
                <a:gd name="T52" fmla="*/ 35 w 274"/>
                <a:gd name="T53" fmla="*/ 248 h 271"/>
                <a:gd name="T54" fmla="*/ 56 w 274"/>
                <a:gd name="T55" fmla="*/ 269 h 271"/>
                <a:gd name="T56" fmla="*/ 60 w 274"/>
                <a:gd name="T57" fmla="*/ 268 h 271"/>
                <a:gd name="T58" fmla="*/ 141 w 274"/>
                <a:gd name="T59" fmla="*/ 187 h 271"/>
                <a:gd name="T60" fmla="*/ 173 w 274"/>
                <a:gd name="T61" fmla="*/ 163 h 271"/>
                <a:gd name="T62" fmla="*/ 221 w 274"/>
                <a:gd name="T63" fmla="*/ 152 h 271"/>
                <a:gd name="T64" fmla="*/ 265 w 274"/>
                <a:gd name="T65" fmla="*/ 121 h 271"/>
                <a:gd name="T66" fmla="*/ 273 w 274"/>
                <a:gd name="T67" fmla="*/ 63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4" h="271">
                  <a:moveTo>
                    <a:pt x="273" y="63"/>
                  </a:moveTo>
                  <a:cubicBezTo>
                    <a:pt x="273" y="61"/>
                    <a:pt x="273" y="59"/>
                    <a:pt x="272" y="58"/>
                  </a:cubicBezTo>
                  <a:cubicBezTo>
                    <a:pt x="270" y="54"/>
                    <a:pt x="268" y="53"/>
                    <a:pt x="265" y="56"/>
                  </a:cubicBezTo>
                  <a:cubicBezTo>
                    <a:pt x="264" y="57"/>
                    <a:pt x="263" y="58"/>
                    <a:pt x="262" y="59"/>
                  </a:cubicBezTo>
                  <a:cubicBezTo>
                    <a:pt x="254" y="70"/>
                    <a:pt x="246" y="81"/>
                    <a:pt x="238" y="91"/>
                  </a:cubicBezTo>
                  <a:cubicBezTo>
                    <a:pt x="236" y="94"/>
                    <a:pt x="230" y="102"/>
                    <a:pt x="230" y="102"/>
                  </a:cubicBezTo>
                  <a:cubicBezTo>
                    <a:pt x="222" y="110"/>
                    <a:pt x="212" y="111"/>
                    <a:pt x="202" y="107"/>
                  </a:cubicBezTo>
                  <a:cubicBezTo>
                    <a:pt x="190" y="103"/>
                    <a:pt x="180" y="95"/>
                    <a:pt x="171" y="86"/>
                  </a:cubicBezTo>
                  <a:cubicBezTo>
                    <a:pt x="163" y="77"/>
                    <a:pt x="157" y="68"/>
                    <a:pt x="161" y="56"/>
                  </a:cubicBezTo>
                  <a:cubicBezTo>
                    <a:pt x="163" y="52"/>
                    <a:pt x="166" y="48"/>
                    <a:pt x="168" y="45"/>
                  </a:cubicBezTo>
                  <a:cubicBezTo>
                    <a:pt x="177" y="33"/>
                    <a:pt x="186" y="21"/>
                    <a:pt x="194" y="9"/>
                  </a:cubicBezTo>
                  <a:cubicBezTo>
                    <a:pt x="195" y="7"/>
                    <a:pt x="196" y="4"/>
                    <a:pt x="195" y="2"/>
                  </a:cubicBezTo>
                  <a:cubicBezTo>
                    <a:pt x="193" y="0"/>
                    <a:pt x="190" y="0"/>
                    <a:pt x="188" y="1"/>
                  </a:cubicBezTo>
                  <a:cubicBezTo>
                    <a:pt x="179" y="4"/>
                    <a:pt x="171" y="7"/>
                    <a:pt x="163" y="11"/>
                  </a:cubicBezTo>
                  <a:cubicBezTo>
                    <a:pt x="148" y="19"/>
                    <a:pt x="135" y="29"/>
                    <a:pt x="127" y="44"/>
                  </a:cubicBezTo>
                  <a:cubicBezTo>
                    <a:pt x="121" y="58"/>
                    <a:pt x="115" y="72"/>
                    <a:pt x="110" y="86"/>
                  </a:cubicBezTo>
                  <a:cubicBezTo>
                    <a:pt x="104" y="100"/>
                    <a:pt x="98" y="115"/>
                    <a:pt x="87" y="126"/>
                  </a:cubicBezTo>
                  <a:cubicBezTo>
                    <a:pt x="68" y="147"/>
                    <a:pt x="47" y="166"/>
                    <a:pt x="27" y="187"/>
                  </a:cubicBezTo>
                  <a:cubicBezTo>
                    <a:pt x="19" y="195"/>
                    <a:pt x="9" y="204"/>
                    <a:pt x="0" y="212"/>
                  </a:cubicBezTo>
                  <a:cubicBezTo>
                    <a:pt x="8" y="220"/>
                    <a:pt x="15" y="227"/>
                    <a:pt x="22" y="235"/>
                  </a:cubicBezTo>
                  <a:cubicBezTo>
                    <a:pt x="23" y="234"/>
                    <a:pt x="25" y="233"/>
                    <a:pt x="26" y="232"/>
                  </a:cubicBezTo>
                  <a:cubicBezTo>
                    <a:pt x="63" y="194"/>
                    <a:pt x="101" y="156"/>
                    <a:pt x="139" y="118"/>
                  </a:cubicBezTo>
                  <a:cubicBezTo>
                    <a:pt x="141" y="117"/>
                    <a:pt x="143" y="115"/>
                    <a:pt x="145" y="114"/>
                  </a:cubicBezTo>
                  <a:cubicBezTo>
                    <a:pt x="149" y="113"/>
                    <a:pt x="153" y="115"/>
                    <a:pt x="155" y="119"/>
                  </a:cubicBezTo>
                  <a:cubicBezTo>
                    <a:pt x="157" y="123"/>
                    <a:pt x="156" y="127"/>
                    <a:pt x="152" y="131"/>
                  </a:cubicBezTo>
                  <a:cubicBezTo>
                    <a:pt x="127" y="156"/>
                    <a:pt x="102" y="181"/>
                    <a:pt x="76" y="207"/>
                  </a:cubicBezTo>
                  <a:cubicBezTo>
                    <a:pt x="63" y="220"/>
                    <a:pt x="49" y="234"/>
                    <a:pt x="35" y="248"/>
                  </a:cubicBezTo>
                  <a:cubicBezTo>
                    <a:pt x="42" y="255"/>
                    <a:pt x="49" y="262"/>
                    <a:pt x="56" y="269"/>
                  </a:cubicBezTo>
                  <a:cubicBezTo>
                    <a:pt x="58" y="271"/>
                    <a:pt x="59" y="270"/>
                    <a:pt x="60" y="268"/>
                  </a:cubicBezTo>
                  <a:cubicBezTo>
                    <a:pt x="87" y="241"/>
                    <a:pt x="114" y="214"/>
                    <a:pt x="141" y="187"/>
                  </a:cubicBezTo>
                  <a:cubicBezTo>
                    <a:pt x="151" y="178"/>
                    <a:pt x="161" y="169"/>
                    <a:pt x="173" y="163"/>
                  </a:cubicBezTo>
                  <a:cubicBezTo>
                    <a:pt x="189" y="156"/>
                    <a:pt x="205" y="154"/>
                    <a:pt x="221" y="152"/>
                  </a:cubicBezTo>
                  <a:cubicBezTo>
                    <a:pt x="242" y="150"/>
                    <a:pt x="255" y="141"/>
                    <a:pt x="265" y="121"/>
                  </a:cubicBezTo>
                  <a:cubicBezTo>
                    <a:pt x="274" y="101"/>
                    <a:pt x="274" y="65"/>
                    <a:pt x="273" y="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406C141-0C51-4D42-97E9-FF3D25C76FA1}"/>
              </a:ext>
            </a:extLst>
          </p:cNvPr>
          <p:cNvSpPr txBox="1"/>
          <p:nvPr/>
        </p:nvSpPr>
        <p:spPr>
          <a:xfrm>
            <a:off x="7307573" y="2065153"/>
            <a:ext cx="42047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000" b="1" i="0" dirty="0">
                <a:solidFill>
                  <a:schemeClr val="bg1"/>
                </a:solidFill>
                <a:effectLst/>
                <a:latin typeface="-apple-system"/>
              </a:rPr>
              <a:t>102 km</a:t>
            </a:r>
            <a:r>
              <a:rPr lang="it-IT" sz="2000" b="0" i="0" dirty="0">
                <a:solidFill>
                  <a:schemeClr val="bg1"/>
                </a:solidFill>
                <a:effectLst/>
                <a:latin typeface="-apple-system"/>
              </a:rPr>
              <a:t> (il 15% del percorso totale) è esistente, percorribile a piedi e in bicicletta e messo in sicurezza.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C9063BE-C2B6-4316-B785-2DFA4961D496}"/>
              </a:ext>
            </a:extLst>
          </p:cNvPr>
          <p:cNvSpPr/>
          <p:nvPr/>
        </p:nvSpPr>
        <p:spPr>
          <a:xfrm>
            <a:off x="6444292" y="2178116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B5DF00C-1460-47BE-ACDC-782371DF22B7}"/>
              </a:ext>
            </a:extLst>
          </p:cNvPr>
          <p:cNvSpPr/>
          <p:nvPr/>
        </p:nvSpPr>
        <p:spPr>
          <a:xfrm>
            <a:off x="6444292" y="3474384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8AD408C-5DEF-46F9-8B5C-7A398FB9F74B}"/>
              </a:ext>
            </a:extLst>
          </p:cNvPr>
          <p:cNvSpPr/>
          <p:nvPr/>
        </p:nvSpPr>
        <p:spPr>
          <a:xfrm>
            <a:off x="6444292" y="4676652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587967-4180-492D-B2B9-64086FB24D24}"/>
              </a:ext>
            </a:extLst>
          </p:cNvPr>
          <p:cNvSpPr txBox="1"/>
          <p:nvPr/>
        </p:nvSpPr>
        <p:spPr>
          <a:xfrm>
            <a:off x="7307574" y="3352086"/>
            <a:ext cx="4287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000" b="1" i="0" dirty="0">
                <a:solidFill>
                  <a:schemeClr val="bg1"/>
                </a:solidFill>
                <a:effectLst/>
                <a:latin typeface="-apple-system"/>
              </a:rPr>
              <a:t>284 km</a:t>
            </a:r>
            <a:r>
              <a:rPr lang="it-IT" sz="2000" b="0" i="0" dirty="0">
                <a:solidFill>
                  <a:schemeClr val="bg1"/>
                </a:solidFill>
                <a:effectLst/>
                <a:latin typeface="-apple-system"/>
              </a:rPr>
              <a:t> (il 42% del tracciato totale) è pedalabile ma non è messo in sicurezza e necessita di interventi.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E08596-CE42-43B7-9713-6429649D225B}"/>
              </a:ext>
            </a:extLst>
          </p:cNvPr>
          <p:cNvSpPr txBox="1"/>
          <p:nvPr/>
        </p:nvSpPr>
        <p:spPr>
          <a:xfrm>
            <a:off x="7307574" y="4537420"/>
            <a:ext cx="4287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000" b="1" i="0" dirty="0">
                <a:solidFill>
                  <a:schemeClr val="bg1"/>
                </a:solidFill>
                <a:effectLst/>
                <a:latin typeface="-apple-system"/>
              </a:rPr>
              <a:t>293 km</a:t>
            </a:r>
            <a:r>
              <a:rPr lang="it-IT" sz="2000" b="0" i="0" dirty="0">
                <a:solidFill>
                  <a:schemeClr val="bg1"/>
                </a:solidFill>
                <a:effectLst/>
                <a:latin typeface="-apple-system"/>
              </a:rPr>
              <a:t> (il 43% del percorso totale) necessita di interventi di adeguamento.</a:t>
            </a:r>
          </a:p>
        </p:txBody>
      </p:sp>
    </p:spTree>
    <p:extLst>
      <p:ext uri="{BB962C8B-B14F-4D97-AF65-F5344CB8AC3E}">
        <p14:creationId xmlns:p14="http://schemas.microsoft.com/office/powerpoint/2010/main" val="192960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DF9411-EA7D-4D4E-A03E-C99257532632}"/>
              </a:ext>
            </a:extLst>
          </p:cNvPr>
          <p:cNvSpPr txBox="1"/>
          <p:nvPr/>
        </p:nvSpPr>
        <p:spPr>
          <a:xfrm>
            <a:off x="660917" y="945243"/>
            <a:ext cx="5156952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8800" b="0" i="0" dirty="0">
                <a:solidFill>
                  <a:schemeClr val="bg1"/>
                </a:solidFill>
                <a:effectLst/>
                <a:latin typeface="Suisse"/>
              </a:rPr>
              <a:t>MA CHE ASPETTO AVRÀ VENTO?</a:t>
            </a:r>
            <a:endParaRPr kumimoji="0" lang="en-GB" sz="7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 Disp SemCond SemBd" panose="020B0702040504020204" pitchFamily="34"/>
              <a:ea typeface="Noto Sans Disp SemCond SemBd" panose="020B0702040504020204" pitchFamily="34"/>
              <a:cs typeface="Noto Sans Disp SemCond SemBd" panose="020B0702040504020204" pitchFamily="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4C6FAE-F26E-4E16-A872-4299131ECDB5}"/>
              </a:ext>
            </a:extLst>
          </p:cNvPr>
          <p:cNvSpPr/>
          <p:nvPr/>
        </p:nvSpPr>
        <p:spPr>
          <a:xfrm rot="19061577">
            <a:off x="10306661" y="-880441"/>
            <a:ext cx="548554" cy="5370184"/>
          </a:xfrm>
          <a:custGeom>
            <a:avLst/>
            <a:gdLst>
              <a:gd name="connsiteX0" fmla="*/ 0 w 539015"/>
              <a:gd name="connsiteY0" fmla="*/ 0 h 5903259"/>
              <a:gd name="connsiteX1" fmla="*/ 539015 w 539015"/>
              <a:gd name="connsiteY1" fmla="*/ 0 h 5903259"/>
              <a:gd name="connsiteX2" fmla="*/ 539015 w 539015"/>
              <a:gd name="connsiteY2" fmla="*/ 5903259 h 5903259"/>
              <a:gd name="connsiteX3" fmla="*/ 0 w 539015"/>
              <a:gd name="connsiteY3" fmla="*/ 5903259 h 5903259"/>
              <a:gd name="connsiteX4" fmla="*/ 0 w 539015"/>
              <a:gd name="connsiteY4" fmla="*/ 0 h 5903259"/>
              <a:gd name="connsiteX0" fmla="*/ 0 w 548554"/>
              <a:gd name="connsiteY0" fmla="*/ 0 h 6392775"/>
              <a:gd name="connsiteX1" fmla="*/ 548554 w 548554"/>
              <a:gd name="connsiteY1" fmla="*/ 489516 h 6392775"/>
              <a:gd name="connsiteX2" fmla="*/ 548554 w 548554"/>
              <a:gd name="connsiteY2" fmla="*/ 6392775 h 6392775"/>
              <a:gd name="connsiteX3" fmla="*/ 9539 w 548554"/>
              <a:gd name="connsiteY3" fmla="*/ 6392775 h 6392775"/>
              <a:gd name="connsiteX4" fmla="*/ 0 w 548554"/>
              <a:gd name="connsiteY4" fmla="*/ 0 h 6392775"/>
              <a:gd name="connsiteX0" fmla="*/ 0 w 548554"/>
              <a:gd name="connsiteY0" fmla="*/ 0 h 6392775"/>
              <a:gd name="connsiteX1" fmla="*/ 548554 w 548554"/>
              <a:gd name="connsiteY1" fmla="*/ 489516 h 6392775"/>
              <a:gd name="connsiteX2" fmla="*/ 540729 w 548554"/>
              <a:gd name="connsiteY2" fmla="*/ 4792891 h 6392775"/>
              <a:gd name="connsiteX3" fmla="*/ 9539 w 548554"/>
              <a:gd name="connsiteY3" fmla="*/ 6392775 h 6392775"/>
              <a:gd name="connsiteX4" fmla="*/ 0 w 548554"/>
              <a:gd name="connsiteY4" fmla="*/ 0 h 6392775"/>
              <a:gd name="connsiteX0" fmla="*/ 0 w 548554"/>
              <a:gd name="connsiteY0" fmla="*/ 0 h 5370184"/>
              <a:gd name="connsiteX1" fmla="*/ 548554 w 548554"/>
              <a:gd name="connsiteY1" fmla="*/ 489516 h 5370184"/>
              <a:gd name="connsiteX2" fmla="*/ 540729 w 548554"/>
              <a:gd name="connsiteY2" fmla="*/ 4792891 h 5370184"/>
              <a:gd name="connsiteX3" fmla="*/ 8639 w 548554"/>
              <a:gd name="connsiteY3" fmla="*/ 5370184 h 5370184"/>
              <a:gd name="connsiteX4" fmla="*/ 0 w 548554"/>
              <a:gd name="connsiteY4" fmla="*/ 0 h 5370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554" h="5370184">
                <a:moveTo>
                  <a:pt x="0" y="0"/>
                </a:moveTo>
                <a:lnTo>
                  <a:pt x="548554" y="489516"/>
                </a:lnTo>
                <a:cubicBezTo>
                  <a:pt x="545946" y="1923974"/>
                  <a:pt x="543337" y="3358433"/>
                  <a:pt x="540729" y="4792891"/>
                </a:cubicBezTo>
                <a:lnTo>
                  <a:pt x="8639" y="5370184"/>
                </a:lnTo>
                <a:cubicBezTo>
                  <a:pt x="5459" y="3239259"/>
                  <a:pt x="3180" y="2130925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E95EB1-1005-49A4-B60F-E441AEC9B9F1}"/>
              </a:ext>
            </a:extLst>
          </p:cNvPr>
          <p:cNvSpPr/>
          <p:nvPr/>
        </p:nvSpPr>
        <p:spPr>
          <a:xfrm rot="19061577">
            <a:off x="10682119" y="-733829"/>
            <a:ext cx="530340" cy="4315546"/>
          </a:xfrm>
          <a:custGeom>
            <a:avLst/>
            <a:gdLst>
              <a:gd name="connsiteX0" fmla="*/ 0 w 539015"/>
              <a:gd name="connsiteY0" fmla="*/ 0 h 5903259"/>
              <a:gd name="connsiteX1" fmla="*/ 539015 w 539015"/>
              <a:gd name="connsiteY1" fmla="*/ 0 h 5903259"/>
              <a:gd name="connsiteX2" fmla="*/ 539015 w 539015"/>
              <a:gd name="connsiteY2" fmla="*/ 5903259 h 5903259"/>
              <a:gd name="connsiteX3" fmla="*/ 0 w 539015"/>
              <a:gd name="connsiteY3" fmla="*/ 5903259 h 5903259"/>
              <a:gd name="connsiteX4" fmla="*/ 0 w 539015"/>
              <a:gd name="connsiteY4" fmla="*/ 0 h 5903259"/>
              <a:gd name="connsiteX0" fmla="*/ 14223 w 539015"/>
              <a:gd name="connsiteY0" fmla="*/ 0 h 6365424"/>
              <a:gd name="connsiteX1" fmla="*/ 539015 w 539015"/>
              <a:gd name="connsiteY1" fmla="*/ 462165 h 6365424"/>
              <a:gd name="connsiteX2" fmla="*/ 539015 w 539015"/>
              <a:gd name="connsiteY2" fmla="*/ 6365424 h 6365424"/>
              <a:gd name="connsiteX3" fmla="*/ 0 w 539015"/>
              <a:gd name="connsiteY3" fmla="*/ 6365424 h 6365424"/>
              <a:gd name="connsiteX4" fmla="*/ 14223 w 539015"/>
              <a:gd name="connsiteY4" fmla="*/ 0 h 6365424"/>
              <a:gd name="connsiteX0" fmla="*/ 20423 w 539015"/>
              <a:gd name="connsiteY0" fmla="*/ 0 h 6376953"/>
              <a:gd name="connsiteX1" fmla="*/ 539015 w 539015"/>
              <a:gd name="connsiteY1" fmla="*/ 473694 h 6376953"/>
              <a:gd name="connsiteX2" fmla="*/ 539015 w 539015"/>
              <a:gd name="connsiteY2" fmla="*/ 6376953 h 6376953"/>
              <a:gd name="connsiteX3" fmla="*/ 0 w 539015"/>
              <a:gd name="connsiteY3" fmla="*/ 6376953 h 6376953"/>
              <a:gd name="connsiteX4" fmla="*/ 20423 w 539015"/>
              <a:gd name="connsiteY4" fmla="*/ 0 h 6376953"/>
              <a:gd name="connsiteX0" fmla="*/ 11748 w 530340"/>
              <a:gd name="connsiteY0" fmla="*/ 0 h 6376953"/>
              <a:gd name="connsiteX1" fmla="*/ 530340 w 530340"/>
              <a:gd name="connsiteY1" fmla="*/ 473694 h 6376953"/>
              <a:gd name="connsiteX2" fmla="*/ 530340 w 530340"/>
              <a:gd name="connsiteY2" fmla="*/ 6376953 h 6376953"/>
              <a:gd name="connsiteX3" fmla="*/ 0 w 530340"/>
              <a:gd name="connsiteY3" fmla="*/ 4315546 h 6376953"/>
              <a:gd name="connsiteX4" fmla="*/ 11748 w 530340"/>
              <a:gd name="connsiteY4" fmla="*/ 0 h 6376953"/>
              <a:gd name="connsiteX0" fmla="*/ 11748 w 530340"/>
              <a:gd name="connsiteY0" fmla="*/ 0 h 4315546"/>
              <a:gd name="connsiteX1" fmla="*/ 530340 w 530340"/>
              <a:gd name="connsiteY1" fmla="*/ 473694 h 4315546"/>
              <a:gd name="connsiteX2" fmla="*/ 524835 w 530340"/>
              <a:gd name="connsiteY2" fmla="*/ 3727355 h 4315546"/>
              <a:gd name="connsiteX3" fmla="*/ 0 w 530340"/>
              <a:gd name="connsiteY3" fmla="*/ 4315546 h 4315546"/>
              <a:gd name="connsiteX4" fmla="*/ 11748 w 530340"/>
              <a:gd name="connsiteY4" fmla="*/ 0 h 431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40" h="4315546">
                <a:moveTo>
                  <a:pt x="11748" y="0"/>
                </a:moveTo>
                <a:lnTo>
                  <a:pt x="530340" y="473694"/>
                </a:lnTo>
                <a:lnTo>
                  <a:pt x="524835" y="3727355"/>
                </a:lnTo>
                <a:lnTo>
                  <a:pt x="0" y="4315546"/>
                </a:lnTo>
                <a:cubicBezTo>
                  <a:pt x="6808" y="2189895"/>
                  <a:pt x="4940" y="2125651"/>
                  <a:pt x="117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B9B140-1DB1-4E5F-B3AB-58AB69C3E5F2}"/>
              </a:ext>
            </a:extLst>
          </p:cNvPr>
          <p:cNvSpPr/>
          <p:nvPr/>
        </p:nvSpPr>
        <p:spPr>
          <a:xfrm rot="19061577">
            <a:off x="9611521" y="-1141075"/>
            <a:ext cx="556134" cy="7463630"/>
          </a:xfrm>
          <a:custGeom>
            <a:avLst/>
            <a:gdLst>
              <a:gd name="connsiteX0" fmla="*/ 0 w 539015"/>
              <a:gd name="connsiteY0" fmla="*/ 0 h 9625038"/>
              <a:gd name="connsiteX1" fmla="*/ 539015 w 539015"/>
              <a:gd name="connsiteY1" fmla="*/ 0 h 9625038"/>
              <a:gd name="connsiteX2" fmla="*/ 539015 w 539015"/>
              <a:gd name="connsiteY2" fmla="*/ 9625038 h 9625038"/>
              <a:gd name="connsiteX3" fmla="*/ 0 w 539015"/>
              <a:gd name="connsiteY3" fmla="*/ 9625038 h 9625038"/>
              <a:gd name="connsiteX4" fmla="*/ 0 w 539015"/>
              <a:gd name="connsiteY4" fmla="*/ 0 h 9625038"/>
              <a:gd name="connsiteX0" fmla="*/ 0 w 539187"/>
              <a:gd name="connsiteY0" fmla="*/ 0 h 9625038"/>
              <a:gd name="connsiteX1" fmla="*/ 539187 w 539187"/>
              <a:gd name="connsiteY1" fmla="*/ 1660179 h 9625038"/>
              <a:gd name="connsiteX2" fmla="*/ 539015 w 539187"/>
              <a:gd name="connsiteY2" fmla="*/ 9625038 h 9625038"/>
              <a:gd name="connsiteX3" fmla="*/ 0 w 539187"/>
              <a:gd name="connsiteY3" fmla="*/ 9625038 h 9625038"/>
              <a:gd name="connsiteX4" fmla="*/ 0 w 539187"/>
              <a:gd name="connsiteY4" fmla="*/ 0 h 9625038"/>
              <a:gd name="connsiteX0" fmla="*/ 5003 w 539187"/>
              <a:gd name="connsiteY0" fmla="*/ 0 h 8435571"/>
              <a:gd name="connsiteX1" fmla="*/ 539187 w 539187"/>
              <a:gd name="connsiteY1" fmla="*/ 470712 h 8435571"/>
              <a:gd name="connsiteX2" fmla="*/ 539015 w 539187"/>
              <a:gd name="connsiteY2" fmla="*/ 8435571 h 8435571"/>
              <a:gd name="connsiteX3" fmla="*/ 0 w 539187"/>
              <a:gd name="connsiteY3" fmla="*/ 8435571 h 8435571"/>
              <a:gd name="connsiteX4" fmla="*/ 5003 w 539187"/>
              <a:gd name="connsiteY4" fmla="*/ 0 h 8435571"/>
              <a:gd name="connsiteX0" fmla="*/ 5003 w 539187"/>
              <a:gd name="connsiteY0" fmla="*/ 0 h 8435571"/>
              <a:gd name="connsiteX1" fmla="*/ 539187 w 539187"/>
              <a:gd name="connsiteY1" fmla="*/ 470712 h 8435571"/>
              <a:gd name="connsiteX2" fmla="*/ 536097 w 539187"/>
              <a:gd name="connsiteY2" fmla="*/ 6844446 h 8435571"/>
              <a:gd name="connsiteX3" fmla="*/ 0 w 539187"/>
              <a:gd name="connsiteY3" fmla="*/ 8435571 h 8435571"/>
              <a:gd name="connsiteX4" fmla="*/ 5003 w 539187"/>
              <a:gd name="connsiteY4" fmla="*/ 0 h 8435571"/>
              <a:gd name="connsiteX0" fmla="*/ 16799 w 550983"/>
              <a:gd name="connsiteY0" fmla="*/ 0 h 7420235"/>
              <a:gd name="connsiteX1" fmla="*/ 550983 w 550983"/>
              <a:gd name="connsiteY1" fmla="*/ 470712 h 7420235"/>
              <a:gd name="connsiteX2" fmla="*/ 547893 w 550983"/>
              <a:gd name="connsiteY2" fmla="*/ 6844446 h 7420235"/>
              <a:gd name="connsiteX3" fmla="*/ 0 w 550983"/>
              <a:gd name="connsiteY3" fmla="*/ 7420235 h 7420235"/>
              <a:gd name="connsiteX4" fmla="*/ 16799 w 550983"/>
              <a:gd name="connsiteY4" fmla="*/ 0 h 7420235"/>
              <a:gd name="connsiteX0" fmla="*/ 21950 w 556134"/>
              <a:gd name="connsiteY0" fmla="*/ 0 h 7463630"/>
              <a:gd name="connsiteX1" fmla="*/ 556134 w 556134"/>
              <a:gd name="connsiteY1" fmla="*/ 470712 h 7463630"/>
              <a:gd name="connsiteX2" fmla="*/ 553044 w 556134"/>
              <a:gd name="connsiteY2" fmla="*/ 6844446 h 7463630"/>
              <a:gd name="connsiteX3" fmla="*/ 0 w 556134"/>
              <a:gd name="connsiteY3" fmla="*/ 7463630 h 7463630"/>
              <a:gd name="connsiteX4" fmla="*/ 21950 w 556134"/>
              <a:gd name="connsiteY4" fmla="*/ 0 h 746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134" h="7463630">
                <a:moveTo>
                  <a:pt x="21950" y="0"/>
                </a:moveTo>
                <a:lnTo>
                  <a:pt x="556134" y="470712"/>
                </a:lnTo>
                <a:cubicBezTo>
                  <a:pt x="556077" y="3125665"/>
                  <a:pt x="553101" y="4189493"/>
                  <a:pt x="553044" y="6844446"/>
                </a:cubicBezTo>
                <a:lnTo>
                  <a:pt x="0" y="7463630"/>
                </a:lnTo>
                <a:cubicBezTo>
                  <a:pt x="1668" y="4651773"/>
                  <a:pt x="20282" y="2811857"/>
                  <a:pt x="219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12" name="Segnaposto immagine 8">
            <a:extLst>
              <a:ext uri="{FF2B5EF4-FFF2-40B4-BE49-F238E27FC236}">
                <a16:creationId xmlns:a16="http://schemas.microsoft.com/office/drawing/2014/main" id="{9D2577FC-9E6E-4404-96B4-12A55F5B7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71" t="50000" r="42548"/>
          <a:stretch/>
        </p:blipFill>
        <p:spPr>
          <a:xfrm>
            <a:off x="5997217" y="3198209"/>
            <a:ext cx="3748365" cy="334889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0723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14006</TotalTime>
  <Words>205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Noto Sans</vt:lpstr>
      <vt:lpstr>Noto Sans Disp SemCond SemBd</vt:lpstr>
      <vt:lpstr>Open Sans</vt:lpstr>
      <vt:lpstr>Suisse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Matteo Badoino</cp:lastModifiedBy>
  <cp:revision>1015</cp:revision>
  <dcterms:created xsi:type="dcterms:W3CDTF">2017-12-05T16:25:52Z</dcterms:created>
  <dcterms:modified xsi:type="dcterms:W3CDTF">2021-04-23T15:23:06Z</dcterms:modified>
</cp:coreProperties>
</file>