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" userId="2b85fb80-dd2b-48d1-a6ae-1bd80215ff3f" providerId="ADAL" clId="{C4B701A7-6660-430C-AA1F-E65ED9B24451}"/>
    <pc:docChg chg="modSld">
      <pc:chgData name="Francesco" userId="2b85fb80-dd2b-48d1-a6ae-1bd80215ff3f" providerId="ADAL" clId="{C4B701A7-6660-430C-AA1F-E65ED9B24451}" dt="2020-10-03T13:01:02.501" v="2" actId="20577"/>
      <pc:docMkLst>
        <pc:docMk/>
      </pc:docMkLst>
      <pc:sldChg chg="modSp mod">
        <pc:chgData name="Francesco" userId="2b85fb80-dd2b-48d1-a6ae-1bd80215ff3f" providerId="ADAL" clId="{C4B701A7-6660-430C-AA1F-E65ED9B24451}" dt="2020-10-03T13:01:02.501" v="2" actId="20577"/>
        <pc:sldMkLst>
          <pc:docMk/>
          <pc:sldMk cId="2427065785" sldId="261"/>
        </pc:sldMkLst>
        <pc:spChg chg="mod">
          <ac:chgData name="Francesco" userId="2b85fb80-dd2b-48d1-a6ae-1bd80215ff3f" providerId="ADAL" clId="{C4B701A7-6660-430C-AA1F-E65ED9B24451}" dt="2020-10-03T13:01:02.501" v="2" actId="20577"/>
          <ac:spMkLst>
            <pc:docMk/>
            <pc:sldMk cId="2427065785" sldId="261"/>
            <ac:spMk id="3" creationId="{BC1FD654-5AB9-4482-8859-84702E35B3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A187-98BA-4D12-9678-B7DF5A5A1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E11C9-E4FD-4F1A-BB12-707FD0E3F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1464-CF14-4408-A11B-E6721729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5741-9A69-4B20-A848-14889904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BA02-7F8E-48C6-A61F-7F84D987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E1D0-D851-47BF-97D9-BF48F28C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61A02-0E69-46C3-B41F-836C56310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2527-89A5-48C8-B1FF-75576FC0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D55B-2530-426B-BBB8-60C1C955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46FF-DCC4-480B-A6A2-3B5E3980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A1BEE-24FD-411C-92E9-0D3F7E25E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F6011-C8F6-4325-853B-0C78212FA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7F6F-33E5-422A-B03C-50184EAD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AB63-CE35-4151-8102-AF75C3AB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53B0B-C257-4016-AFEC-8895A964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7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9208-502C-4C33-BD68-931A1B42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48A18-4346-4FAD-8B88-8949D1B2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8733-9F05-4294-AC2C-2269527A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D40C-18F9-4FD4-9431-32D9E2D6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EA43-4B70-4074-99AF-72026BC9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27F0-71D3-48C6-A479-20355BD5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A6B0-BEE9-4202-9366-5E0A8178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4F9CF-591E-488C-930E-FDB5EED6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7882-D07D-4DC9-8425-1FC10658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4161-E675-49F1-9942-0994169E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36C-A37C-41EE-BD2D-76D66307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7CC3-CBC1-4E8E-899A-89E2DD4CA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CC377-1934-4E2F-BB86-31D29372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11F31-1844-4E6C-A1DF-F63D2C9F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E748-7A98-4722-A897-6F742A3A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12EA0-5008-40C4-91AD-DB82634A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E6AA-1D36-4B38-A53F-8879FE69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3FD99-94F9-4E02-A0CE-10753A3D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E7C0A-6569-44E7-AFE9-2D1D13DD7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33BDD-3417-48FF-8DEB-0FC5E7BDB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4551F-B05C-4B8E-AF98-A1428181E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68C6D-233A-4D78-BA69-74552785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3ACD8-B49C-4B0A-96BD-C63609C2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0B46E-3250-4016-A737-37D62089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89B1-AD32-49FA-B5B8-1FECCCD4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E0820-A52B-474C-AA35-685BFD9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B742D-CF66-492A-B349-3C925BE3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B907-A209-4150-ABFB-49CC8E9F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5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0CFFC-BEAB-48FF-8300-2B3E370E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FCA2E-62D5-4F7E-A91C-88DDC4F7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9549-C568-45BA-807A-2DA332B0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7790-87A6-43FD-99AF-3DA68514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2259-F208-489B-9D4A-4AB4B7B01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77DC2-7517-4971-8DAF-0815302F4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4646-ADD2-4BF6-869F-7671F52D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7F4D6-185F-48EC-AC74-9CE6A03F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25702-C8AC-4A05-B2A1-4C70A9F6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7235-85BC-4655-AB35-992CDF58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F27B7-C67E-4BBC-8541-6C81EE131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451B5-532C-43C1-96E9-3C15FE63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6C6D3-1C13-4640-A651-8B2392C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9770C-870E-4E9E-81F2-8607F011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CCCC-CCB0-48F8-A97B-5B1CEE26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04FE3-F50A-447F-8F95-C3E73706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80BF-925C-44F6-A857-AFDE1B1D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613A-25C8-4AEA-AD7D-075B8F4A4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AAED-66B8-4524-93F4-11547AF081E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A4E7-7FA9-4139-AEC4-F8B0F1DA1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538F-5278-4296-A1CA-183077A0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86F5-8B30-4FF1-A463-486E0482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5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8F4A-08E4-40DB-8169-699A66126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Esercitazione 0</a:t>
            </a:r>
            <a:br>
              <a:rPr lang="it-IT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250A-592C-40C8-93F5-6C5598DE4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Lettura e Scrittura File in Java e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EAC-4958-40AD-B87C-AAD97A32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Kick Off Meeting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C0A2-AED2-467A-9E7D-A1B8916C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Presentazione del progetto</a:t>
            </a:r>
          </a:p>
          <a:p>
            <a:r>
              <a:rPr lang="it-IT" dirty="0"/>
              <a:t>Definizione degli obiettivi</a:t>
            </a:r>
          </a:p>
          <a:p>
            <a:r>
              <a:rPr lang="it-IT" dirty="0"/>
              <a:t>Predisposizione dei task principali</a:t>
            </a:r>
          </a:p>
          <a:p>
            <a:r>
              <a:rPr lang="it-IT" dirty="0"/>
              <a:t>Introduzione degli strumenti di planning e tracking</a:t>
            </a:r>
          </a:p>
        </p:txBody>
      </p:sp>
    </p:spTree>
    <p:extLst>
      <p:ext uri="{BB962C8B-B14F-4D97-AF65-F5344CB8AC3E}">
        <p14:creationId xmlns:p14="http://schemas.microsoft.com/office/powerpoint/2010/main" val="12982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1D5B-B91A-420F-B1BD-125754B4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Analisi e Pianificazione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44DC-75EA-434C-B982-16FF7445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Analisi del problema</a:t>
            </a:r>
          </a:p>
          <a:p>
            <a:r>
              <a:rPr lang="it-IT" dirty="0"/>
              <a:t>Analisi del dominio</a:t>
            </a:r>
          </a:p>
          <a:p>
            <a:r>
              <a:rPr lang="it-IT" b="0" i="0" dirty="0">
                <a:effectLst/>
              </a:rPr>
              <a:t>Architettura del sistema</a:t>
            </a:r>
          </a:p>
          <a:p>
            <a:r>
              <a:rPr lang="it-IT" dirty="0"/>
              <a:t>Analisi dei requisiti </a:t>
            </a:r>
            <a:endParaRPr lang="it-IT" b="0" i="0" dirty="0">
              <a:effectLst/>
            </a:endParaRPr>
          </a:p>
          <a:p>
            <a:r>
              <a:rPr lang="it-IT" dirty="0"/>
              <a:t>Studio delle possibili estensioni e implementazioni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5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868-3E3F-4169-B49E-0169C027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9FFC-7973-43A6-A246-BD50B7CA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Strutturazione della soluzione </a:t>
            </a:r>
          </a:p>
          <a:p>
            <a:r>
              <a:rPr lang="it-IT" dirty="0"/>
              <a:t>Stima tempistiche di sviluppo per il tracciamento temporale</a:t>
            </a:r>
          </a:p>
          <a:p>
            <a:r>
              <a:rPr lang="it-IT" dirty="0"/>
              <a:t>Studio di una possibile User Experience</a:t>
            </a:r>
          </a:p>
          <a:p>
            <a:r>
              <a:rPr lang="it-IT" dirty="0"/>
              <a:t>Analisi dei controlli necessari sugli argomenti</a:t>
            </a:r>
          </a:p>
        </p:txBody>
      </p:sp>
    </p:spTree>
    <p:extLst>
      <p:ext uri="{BB962C8B-B14F-4D97-AF65-F5344CB8AC3E}">
        <p14:creationId xmlns:p14="http://schemas.microsoft.com/office/powerpoint/2010/main" val="136107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4D24-23BC-4380-9BB9-D4A766F3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Task Scheduling e </a:t>
            </a:r>
            <a:r>
              <a:rPr lang="it-IT" b="0" i="0" dirty="0">
                <a:effectLst/>
              </a:rPr>
              <a:t>Pianificazione collaudo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D654-5AB9-4482-8859-84702E35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Studio dei possibili Edge Case per il collaudo</a:t>
            </a:r>
          </a:p>
          <a:p>
            <a:r>
              <a:rPr lang="it-IT" dirty="0"/>
              <a:t>Assegnazione dello Sviluppo dei Task</a:t>
            </a:r>
          </a:p>
          <a:p>
            <a:r>
              <a:rPr lang="it-IT" dirty="0"/>
              <a:t>Pianificazione Bugfixing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706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E9D2-FADE-47ED-8BA5-DCC2F777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Strumenti utilizzati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60DF-AE4F-4912-B923-5FBDC81C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Microsoft Teams per Meeting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Jira per bug tracking e agile project management</a:t>
            </a:r>
          </a:p>
          <a:p>
            <a:r>
              <a:rPr lang="en-US" dirty="0" err="1">
                <a:solidFill>
                  <a:srgbClr val="000000"/>
                </a:solidFill>
              </a:rPr>
              <a:t>GitKraken</a:t>
            </a:r>
            <a:r>
              <a:rPr lang="en-US" dirty="0">
                <a:solidFill>
                  <a:srgbClr val="000000"/>
                </a:solidFill>
              </a:rPr>
              <a:t> (git-client) per il versioning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dirty="0"/>
              <a:t>Eclipse come IDE per Java</a:t>
            </a:r>
          </a:p>
          <a:p>
            <a:r>
              <a:rPr lang="en-US" dirty="0"/>
              <a:t>Visual Studio Code come Editor per C</a:t>
            </a:r>
          </a:p>
        </p:txBody>
      </p:sp>
    </p:spTree>
    <p:extLst>
      <p:ext uri="{BB962C8B-B14F-4D97-AF65-F5344CB8AC3E}">
        <p14:creationId xmlns:p14="http://schemas.microsoft.com/office/powerpoint/2010/main" val="339198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Esercitazione 0 </vt:lpstr>
      <vt:lpstr>Kick Off Meeting</vt:lpstr>
      <vt:lpstr>Analisi e Pianificazione</vt:lpstr>
      <vt:lpstr>Modelling</vt:lpstr>
      <vt:lpstr>Task Scheduling e Pianificazione collaudo</vt:lpstr>
      <vt:lpstr>Strumenti utilizzati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 </dc:title>
  <dc:creator>francesco scavello</dc:creator>
  <cp:lastModifiedBy>francesco scavello</cp:lastModifiedBy>
  <cp:revision>6</cp:revision>
  <dcterms:created xsi:type="dcterms:W3CDTF">2020-10-03T12:05:02Z</dcterms:created>
  <dcterms:modified xsi:type="dcterms:W3CDTF">2020-10-03T13:01:04Z</dcterms:modified>
</cp:coreProperties>
</file>