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F0BED-259C-4DA7-8CF5-5A72B1F7E0FC}">
          <p14:sldIdLst>
            <p14:sldId id="256"/>
          </p14:sldIdLst>
        </p14:section>
        <p14:section name="Untitled Section" id="{1FFB0013-6D1B-44B6-9EB6-BE866BB676FA}">
          <p14:sldIdLst>
            <p14:sldId id="257"/>
          </p14:sldIdLst>
        </p14:section>
        <p14:section name="F" id="{5BE9747B-7199-487A-A5CC-148CF9EBB8A1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“path/file”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0-n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 err="1"/>
            <a:t>Stringhe</a:t>
          </a:r>
          <a:r>
            <a:rPr lang="en-US" dirty="0"/>
            <a:t> da </a:t>
          </a:r>
          <a:r>
            <a:rPr lang="en-US" dirty="0" err="1"/>
            <a:t>lina</a:t>
          </a:r>
          <a:r>
            <a:rPr lang="en-US" dirty="0"/>
            <a:t> di commando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2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ADD37-2EC4-4A40-BAE5-99A0551B5D4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5BA6AD57-41CC-417C-BA0C-DAC3DA4118CD}">
      <dgm:prSet phldrT="[Text]"/>
      <dgm:spPr/>
      <dgm:t>
        <a:bodyPr/>
        <a:lstStyle/>
        <a:p>
          <a:r>
            <a:rPr lang="en-US" dirty="0"/>
            <a:t>Producer</a:t>
          </a:r>
        </a:p>
      </dgm:t>
    </dgm:pt>
    <dgm:pt modelId="{DC028BCD-3986-4581-A7FF-44A37F788B69}" type="parTrans" cxnId="{C31BED3B-A4CA-4D10-803D-B6635ABE9193}">
      <dgm:prSet/>
      <dgm:spPr/>
      <dgm:t>
        <a:bodyPr/>
        <a:lstStyle/>
        <a:p>
          <a:endParaRPr lang="en-US"/>
        </a:p>
      </dgm:t>
    </dgm:pt>
    <dgm:pt modelId="{2771B574-3AB4-4B26-8589-911678B726B2}" type="sibTrans" cxnId="{C31BED3B-A4CA-4D10-803D-B6635ABE9193}">
      <dgm:prSet/>
      <dgm:spPr/>
      <dgm:t>
        <a:bodyPr/>
        <a:lstStyle/>
        <a:p>
          <a:endParaRPr lang="en-US"/>
        </a:p>
      </dgm:t>
    </dgm:pt>
    <dgm:pt modelId="{74B070E4-933F-430B-8B14-A9B1F4DBAE46}" type="pres">
      <dgm:prSet presAssocID="{110ADD37-2EC4-4A40-BAE5-99A0551B5D44}" presName="Name0" presStyleCnt="0">
        <dgm:presLayoutVars>
          <dgm:dir/>
          <dgm:animLvl val="lvl"/>
          <dgm:resizeHandles val="exact"/>
        </dgm:presLayoutVars>
      </dgm:prSet>
      <dgm:spPr/>
    </dgm:pt>
    <dgm:pt modelId="{FAF80519-04F4-41B1-89A2-2932EC6C3796}" type="pres">
      <dgm:prSet presAssocID="{110ADD37-2EC4-4A40-BAE5-99A0551B5D44}" presName="dummy" presStyleCnt="0"/>
      <dgm:spPr/>
    </dgm:pt>
    <dgm:pt modelId="{83FF1CBB-7C46-4D15-AF0E-E8F5CB209960}" type="pres">
      <dgm:prSet presAssocID="{110ADD37-2EC4-4A40-BAE5-99A0551B5D44}" presName="linH" presStyleCnt="0"/>
      <dgm:spPr/>
    </dgm:pt>
    <dgm:pt modelId="{E6105B4D-6B40-420A-B69C-247CAFB64025}" type="pres">
      <dgm:prSet presAssocID="{110ADD37-2EC4-4A40-BAE5-99A0551B5D44}" presName="padding1" presStyleCnt="0"/>
      <dgm:spPr/>
    </dgm:pt>
    <dgm:pt modelId="{8852ADE1-F942-42F2-AD7F-9DCFFDDE5A73}" type="pres">
      <dgm:prSet presAssocID="{5BA6AD57-41CC-417C-BA0C-DAC3DA4118CD}" presName="linV" presStyleCnt="0"/>
      <dgm:spPr/>
    </dgm:pt>
    <dgm:pt modelId="{8EA99CE8-3F2B-4B40-8F25-1BC89DFB2019}" type="pres">
      <dgm:prSet presAssocID="{5BA6AD57-41CC-417C-BA0C-DAC3DA4118CD}" presName="spVertical1" presStyleCnt="0"/>
      <dgm:spPr/>
    </dgm:pt>
    <dgm:pt modelId="{1241DFAD-9F59-4BCD-B762-DFB7313BC2F6}" type="pres">
      <dgm:prSet presAssocID="{5BA6AD57-41CC-417C-BA0C-DAC3DA4118CD}" presName="parTx" presStyleLbl="revTx" presStyleIdx="0" presStyleCnt="1" custLinFactNeighborX="-55425" custLinFactNeighborY="3874">
        <dgm:presLayoutVars>
          <dgm:chMax val="0"/>
          <dgm:chPref val="0"/>
          <dgm:bulletEnabled val="1"/>
        </dgm:presLayoutVars>
      </dgm:prSet>
      <dgm:spPr/>
    </dgm:pt>
    <dgm:pt modelId="{94D5FFC7-0B8F-44B0-A8BA-0FFA02D181DE}" type="pres">
      <dgm:prSet presAssocID="{5BA6AD57-41CC-417C-BA0C-DAC3DA4118CD}" presName="spVertical2" presStyleCnt="0"/>
      <dgm:spPr/>
    </dgm:pt>
    <dgm:pt modelId="{1DA8E506-838A-4E06-A8CB-07168D359620}" type="pres">
      <dgm:prSet presAssocID="{5BA6AD57-41CC-417C-BA0C-DAC3DA4118CD}" presName="spVertical3" presStyleCnt="0"/>
      <dgm:spPr/>
    </dgm:pt>
    <dgm:pt modelId="{380E77C8-6B87-497A-8F29-ACAA2BB55DB2}" type="pres">
      <dgm:prSet presAssocID="{110ADD37-2EC4-4A40-BAE5-99A0551B5D44}" presName="padding2" presStyleCnt="0"/>
      <dgm:spPr/>
    </dgm:pt>
    <dgm:pt modelId="{F8D1E592-D6F0-4D41-92A8-7F7FC86B9985}" type="pres">
      <dgm:prSet presAssocID="{110ADD37-2EC4-4A40-BAE5-99A0551B5D44}" presName="negArrow" presStyleCnt="0"/>
      <dgm:spPr/>
    </dgm:pt>
    <dgm:pt modelId="{45458F18-F36C-4CF1-8D36-1B4D6760DD8C}" type="pres">
      <dgm:prSet presAssocID="{110ADD37-2EC4-4A40-BAE5-99A0551B5D44}" presName="backgroundArrow" presStyleLbl="node1" presStyleIdx="0" presStyleCnt="1" custLinFactX="9014" custLinFactNeighborX="100000" custLinFactNeighborY="54223"/>
      <dgm:spPr/>
    </dgm:pt>
  </dgm:ptLst>
  <dgm:cxnLst>
    <dgm:cxn modelId="{C31BED3B-A4CA-4D10-803D-B6635ABE9193}" srcId="{110ADD37-2EC4-4A40-BAE5-99A0551B5D44}" destId="{5BA6AD57-41CC-417C-BA0C-DAC3DA4118CD}" srcOrd="0" destOrd="0" parTransId="{DC028BCD-3986-4581-A7FF-44A37F788B69}" sibTransId="{2771B574-3AB4-4B26-8589-911678B726B2}"/>
    <dgm:cxn modelId="{E86FE3DD-0347-4195-8B58-FABC035A4294}" type="presOf" srcId="{5BA6AD57-41CC-417C-BA0C-DAC3DA4118CD}" destId="{1241DFAD-9F59-4BCD-B762-DFB7313BC2F6}" srcOrd="0" destOrd="0" presId="urn:microsoft.com/office/officeart/2005/8/layout/hProcess3"/>
    <dgm:cxn modelId="{B5E665F5-B647-4F05-9F6F-B1BDBF2ABAD6}" type="presOf" srcId="{110ADD37-2EC4-4A40-BAE5-99A0551B5D44}" destId="{74B070E4-933F-430B-8B14-A9B1F4DBAE46}" srcOrd="0" destOrd="0" presId="urn:microsoft.com/office/officeart/2005/8/layout/hProcess3"/>
    <dgm:cxn modelId="{F72A017E-AC43-4A25-AD53-7EDD41F8B159}" type="presParOf" srcId="{74B070E4-933F-430B-8B14-A9B1F4DBAE46}" destId="{FAF80519-04F4-41B1-89A2-2932EC6C3796}" srcOrd="0" destOrd="0" presId="urn:microsoft.com/office/officeart/2005/8/layout/hProcess3"/>
    <dgm:cxn modelId="{5954FD66-D125-41BB-A5DD-3BD4F25854C2}" type="presParOf" srcId="{74B070E4-933F-430B-8B14-A9B1F4DBAE46}" destId="{83FF1CBB-7C46-4D15-AF0E-E8F5CB209960}" srcOrd="1" destOrd="0" presId="urn:microsoft.com/office/officeart/2005/8/layout/hProcess3"/>
    <dgm:cxn modelId="{B5F1DAF5-0962-4C78-B0CF-13AF78E7BFC2}" type="presParOf" srcId="{83FF1CBB-7C46-4D15-AF0E-E8F5CB209960}" destId="{E6105B4D-6B40-420A-B69C-247CAFB64025}" srcOrd="0" destOrd="0" presId="urn:microsoft.com/office/officeart/2005/8/layout/hProcess3"/>
    <dgm:cxn modelId="{A75AF244-55B2-4DD0-825A-29162FBB7175}" type="presParOf" srcId="{83FF1CBB-7C46-4D15-AF0E-E8F5CB209960}" destId="{8852ADE1-F942-42F2-AD7F-9DCFFDDE5A73}" srcOrd="1" destOrd="0" presId="urn:microsoft.com/office/officeart/2005/8/layout/hProcess3"/>
    <dgm:cxn modelId="{90E3D286-8CC7-4A5C-A4EB-412892A33581}" type="presParOf" srcId="{8852ADE1-F942-42F2-AD7F-9DCFFDDE5A73}" destId="{8EA99CE8-3F2B-4B40-8F25-1BC89DFB2019}" srcOrd="0" destOrd="0" presId="urn:microsoft.com/office/officeart/2005/8/layout/hProcess3"/>
    <dgm:cxn modelId="{95A0AAF0-E446-473F-8719-92113BA659B8}" type="presParOf" srcId="{8852ADE1-F942-42F2-AD7F-9DCFFDDE5A73}" destId="{1241DFAD-9F59-4BCD-B762-DFB7313BC2F6}" srcOrd="1" destOrd="0" presId="urn:microsoft.com/office/officeart/2005/8/layout/hProcess3"/>
    <dgm:cxn modelId="{CD2800DE-95B3-4762-BF09-1D3B52DCD04D}" type="presParOf" srcId="{8852ADE1-F942-42F2-AD7F-9DCFFDDE5A73}" destId="{94D5FFC7-0B8F-44B0-A8BA-0FFA02D181DE}" srcOrd="2" destOrd="0" presId="urn:microsoft.com/office/officeart/2005/8/layout/hProcess3"/>
    <dgm:cxn modelId="{AFD01789-22D7-4A86-BFC5-C1DF7B3EA5E2}" type="presParOf" srcId="{8852ADE1-F942-42F2-AD7F-9DCFFDDE5A73}" destId="{1DA8E506-838A-4E06-A8CB-07168D359620}" srcOrd="3" destOrd="0" presId="urn:microsoft.com/office/officeart/2005/8/layout/hProcess3"/>
    <dgm:cxn modelId="{4D7198BF-D344-4EA4-B0B7-095D5BBA9954}" type="presParOf" srcId="{83FF1CBB-7C46-4D15-AF0E-E8F5CB209960}" destId="{380E77C8-6B87-497A-8F29-ACAA2BB55DB2}" srcOrd="2" destOrd="0" presId="urn:microsoft.com/office/officeart/2005/8/layout/hProcess3"/>
    <dgm:cxn modelId="{58D4D549-BE57-40C9-B45B-B6214484EA38}" type="presParOf" srcId="{83FF1CBB-7C46-4D15-AF0E-E8F5CB209960}" destId="{F8D1E592-D6F0-4D41-92A8-7F7FC86B9985}" srcOrd="3" destOrd="0" presId="urn:microsoft.com/office/officeart/2005/8/layout/hProcess3"/>
    <dgm:cxn modelId="{5DA99567-D7D9-4D1F-9A4E-36B1D8FDE633}" type="presParOf" srcId="{83FF1CBB-7C46-4D15-AF0E-E8F5CB209960}" destId="{45458F18-F36C-4CF1-8D36-1B4D6760DD8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“path/file”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0-1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 err="1"/>
            <a:t>Stringhe</a:t>
          </a:r>
          <a:r>
            <a:rPr lang="en-US" dirty="0"/>
            <a:t> da </a:t>
          </a:r>
          <a:r>
            <a:rPr lang="en-US" dirty="0" err="1"/>
            <a:t>cercare</a:t>
          </a:r>
          <a:r>
            <a:rPr lang="en-US" dirty="0"/>
            <a:t> </a:t>
          </a:r>
          <a:r>
            <a:rPr lang="en-US" dirty="0" err="1"/>
            <a:t>nei</a:t>
          </a:r>
          <a:r>
            <a:rPr lang="en-US" dirty="0"/>
            <a:t> file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2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43F297-AB92-4A36-B22B-8C1D0A7FC7D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8D4A512-0D1F-4516-817C-EDF07F932639}">
      <dgm:prSet phldrT="[Text]"/>
      <dgm:spPr/>
      <dgm:t>
        <a:bodyPr/>
        <a:lstStyle/>
        <a:p>
          <a:r>
            <a:rPr lang="it-IT" dirty="0"/>
            <a:t>Consumer</a:t>
          </a:r>
          <a:endParaRPr lang="en-US" dirty="0"/>
        </a:p>
      </dgm:t>
    </dgm:pt>
    <dgm:pt modelId="{7B1D7505-7164-447D-AFF7-59DA5DCBFE56}" type="parTrans" cxnId="{030B4362-F0CC-4890-ADB3-360493DE1BD8}">
      <dgm:prSet/>
      <dgm:spPr/>
      <dgm:t>
        <a:bodyPr/>
        <a:lstStyle/>
        <a:p>
          <a:endParaRPr lang="en-US"/>
        </a:p>
      </dgm:t>
    </dgm:pt>
    <dgm:pt modelId="{123327E4-7562-4898-9856-D7C5F4215509}" type="sibTrans" cxnId="{030B4362-F0CC-4890-ADB3-360493DE1BD8}">
      <dgm:prSet/>
      <dgm:spPr/>
      <dgm:t>
        <a:bodyPr/>
        <a:lstStyle/>
        <a:p>
          <a:endParaRPr lang="en-US"/>
        </a:p>
      </dgm:t>
    </dgm:pt>
    <dgm:pt modelId="{0209CDE4-A090-434B-A0AD-45CBF3116E15}" type="pres">
      <dgm:prSet presAssocID="{4243F297-AB92-4A36-B22B-8C1D0A7FC7DB}" presName="Name0" presStyleCnt="0">
        <dgm:presLayoutVars>
          <dgm:dir/>
          <dgm:animLvl val="lvl"/>
          <dgm:resizeHandles val="exact"/>
        </dgm:presLayoutVars>
      </dgm:prSet>
      <dgm:spPr/>
    </dgm:pt>
    <dgm:pt modelId="{298347A5-F389-44A8-8D8B-F28EDE36FDCE}" type="pres">
      <dgm:prSet presAssocID="{4243F297-AB92-4A36-B22B-8C1D0A7FC7DB}" presName="dummy" presStyleCnt="0"/>
      <dgm:spPr/>
    </dgm:pt>
    <dgm:pt modelId="{FD9BB58E-95DF-4193-A18E-4E09078169D9}" type="pres">
      <dgm:prSet presAssocID="{4243F297-AB92-4A36-B22B-8C1D0A7FC7DB}" presName="linH" presStyleCnt="0"/>
      <dgm:spPr/>
    </dgm:pt>
    <dgm:pt modelId="{B32D9D30-CDF3-437C-9554-924C730715BE}" type="pres">
      <dgm:prSet presAssocID="{4243F297-AB92-4A36-B22B-8C1D0A7FC7DB}" presName="padding1" presStyleCnt="0"/>
      <dgm:spPr/>
    </dgm:pt>
    <dgm:pt modelId="{68AB754B-FA48-4487-B64A-005205167A49}" type="pres">
      <dgm:prSet presAssocID="{68D4A512-0D1F-4516-817C-EDF07F932639}" presName="linV" presStyleCnt="0"/>
      <dgm:spPr/>
    </dgm:pt>
    <dgm:pt modelId="{3651A556-30AC-47CF-A32B-0BE2D990C36A}" type="pres">
      <dgm:prSet presAssocID="{68D4A512-0D1F-4516-817C-EDF07F932639}" presName="spVertical1" presStyleCnt="0"/>
      <dgm:spPr/>
    </dgm:pt>
    <dgm:pt modelId="{52AA53CB-1806-4A4F-8C91-934F2116BC6D}" type="pres">
      <dgm:prSet presAssocID="{68D4A512-0D1F-4516-817C-EDF07F932639}" presName="parTx" presStyleLbl="revTx" presStyleIdx="0" presStyleCnt="1" custLinFactNeighborX="-55033" custLinFactNeighborY="0">
        <dgm:presLayoutVars>
          <dgm:chMax val="0"/>
          <dgm:chPref val="0"/>
          <dgm:bulletEnabled val="1"/>
        </dgm:presLayoutVars>
      </dgm:prSet>
      <dgm:spPr/>
    </dgm:pt>
    <dgm:pt modelId="{B9C53B0B-DFF8-4B51-BD57-9189C872C416}" type="pres">
      <dgm:prSet presAssocID="{68D4A512-0D1F-4516-817C-EDF07F932639}" presName="spVertical2" presStyleCnt="0"/>
      <dgm:spPr/>
    </dgm:pt>
    <dgm:pt modelId="{872EA2B8-37C2-423A-B2F1-4DC2CBEF971F}" type="pres">
      <dgm:prSet presAssocID="{68D4A512-0D1F-4516-817C-EDF07F932639}" presName="spVertical3" presStyleCnt="0"/>
      <dgm:spPr/>
    </dgm:pt>
    <dgm:pt modelId="{300BE0EC-EC6C-4A41-A97A-30EBDA8C22A7}" type="pres">
      <dgm:prSet presAssocID="{4243F297-AB92-4A36-B22B-8C1D0A7FC7DB}" presName="padding2" presStyleCnt="0"/>
      <dgm:spPr/>
    </dgm:pt>
    <dgm:pt modelId="{2BD65C2D-EAD9-460E-8935-FD2AF482414B}" type="pres">
      <dgm:prSet presAssocID="{4243F297-AB92-4A36-B22B-8C1D0A7FC7DB}" presName="negArrow" presStyleCnt="0"/>
      <dgm:spPr/>
    </dgm:pt>
    <dgm:pt modelId="{F5A1C586-AFB2-4E8E-AC69-AA81865071D9}" type="pres">
      <dgm:prSet presAssocID="{4243F297-AB92-4A36-B22B-8C1D0A7FC7DB}" presName="backgroundArrow" presStyleLbl="node1" presStyleIdx="0" presStyleCnt="1" custLinFactNeighborX="72500" custLinFactNeighborY="62028"/>
      <dgm:spPr/>
    </dgm:pt>
  </dgm:ptLst>
  <dgm:cxnLst>
    <dgm:cxn modelId="{030B4362-F0CC-4890-ADB3-360493DE1BD8}" srcId="{4243F297-AB92-4A36-B22B-8C1D0A7FC7DB}" destId="{68D4A512-0D1F-4516-817C-EDF07F932639}" srcOrd="0" destOrd="0" parTransId="{7B1D7505-7164-447D-AFF7-59DA5DCBFE56}" sibTransId="{123327E4-7562-4898-9856-D7C5F4215509}"/>
    <dgm:cxn modelId="{B91D994E-FCA1-43A3-99C5-C58F8F3B525D}" type="presOf" srcId="{4243F297-AB92-4A36-B22B-8C1D0A7FC7DB}" destId="{0209CDE4-A090-434B-A0AD-45CBF3116E15}" srcOrd="0" destOrd="0" presId="urn:microsoft.com/office/officeart/2005/8/layout/hProcess3"/>
    <dgm:cxn modelId="{C723D4FD-1E21-4690-8840-1F2A7C2FFB62}" type="presOf" srcId="{68D4A512-0D1F-4516-817C-EDF07F932639}" destId="{52AA53CB-1806-4A4F-8C91-934F2116BC6D}" srcOrd="0" destOrd="0" presId="urn:microsoft.com/office/officeart/2005/8/layout/hProcess3"/>
    <dgm:cxn modelId="{DD4FBABD-C837-4F4C-90F5-629DB858E7F8}" type="presParOf" srcId="{0209CDE4-A090-434B-A0AD-45CBF3116E15}" destId="{298347A5-F389-44A8-8D8B-F28EDE36FDCE}" srcOrd="0" destOrd="0" presId="urn:microsoft.com/office/officeart/2005/8/layout/hProcess3"/>
    <dgm:cxn modelId="{4A8D9B42-D8CF-4D21-B0AB-BF5CA95D45DE}" type="presParOf" srcId="{0209CDE4-A090-434B-A0AD-45CBF3116E15}" destId="{FD9BB58E-95DF-4193-A18E-4E09078169D9}" srcOrd="1" destOrd="0" presId="urn:microsoft.com/office/officeart/2005/8/layout/hProcess3"/>
    <dgm:cxn modelId="{3D8B82C9-B89A-4605-999A-6C5EA6DD0261}" type="presParOf" srcId="{FD9BB58E-95DF-4193-A18E-4E09078169D9}" destId="{B32D9D30-CDF3-437C-9554-924C730715BE}" srcOrd="0" destOrd="0" presId="urn:microsoft.com/office/officeart/2005/8/layout/hProcess3"/>
    <dgm:cxn modelId="{0C80FF33-9A0A-4238-B080-183AD4A6BD4C}" type="presParOf" srcId="{FD9BB58E-95DF-4193-A18E-4E09078169D9}" destId="{68AB754B-FA48-4487-B64A-005205167A49}" srcOrd="1" destOrd="0" presId="urn:microsoft.com/office/officeart/2005/8/layout/hProcess3"/>
    <dgm:cxn modelId="{8F06F270-F200-464A-968B-8977AFA1735E}" type="presParOf" srcId="{68AB754B-FA48-4487-B64A-005205167A49}" destId="{3651A556-30AC-47CF-A32B-0BE2D990C36A}" srcOrd="0" destOrd="0" presId="urn:microsoft.com/office/officeart/2005/8/layout/hProcess3"/>
    <dgm:cxn modelId="{738302F2-24AC-4640-88A1-562E3E6A00CD}" type="presParOf" srcId="{68AB754B-FA48-4487-B64A-005205167A49}" destId="{52AA53CB-1806-4A4F-8C91-934F2116BC6D}" srcOrd="1" destOrd="0" presId="urn:microsoft.com/office/officeart/2005/8/layout/hProcess3"/>
    <dgm:cxn modelId="{04A9DDCA-600A-474C-AD87-2E85B269B4F8}" type="presParOf" srcId="{68AB754B-FA48-4487-B64A-005205167A49}" destId="{B9C53B0B-DFF8-4B51-BD57-9189C872C416}" srcOrd="2" destOrd="0" presId="urn:microsoft.com/office/officeart/2005/8/layout/hProcess3"/>
    <dgm:cxn modelId="{368ED29A-3C4E-41CB-963E-01BC1F2A020E}" type="presParOf" srcId="{68AB754B-FA48-4487-B64A-005205167A49}" destId="{872EA2B8-37C2-423A-B2F1-4DC2CBEF971F}" srcOrd="3" destOrd="0" presId="urn:microsoft.com/office/officeart/2005/8/layout/hProcess3"/>
    <dgm:cxn modelId="{19984DCF-2AA8-4820-891A-50F95F568259}" type="presParOf" srcId="{FD9BB58E-95DF-4193-A18E-4E09078169D9}" destId="{300BE0EC-EC6C-4A41-A97A-30EBDA8C22A7}" srcOrd="2" destOrd="0" presId="urn:microsoft.com/office/officeart/2005/8/layout/hProcess3"/>
    <dgm:cxn modelId="{EDCA4641-6C53-4D8F-82E9-32823FE7F8FD}" type="presParOf" srcId="{FD9BB58E-95DF-4193-A18E-4E09078169D9}" destId="{2BD65C2D-EAD9-460E-8935-FD2AF482414B}" srcOrd="3" destOrd="0" presId="urn:microsoft.com/office/officeart/2005/8/layout/hProcess3"/>
    <dgm:cxn modelId="{27B25301-1A8F-4FA9-9A0F-767A844E6BE4}" type="presParOf" srcId="{FD9BB58E-95DF-4193-A18E-4E09078169D9}" destId="{F5A1C586-AFB2-4E8E-AC69-AA81865071D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227467" y="228675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1-1</a:t>
          </a:r>
        </a:p>
      </dsp:txBody>
      <dsp:txXfrm rot="-5400000">
        <a:off x="1" y="531965"/>
        <a:ext cx="1061513" cy="454935"/>
      </dsp:txXfrm>
    </dsp:sp>
    <dsp:sp modelId="{E759BCF1-C28B-493E-AE34-513EBC15D440}">
      <dsp:nvSpPr>
        <dsp:cNvPr id="0" name=""/>
        <dsp:cNvSpPr/>
      </dsp:nvSpPr>
      <dsp:spPr>
        <a:xfrm rot="5400000">
          <a:off x="2450911" y="-1388189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“path/file”</a:t>
          </a:r>
        </a:p>
      </dsp:txBody>
      <dsp:txXfrm rot="-5400000">
        <a:off x="1061514" y="49325"/>
        <a:ext cx="3716369" cy="889457"/>
      </dsp:txXfrm>
    </dsp:sp>
    <dsp:sp modelId="{8E8808D4-AD95-4D30-BD0E-B10107E53745}">
      <dsp:nvSpPr>
        <dsp:cNvPr id="0" name=""/>
        <dsp:cNvSpPr/>
      </dsp:nvSpPr>
      <dsp:spPr>
        <a:xfrm rot="5400000">
          <a:off x="-227467" y="1448511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0-n</a:t>
          </a:r>
        </a:p>
      </dsp:txBody>
      <dsp:txXfrm rot="-5400000">
        <a:off x="1" y="1751801"/>
        <a:ext cx="1061513" cy="454935"/>
      </dsp:txXfrm>
    </dsp:sp>
    <dsp:sp modelId="{6376603F-54E0-44CF-BF10-48AF3A64820B}">
      <dsp:nvSpPr>
        <dsp:cNvPr id="0" name=""/>
        <dsp:cNvSpPr/>
      </dsp:nvSpPr>
      <dsp:spPr>
        <a:xfrm rot="5400000">
          <a:off x="2450911" y="-168353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Stringhe</a:t>
          </a:r>
          <a:r>
            <a:rPr lang="en-US" sz="3200" kern="1200" dirty="0"/>
            <a:t> da </a:t>
          </a:r>
          <a:r>
            <a:rPr lang="en-US" sz="3200" kern="1200" dirty="0" err="1"/>
            <a:t>lina</a:t>
          </a:r>
          <a:r>
            <a:rPr lang="en-US" sz="3200" kern="1200" dirty="0"/>
            <a:t> di commando</a:t>
          </a:r>
        </a:p>
      </dsp:txBody>
      <dsp:txXfrm rot="-5400000">
        <a:off x="1061514" y="1269161"/>
        <a:ext cx="3716369" cy="889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58F18-F36C-4CF1-8D36-1B4D6760DD8C}">
      <dsp:nvSpPr>
        <dsp:cNvPr id="0" name=""/>
        <dsp:cNvSpPr/>
      </dsp:nvSpPr>
      <dsp:spPr>
        <a:xfrm>
          <a:off x="0" y="15734"/>
          <a:ext cx="3519906" cy="259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DFAD-9F59-4BCD-B762-DFB7313BC2F6}">
      <dsp:nvSpPr>
        <dsp:cNvPr id="0" name=""/>
        <dsp:cNvSpPr/>
      </dsp:nvSpPr>
      <dsp:spPr>
        <a:xfrm>
          <a:off x="0" y="680970"/>
          <a:ext cx="2883985" cy="12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5760" rIns="0" bIns="3657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Producer</a:t>
          </a:r>
        </a:p>
      </dsp:txBody>
      <dsp:txXfrm>
        <a:off x="0" y="680970"/>
        <a:ext cx="2883985" cy="129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227467" y="228675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1-n</a:t>
          </a:r>
        </a:p>
      </dsp:txBody>
      <dsp:txXfrm rot="-5400000">
        <a:off x="1" y="531965"/>
        <a:ext cx="1061513" cy="454935"/>
      </dsp:txXfrm>
    </dsp:sp>
    <dsp:sp modelId="{E759BCF1-C28B-493E-AE34-513EBC15D440}">
      <dsp:nvSpPr>
        <dsp:cNvPr id="0" name=""/>
        <dsp:cNvSpPr/>
      </dsp:nvSpPr>
      <dsp:spPr>
        <a:xfrm rot="5400000">
          <a:off x="2450911" y="-1388189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“path/file”</a:t>
          </a:r>
        </a:p>
      </dsp:txBody>
      <dsp:txXfrm rot="-5400000">
        <a:off x="1061514" y="49325"/>
        <a:ext cx="3716369" cy="889457"/>
      </dsp:txXfrm>
    </dsp:sp>
    <dsp:sp modelId="{8E8808D4-AD95-4D30-BD0E-B10107E53745}">
      <dsp:nvSpPr>
        <dsp:cNvPr id="0" name=""/>
        <dsp:cNvSpPr/>
      </dsp:nvSpPr>
      <dsp:spPr>
        <a:xfrm rot="5400000">
          <a:off x="-227467" y="1448511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0-1</a:t>
          </a:r>
        </a:p>
      </dsp:txBody>
      <dsp:txXfrm rot="-5400000">
        <a:off x="1" y="1751801"/>
        <a:ext cx="1061513" cy="454935"/>
      </dsp:txXfrm>
    </dsp:sp>
    <dsp:sp modelId="{6376603F-54E0-44CF-BF10-48AF3A64820B}">
      <dsp:nvSpPr>
        <dsp:cNvPr id="0" name=""/>
        <dsp:cNvSpPr/>
      </dsp:nvSpPr>
      <dsp:spPr>
        <a:xfrm rot="5400000">
          <a:off x="2450911" y="-168353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Stringhe</a:t>
          </a:r>
          <a:r>
            <a:rPr lang="en-US" sz="3200" kern="1200" dirty="0"/>
            <a:t> da </a:t>
          </a:r>
          <a:r>
            <a:rPr lang="en-US" sz="3200" kern="1200" dirty="0" err="1"/>
            <a:t>cercare</a:t>
          </a:r>
          <a:r>
            <a:rPr lang="en-US" sz="3200" kern="1200" dirty="0"/>
            <a:t> </a:t>
          </a:r>
          <a:r>
            <a:rPr lang="en-US" sz="3200" kern="1200" dirty="0" err="1"/>
            <a:t>nei</a:t>
          </a:r>
          <a:r>
            <a:rPr lang="en-US" sz="3200" kern="1200" dirty="0"/>
            <a:t> file</a:t>
          </a:r>
        </a:p>
      </dsp:txBody>
      <dsp:txXfrm rot="-5400000">
        <a:off x="1061514" y="1269161"/>
        <a:ext cx="3716369" cy="889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1C586-AFB2-4E8E-AC69-AA81865071D9}">
      <dsp:nvSpPr>
        <dsp:cNvPr id="0" name=""/>
        <dsp:cNvSpPr/>
      </dsp:nvSpPr>
      <dsp:spPr>
        <a:xfrm>
          <a:off x="0" y="2656"/>
          <a:ext cx="3802741" cy="230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A53CB-1806-4A4F-8C91-934F2116BC6D}">
      <dsp:nvSpPr>
        <dsp:cNvPr id="0" name=""/>
        <dsp:cNvSpPr/>
      </dsp:nvSpPr>
      <dsp:spPr>
        <a:xfrm>
          <a:off x="0" y="577328"/>
          <a:ext cx="3115722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Consumer</a:t>
          </a:r>
          <a:endParaRPr lang="en-US" sz="3200" kern="1200" dirty="0"/>
        </a:p>
      </dsp:txBody>
      <dsp:txXfrm>
        <a:off x="0" y="577328"/>
        <a:ext cx="3115722" cy="115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4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0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2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D18C-354B-46B6-BEF1-A8B1BA54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5F4F-E0B4-4C2A-82C3-9B900D90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38" y="5485196"/>
            <a:ext cx="10305143" cy="1049867"/>
          </a:xfrm>
        </p:spPr>
        <p:txBody>
          <a:bodyPr/>
          <a:lstStyle/>
          <a:p>
            <a:r>
              <a:rPr lang="en-US"/>
              <a:t>Soluzione </a:t>
            </a:r>
            <a:r>
              <a:rPr lang="en-US" dirty="0"/>
              <a:t>di: Francesco </a:t>
            </a:r>
            <a:r>
              <a:rPr lang="en-US" dirty="0" err="1"/>
              <a:t>Ciampana</a:t>
            </a:r>
            <a:r>
              <a:rPr lang="en-US" dirty="0"/>
              <a:t>, Francesco Scavello, Alessio </a:t>
            </a:r>
            <a:r>
              <a:rPr lang="en-US" dirty="0" err="1"/>
              <a:t>Troffei</a:t>
            </a:r>
            <a:r>
              <a:rPr lang="en-US" dirty="0"/>
              <a:t>, Vladyslav </a:t>
            </a:r>
            <a:r>
              <a:rPr lang="en-US" dirty="0" err="1"/>
              <a:t>Tymofieiev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3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E4C-4E20-43B0-A130-A3878E36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Collaudo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4477F-97B4-422A-92E3-0B08132829A0}"/>
              </a:ext>
            </a:extLst>
          </p:cNvPr>
          <p:cNvSpPr txBox="1"/>
          <p:nvPr/>
        </p:nvSpPr>
        <p:spPr>
          <a:xfrm>
            <a:off x="885371" y="1857829"/>
            <a:ext cx="103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02091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3C6C-D585-4CAA-A8B1-C599ACA3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Organizzazione</a:t>
            </a:r>
            <a:r>
              <a:rPr lang="en-US" dirty="0"/>
              <a:t> e </a:t>
            </a:r>
            <a:r>
              <a:rPr lang="en-US" dirty="0" err="1"/>
              <a:t>sviluppo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BA69-F854-4830-8521-0ED5407D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Definizione</a:t>
            </a:r>
            <a:r>
              <a:rPr lang="en-US" sz="2800" dirty="0"/>
              <a:t> ed </a:t>
            </a:r>
            <a:r>
              <a:rPr lang="en-US" sz="2800" dirty="0" err="1"/>
              <a:t>analisi</a:t>
            </a:r>
            <a:r>
              <a:rPr lang="en-US" sz="2800" dirty="0"/>
              <a:t> del </a:t>
            </a:r>
            <a:r>
              <a:rPr lang="en-US" sz="2800" dirty="0" err="1"/>
              <a:t>problema</a:t>
            </a:r>
            <a:endParaRPr lang="en-US" sz="2800" dirty="0"/>
          </a:p>
          <a:p>
            <a:r>
              <a:rPr lang="en-US" sz="2800" dirty="0" err="1"/>
              <a:t>Pianificazione</a:t>
            </a:r>
            <a:r>
              <a:rPr lang="en-US" sz="2800" dirty="0"/>
              <a:t> del </a:t>
            </a:r>
            <a:r>
              <a:rPr lang="en-US" sz="2800" dirty="0" err="1"/>
              <a:t>collaudo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di una </a:t>
            </a:r>
            <a:r>
              <a:rPr lang="en-US" sz="2800" dirty="0" err="1"/>
              <a:t>soluzione</a:t>
            </a:r>
            <a:endParaRPr lang="en-US" sz="2800" dirty="0"/>
          </a:p>
          <a:p>
            <a:r>
              <a:rPr lang="en-US" sz="2800" dirty="0" err="1"/>
              <a:t>Implementazione</a:t>
            </a:r>
            <a:endParaRPr lang="en-US" sz="2800" dirty="0"/>
          </a:p>
          <a:p>
            <a:r>
              <a:rPr lang="en-US" sz="2800" dirty="0" err="1"/>
              <a:t>Collaudo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44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5204055" y="1287662"/>
            <a:ext cx="177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Producer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51148-4BAE-4E85-A634-D4B4F015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82" y="2218602"/>
            <a:ext cx="2420793" cy="2420793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087165"/>
              </p:ext>
            </p:extLst>
          </p:nvPr>
        </p:nvGraphicFramePr>
        <p:xfrm>
          <a:off x="0" y="2557200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98374AB-A63C-428F-9271-0FB18AFE5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103142"/>
              </p:ext>
            </p:extLst>
          </p:nvPr>
        </p:nvGraphicFramePr>
        <p:xfrm>
          <a:off x="5349594" y="2304323"/>
          <a:ext cx="3519906" cy="2607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659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0A4F-445F-4C82-8E4D-D82FAB08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DF8A1-571C-4B26-ABAC-C9B558FFCEAB}"/>
              </a:ext>
            </a:extLst>
          </p:cNvPr>
          <p:cNvSpPr txBox="1"/>
          <p:nvPr/>
        </p:nvSpPr>
        <p:spPr>
          <a:xfrm>
            <a:off x="4479590" y="1287662"/>
            <a:ext cx="322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Producer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11996-E13E-4D7E-BEE2-C829878E9B6B}"/>
              </a:ext>
            </a:extLst>
          </p:cNvPr>
          <p:cNvSpPr txBox="1"/>
          <p:nvPr/>
        </p:nvSpPr>
        <p:spPr>
          <a:xfrm>
            <a:off x="582503" y="3013501"/>
            <a:ext cx="11016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Producer </a:t>
            </a:r>
            <a:r>
              <a:rPr lang="en-US" sz="2400" dirty="0" err="1"/>
              <a:t>stampa</a:t>
            </a:r>
            <a:r>
              <a:rPr lang="en-US" sz="2400" dirty="0"/>
              <a:t>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riga</a:t>
            </a:r>
            <a:r>
              <a:rPr lang="en-US" sz="2400" dirty="0"/>
              <a:t> digitata </a:t>
            </a:r>
            <a:r>
              <a:rPr lang="en-US" sz="2400" dirty="0" err="1"/>
              <a:t>dall’utente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file </a:t>
            </a:r>
            <a:r>
              <a:rPr lang="en-US" sz="2400" dirty="0" err="1"/>
              <a:t>affinché</a:t>
            </a:r>
            <a:r>
              <a:rPr lang="en-US" sz="2400" dirty="0"/>
              <a:t> non </a:t>
            </a:r>
            <a:r>
              <a:rPr lang="en-US" sz="2400" dirty="0" err="1"/>
              <a:t>riceve</a:t>
            </a:r>
            <a:r>
              <a:rPr lang="en-US" sz="2400" dirty="0"/>
              <a:t> EOF, </a:t>
            </a:r>
            <a:r>
              <a:rPr lang="en-US" sz="2400" dirty="0" err="1"/>
              <a:t>oppure</a:t>
            </a:r>
            <a:r>
              <a:rPr lang="en-US" sz="2400" dirty="0"/>
              <a:t> una </a:t>
            </a:r>
            <a:r>
              <a:rPr lang="en-US" sz="2400" dirty="0" err="1"/>
              <a:t>rigua</a:t>
            </a:r>
            <a:r>
              <a:rPr lang="en-US" sz="2400" dirty="0"/>
              <a:t> </a:t>
            </a:r>
            <a:r>
              <a:rPr lang="en-US" sz="2400" dirty="0" err="1"/>
              <a:t>vuota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56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A527-E363-4BC7-B2B4-D5DFC911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problema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DB9B9-F6D4-478D-9D5B-890B06AEF736}"/>
              </a:ext>
            </a:extLst>
          </p:cNvPr>
          <p:cNvSpPr txBox="1"/>
          <p:nvPr/>
        </p:nvSpPr>
        <p:spPr>
          <a:xfrm>
            <a:off x="4697304" y="1287662"/>
            <a:ext cx="278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Consumer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291610-D809-4F28-A166-01F41EA19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004568"/>
              </p:ext>
            </p:extLst>
          </p:nvPr>
        </p:nvGraphicFramePr>
        <p:xfrm>
          <a:off x="0" y="2557200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9421DB6-486E-4FE7-9C48-5ECCD6144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350542"/>
              </p:ext>
            </p:extLst>
          </p:nvPr>
        </p:nvGraphicFramePr>
        <p:xfrm>
          <a:off x="4934859" y="2468545"/>
          <a:ext cx="3802741" cy="230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9D214-8022-46CC-8B2D-EEF398390DCA}"/>
              </a:ext>
            </a:extLst>
          </p:cNvPr>
          <p:cNvSpPr/>
          <p:nvPr/>
        </p:nvSpPr>
        <p:spPr>
          <a:xfrm>
            <a:off x="8846459" y="2627644"/>
            <a:ext cx="3193142" cy="1988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/>
              <a:t>Testo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4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problema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C3CDC-ADE9-47DA-A8DB-DC310A56AE08}"/>
              </a:ext>
            </a:extLst>
          </p:cNvPr>
          <p:cNvSpPr txBox="1"/>
          <p:nvPr/>
        </p:nvSpPr>
        <p:spPr>
          <a:xfrm>
            <a:off x="827012" y="2828835"/>
            <a:ext cx="1052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Consumer legge i file che riceve in input, se non è specificata la stringa da cercare, stampa il loro contenuto. Nel caso in cui la stringa da cercare è stata specificata, per ogni occorrenza stampa a video il nome del file e la posizione.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3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5987-8B7B-47D8-8505-9D5F609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del collaudo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EBEB8-122E-44DC-AAA2-95661EB0D5EF}"/>
              </a:ext>
            </a:extLst>
          </p:cNvPr>
          <p:cNvSpPr txBox="1"/>
          <p:nvPr/>
        </p:nvSpPr>
        <p:spPr>
          <a:xfrm>
            <a:off x="493486" y="1814286"/>
            <a:ext cx="1103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un path non correto?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più di una stringa da cercare?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una stringa da cercare ma non passo nessun nome del file?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8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4685-22A5-49E3-817B-24701DA4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di una soluzione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53B64-3297-4D72-A7A3-9BF68482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580050"/>
            <a:ext cx="7514389" cy="52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25B3-9B7F-47AF-93CA-D2AFBC01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2B2BE-4EAF-4365-9AEF-064C2A2D1852}"/>
              </a:ext>
            </a:extLst>
          </p:cNvPr>
          <p:cNvSpPr txBox="1"/>
          <p:nvPr/>
        </p:nvSpPr>
        <p:spPr>
          <a:xfrm>
            <a:off x="913795" y="2104571"/>
            <a:ext cx="1069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99572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108</TotalTime>
  <Words>191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Slate</vt:lpstr>
      <vt:lpstr>Esercitazione 0</vt:lpstr>
      <vt:lpstr>Organizzazione e sviluppo</vt:lpstr>
      <vt:lpstr>Analisi del problema</vt:lpstr>
      <vt:lpstr>Analisi del problema</vt:lpstr>
      <vt:lpstr>Analisi del problema</vt:lpstr>
      <vt:lpstr>Analisi del problema</vt:lpstr>
      <vt:lpstr>Pianificazione del collaudo</vt:lpstr>
      <vt:lpstr>Progettazione di una soluzione</vt:lpstr>
      <vt:lpstr>Implementazione</vt:lpstr>
      <vt:lpstr>Collaudo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dc:creator>d</dc:creator>
  <cp:lastModifiedBy>d</cp:lastModifiedBy>
  <cp:revision>11</cp:revision>
  <dcterms:created xsi:type="dcterms:W3CDTF">2020-10-04T06:10:16Z</dcterms:created>
  <dcterms:modified xsi:type="dcterms:W3CDTF">2020-10-04T07:59:08Z</dcterms:modified>
</cp:coreProperties>
</file>