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1"/>
    <a:srgbClr val="282F2F"/>
    <a:srgbClr val="F4F6F6"/>
    <a:srgbClr val="000000"/>
    <a:srgbClr val="22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Capolupo" userId="8c9639dd-a176-4b35-850e-8a6b6dce474a" providerId="ADAL" clId="{B70B382C-8217-4032-9D31-E3B939A01AD3}"/>
    <pc:docChg chg="modSld">
      <pc:chgData name="Francesco Capolupo" userId="8c9639dd-a176-4b35-850e-8a6b6dce474a" providerId="ADAL" clId="{B70B382C-8217-4032-9D31-E3B939A01AD3}" dt="2023-09-01T10:31:51.394" v="3" actId="208"/>
      <pc:docMkLst>
        <pc:docMk/>
      </pc:docMkLst>
      <pc:sldChg chg="modSp mod">
        <pc:chgData name="Francesco Capolupo" userId="8c9639dd-a176-4b35-850e-8a6b6dce474a" providerId="ADAL" clId="{B70B382C-8217-4032-9D31-E3B939A01AD3}" dt="2023-09-01T10:31:51.394" v="3" actId="208"/>
        <pc:sldMkLst>
          <pc:docMk/>
          <pc:sldMk cId="576247356" sldId="257"/>
        </pc:sldMkLst>
        <pc:spChg chg="mod">
          <ac:chgData name="Francesco Capolupo" userId="8c9639dd-a176-4b35-850e-8a6b6dce474a" providerId="ADAL" clId="{B70B382C-8217-4032-9D31-E3B939A01AD3}" dt="2023-09-01T10:31:51.394" v="3" actId="208"/>
          <ac:spMkLst>
            <pc:docMk/>
            <pc:sldMk cId="576247356" sldId="257"/>
            <ac:spMk id="6" creationId="{68CA4861-B2A1-E38B-DA86-2D56E359F607}"/>
          </ac:spMkLst>
        </pc:spChg>
        <pc:spChg chg="mod">
          <ac:chgData name="Francesco Capolupo" userId="8c9639dd-a176-4b35-850e-8a6b6dce474a" providerId="ADAL" clId="{B70B382C-8217-4032-9D31-E3B939A01AD3}" dt="2023-09-01T10:31:44.615" v="1" actId="208"/>
          <ac:spMkLst>
            <pc:docMk/>
            <pc:sldMk cId="576247356" sldId="257"/>
            <ac:spMk id="7" creationId="{4916A573-EB2C-E0F8-2081-31352542CA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520C-8709-F942-2381-028EAFC4C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0C37E-8610-DE01-28C4-C60AD6C12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E222-91D2-8AF9-7448-9453188C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33E3-3FCA-02A4-DA17-C76C047C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9AFF-6EE3-F127-450C-F4932DFD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5DF-CD8B-58B6-0953-A500D494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ECEBB-088F-5254-809A-A291D63E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5440-C1C7-A312-8F5C-2E680967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1676-FC86-4945-0AF3-CBC684BC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F795-15D7-1199-C4D7-12857BEC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3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34AD3-7581-99E0-AB0B-CF50866B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84931-939B-984E-CBA5-AB476BC1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DE5E-38EA-FE3D-0B1A-4839591E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1853-4EFD-EA77-09E1-FB01AC44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2510-79D7-CFBB-F26F-212825A5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5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4CFC-496D-8242-1861-D03D754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E7B3-3A99-2118-2B29-AFA21DA8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37FA-A42E-314A-1008-13BC2F52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6E05-0036-3C17-1B88-E1F8D227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CE9A-48D1-4C87-CBB5-A066E1D2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3233-54BB-3339-01D6-59AEFCF9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CE04-F163-98A4-BE69-4A886717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9491-4CB3-A98C-58F4-247BFA5E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81EF-7479-E790-DCD5-EF537AF6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B5A4-2C03-B868-2DEE-05C44D7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8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6F24-55BA-0149-519E-142110AA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41AD-E9AF-E0E9-3DC6-DED62947C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0B15-A08D-7D69-E5B1-86898331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E5AAE-A2F2-2870-585F-CDEFBA0A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00154-FEBE-5971-A6EE-3A8291BE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2162A-2735-4DF7-7AFA-6D61EBAB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5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C6A-3340-8296-1A91-E2E977B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154E-304C-4360-D4D5-EF9856D2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C90F-E901-B4CC-6B29-F67378785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B7813-9071-3C87-ED7E-FEBCEF4E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0D574-8BC0-5BA3-E3C2-4D5DCF9CB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0E953-9E6A-270D-9B20-6D1701DD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4BF50-2CE5-B530-87B6-229A2FC4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933FE-9D0E-CA65-292F-B9E51764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DA4-C16E-D5F9-C0A4-FDF43769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A74EB-F7E6-925F-6187-375D84DC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19C12-60C0-8DEB-99BB-1E7D3DA8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3CBCA-F660-C3D0-8C36-CA83D28F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2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134FF-F366-F1C5-CAAD-818D5E94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012E6-8E98-6BC9-FFE7-FF66773E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3611-469B-FBB3-5A3E-99D7CC7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9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C1DC-3211-A482-4D81-0EBFFC9D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EF34-209A-ACD0-C80E-8D28935D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A2C3B-E402-7D77-5D02-25551E7B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0855-1FE7-DB9B-907D-EAEEBF99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27243-1662-D7CB-6C92-0625BBC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87B7A-34D2-5599-FD8D-A2588EF0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9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B03C-EAE5-4788-0E72-2E2F54DA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12540-2C2A-D9C5-8379-59877B862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154D3-8D80-15F4-193C-1F4CA922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332B-1C91-EFD5-ACA4-42C4EA1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86F3-43AC-33B0-C874-A475C9EE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8FDD-046F-D7A7-45B6-DB363EAE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0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03E4B-426A-4550-12E0-35C332A0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ACFD-A792-FD66-3834-26ECF98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99CA-9B8C-F599-2E17-9056C2C23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BA58-86AE-4CFF-8DD8-202C2B51DDF3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A1B0-1A85-D116-5E80-46951BA0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6718-0FA3-9F9C-CEAB-8CC508043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BF09-09FA-4C9A-B676-C712F2C3A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circle with arrows in it&#10;&#10;Description automatically generated">
            <a:extLst>
              <a:ext uri="{FF2B5EF4-FFF2-40B4-BE49-F238E27FC236}">
                <a16:creationId xmlns:a16="http://schemas.microsoft.com/office/drawing/2014/main" id="{F00169D4-03FF-9E6E-1ED7-E9C33891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34" y="851095"/>
            <a:ext cx="5061129" cy="51558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CA4861-B2A1-E38B-DA86-2D56E359F607}"/>
              </a:ext>
            </a:extLst>
          </p:cNvPr>
          <p:cNvSpPr/>
          <p:nvPr/>
        </p:nvSpPr>
        <p:spPr>
          <a:xfrm>
            <a:off x="5920153" y="4238068"/>
            <a:ext cx="351692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6A573-EB2C-E0F8-2081-31352542CA63}"/>
              </a:ext>
            </a:extLst>
          </p:cNvPr>
          <p:cNvSpPr/>
          <p:nvPr/>
        </p:nvSpPr>
        <p:spPr>
          <a:xfrm>
            <a:off x="5920153" y="2268241"/>
            <a:ext cx="351692" cy="351692"/>
          </a:xfrm>
          <a:prstGeom prst="ellipse">
            <a:avLst/>
          </a:prstGeom>
          <a:solidFill>
            <a:srgbClr val="282F2F"/>
          </a:solidFill>
          <a:ln>
            <a:solidFill>
              <a:srgbClr val="282F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61F817-1436-F6D5-CEAD-22227B019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3" t="24820" r="74167" b="55992"/>
          <a:stretch/>
        </p:blipFill>
        <p:spPr>
          <a:xfrm>
            <a:off x="10515600" y="2619933"/>
            <a:ext cx="1554480" cy="13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circle with arrows in it&#10;&#10;Description automatically generated">
            <a:extLst>
              <a:ext uri="{FF2B5EF4-FFF2-40B4-BE49-F238E27FC236}">
                <a16:creationId xmlns:a16="http://schemas.microsoft.com/office/drawing/2014/main" id="{F00169D4-03FF-9E6E-1ED7-E9C33891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9000"/>
                    </a14:imgEffect>
                    <a14:imgEffect>
                      <a14:brightnessContrast bright="-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34" y="851095"/>
            <a:ext cx="5061129" cy="51558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CA4861-B2A1-E38B-DA86-2D56E359F607}"/>
              </a:ext>
            </a:extLst>
          </p:cNvPr>
          <p:cNvSpPr/>
          <p:nvPr/>
        </p:nvSpPr>
        <p:spPr>
          <a:xfrm>
            <a:off x="5920153" y="4238068"/>
            <a:ext cx="351692" cy="3516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6A573-EB2C-E0F8-2081-31352542CA63}"/>
              </a:ext>
            </a:extLst>
          </p:cNvPr>
          <p:cNvSpPr/>
          <p:nvPr/>
        </p:nvSpPr>
        <p:spPr>
          <a:xfrm>
            <a:off x="5920153" y="2268241"/>
            <a:ext cx="351692" cy="351692"/>
          </a:xfrm>
          <a:prstGeom prst="ellipse">
            <a:avLst/>
          </a:prstGeom>
          <a:solidFill>
            <a:srgbClr val="F3F2F1"/>
          </a:solidFill>
          <a:ln>
            <a:solidFill>
              <a:srgbClr val="F3F2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75DAE-7562-5735-57DE-422DF1C67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50" t="24820" r="73666" b="57035"/>
          <a:stretch/>
        </p:blipFill>
        <p:spPr>
          <a:xfrm>
            <a:off x="9987280" y="2542734"/>
            <a:ext cx="1656080" cy="12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4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Capolupo</dc:creator>
  <cp:lastModifiedBy>Francesco Capolupo</cp:lastModifiedBy>
  <cp:revision>1</cp:revision>
  <dcterms:created xsi:type="dcterms:W3CDTF">2023-09-01T10:20:26Z</dcterms:created>
  <dcterms:modified xsi:type="dcterms:W3CDTF">2023-09-01T10:31:52Z</dcterms:modified>
</cp:coreProperties>
</file>