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INGEGNERIA DEI SISTEMI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it-IT" dirty="0"/>
          </a:p>
          <a:p>
            <a:pPr algn="ctr"/>
            <a:r>
              <a:rPr lang="it-IT" dirty="0" smtClean="0"/>
              <a:t>Andrea Torchi</a:t>
            </a:r>
          </a:p>
          <a:p>
            <a:pPr algn="ctr"/>
            <a:r>
              <a:rPr lang="it-IT" dirty="0" smtClean="0"/>
              <a:t>Francesco Giovanelli</a:t>
            </a:r>
          </a:p>
          <a:p>
            <a:pPr algn="ctr"/>
            <a:r>
              <a:rPr lang="it-IT" dirty="0" smtClean="0"/>
              <a:t>Giuseppe Tempesta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u="sng" dirty="0" smtClean="0"/>
              <a:t>Queste slide contengono una rappresentazione delle entità presenti, assolutamente informale e poco significativa, ma utile per vedere graficamente di quali pezzi si compone il sistema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464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84784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76270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93814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319475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0" name="Rettangolo 9"/>
          <p:cNvSpPr/>
          <p:nvPr/>
        </p:nvSpPr>
        <p:spPr>
          <a:xfrm>
            <a:off x="7743746" y="3870265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730364" y="4595548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18" name="Connettore 2 17"/>
          <p:cNvCxnSpPr/>
          <p:nvPr/>
        </p:nvCxnSpPr>
        <p:spPr>
          <a:xfrm>
            <a:off x="7033654" y="419430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5" idx="1"/>
          </p:cNvCxnSpPr>
          <p:nvPr/>
        </p:nvCxnSpPr>
        <p:spPr>
          <a:xfrm>
            <a:off x="7033654" y="4194301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43746" y="1412776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816932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52286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28599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52286"/>
            <a:ext cx="360040" cy="181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  <a:endCxn id="4" idx="3"/>
          </p:cNvCxnSpPr>
          <p:nvPr/>
        </p:nvCxnSpPr>
        <p:spPr>
          <a:xfrm flipV="1">
            <a:off x="6660232" y="3320988"/>
            <a:ext cx="378042" cy="346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8" name="Rettangolo 17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21" name="Connettore 2 20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20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93702" y="116632"/>
            <a:ext cx="232225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Temperatura/Tempo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4754831" y="980728"/>
            <a:ext cx="0" cy="43204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17443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65943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84949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09148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49491"/>
            <a:ext cx="378042" cy="1818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660232" y="3091481"/>
            <a:ext cx="36004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Rettangolo 33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37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394017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48366" y="2760571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endCxn id="19" idx="1"/>
          </p:cNvCxnSpPr>
          <p:nvPr/>
        </p:nvCxnSpPr>
        <p:spPr>
          <a:xfrm>
            <a:off x="1291758" y="3840913"/>
            <a:ext cx="2006600" cy="2162224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2606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192619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21799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459645" y="1826065"/>
            <a:ext cx="578629" cy="1729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459645" y="3192619"/>
            <a:ext cx="578629" cy="363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</a:p>
          <a:p>
            <a:pPr algn="ctr"/>
            <a:r>
              <a:rPr lang="it-IT" dirty="0" smtClean="0"/>
              <a:t>Tempo</a:t>
            </a:r>
          </a:p>
          <a:p>
            <a:pPr algn="ctr"/>
            <a:r>
              <a:rPr lang="it-IT" dirty="0" smtClean="0"/>
              <a:t>(O.S.)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09351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323721" y="1394017"/>
            <a:ext cx="4734526" cy="50177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4352560" y="5242743"/>
            <a:ext cx="7901" cy="32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7777029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7763647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41" name="Connettore 2 40"/>
          <p:cNvCxnSpPr/>
          <p:nvPr/>
        </p:nvCxnSpPr>
        <p:spPr>
          <a:xfrm>
            <a:off x="7066937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9" idx="1"/>
          </p:cNvCxnSpPr>
          <p:nvPr/>
        </p:nvCxnSpPr>
        <p:spPr>
          <a:xfrm>
            <a:off x="7066937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Risultati immagini pe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 descr="Risultati immagini pe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6" y="6309320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Risultati immagini per open weather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5" y="18959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4" y="703429"/>
            <a:ext cx="794644" cy="79464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led hue la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96" y="5189287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virtuale</a:t>
            </a:r>
            <a:br>
              <a:rPr lang="it-IT" dirty="0" smtClean="0"/>
            </a:br>
            <a:r>
              <a:rPr lang="it-IT" dirty="0" smtClean="0"/>
              <a:t>(in ambiente virtuale)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129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ttore 2 7"/>
          <p:cNvCxnSpPr/>
          <p:nvPr/>
        </p:nvCxnSpPr>
        <p:spPr>
          <a:xfrm flipH="1">
            <a:off x="1547664" y="2636912"/>
            <a:ext cx="1008112" cy="2952328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700064" y="5505044"/>
            <a:ext cx="6040288" cy="76200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6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Robot reale</a:t>
            </a:r>
            <a:br>
              <a:rPr lang="it-IT" dirty="0" smtClean="0"/>
            </a:br>
            <a:r>
              <a:rPr lang="it-IT" dirty="0" smtClean="0"/>
              <a:t>(in ambiente fisico)</a:t>
            </a:r>
            <a:endParaRPr lang="it-IT" dirty="0"/>
          </a:p>
        </p:txBody>
      </p:sp>
      <p:pic>
        <p:nvPicPr>
          <p:cNvPr id="2050" name="Picture 2" descr="C:\Users\Giuseppe\Desktop\WhatsApp Image 2018-07-02 at 19.09.3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12968" cy="50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1331640" y="4509120"/>
            <a:ext cx="7056784" cy="194421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411760" y="3389249"/>
            <a:ext cx="4248472" cy="100811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492152" y="2369840"/>
            <a:ext cx="4248472" cy="1008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691680" y="216978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MIDDLEWARE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542906" y="3364417"/>
            <a:ext cx="94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50"/>
                </a:solidFill>
              </a:rPr>
              <a:t>EDGE</a:t>
            </a:r>
            <a:endParaRPr lang="it-IT" sz="2000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46059" y="4521604"/>
            <a:ext cx="12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B0F0"/>
                </a:solidFill>
              </a:rPr>
              <a:t>«THING»</a:t>
            </a:r>
            <a:endParaRPr lang="it-IT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06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188</Words>
  <Application>Microsoft Office PowerPoint</Application>
  <PresentationFormat>Presentazione su schermo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INGEGNERIA DEI SISTEMI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Robot virtuale (in ambiente virtuale)</vt:lpstr>
      <vt:lpstr>Robot reale (in ambiente fisico)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15</cp:revision>
  <dcterms:created xsi:type="dcterms:W3CDTF">2018-06-22T07:30:18Z</dcterms:created>
  <dcterms:modified xsi:type="dcterms:W3CDTF">2018-07-02T17:22:32Z</dcterms:modified>
</cp:coreProperties>
</file>