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02/07/2018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INGEGNERIA DEI SISTEMI SOFTWARE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it-IT" dirty="0"/>
          </a:p>
          <a:p>
            <a:pPr algn="ctr"/>
            <a:r>
              <a:rPr lang="it-IT" dirty="0" smtClean="0"/>
              <a:t>Andrea Torchi</a:t>
            </a:r>
          </a:p>
          <a:p>
            <a:pPr algn="ctr"/>
            <a:r>
              <a:rPr lang="it-IT" dirty="0" smtClean="0"/>
              <a:t>Francesco Giovanelli</a:t>
            </a:r>
          </a:p>
          <a:p>
            <a:pPr algn="ctr"/>
            <a:r>
              <a:rPr lang="it-IT" dirty="0" smtClean="0"/>
              <a:t>Giuseppe Tempesta</a:t>
            </a:r>
          </a:p>
          <a:p>
            <a:pPr algn="ctr"/>
            <a:endParaRPr lang="it-IT" dirty="0"/>
          </a:p>
          <a:p>
            <a:pPr marL="0" indent="0" algn="ctr">
              <a:buNone/>
            </a:pPr>
            <a:r>
              <a:rPr lang="it-IT" u="sng" dirty="0" smtClean="0"/>
              <a:t>Queste slide contengono una rappresentazione delle entità presenti, assolutamente informale e poco significativa, ma utile per vedere graficamente di quali pezzi si compone il sistema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464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67744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84784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76270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4000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938148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20272" y="319475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rgamena 1 5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0" name="Rettangolo 9"/>
          <p:cNvSpPr/>
          <p:nvPr/>
        </p:nvSpPr>
        <p:spPr>
          <a:xfrm>
            <a:off x="7743746" y="3870265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7730364" y="4595548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18" name="Connettore 2 17"/>
          <p:cNvCxnSpPr/>
          <p:nvPr/>
        </p:nvCxnSpPr>
        <p:spPr>
          <a:xfrm>
            <a:off x="7033654" y="419430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15" idx="1"/>
          </p:cNvCxnSpPr>
          <p:nvPr/>
        </p:nvCxnSpPr>
        <p:spPr>
          <a:xfrm>
            <a:off x="7033654" y="4194301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12776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43746" y="1412776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816932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Autorizzato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52286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28599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3491880" y="1556792"/>
            <a:ext cx="2340260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3491880" y="2471192"/>
            <a:ext cx="828092" cy="62028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52286"/>
            <a:ext cx="360040" cy="181525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  <a:endCxn id="4" idx="3"/>
          </p:cNvCxnSpPr>
          <p:nvPr/>
        </p:nvCxnSpPr>
        <p:spPr>
          <a:xfrm flipV="1">
            <a:off x="6660232" y="3320988"/>
            <a:ext cx="378042" cy="346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rgamena 1 16"/>
          <p:cNvSpPr/>
          <p:nvPr/>
        </p:nvSpPr>
        <p:spPr>
          <a:xfrm>
            <a:off x="179512" y="116632"/>
            <a:ext cx="2088232" cy="1584176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  <a:endParaRPr lang="it-IT" sz="1300" dirty="0"/>
          </a:p>
        </p:txBody>
      </p:sp>
      <p:sp>
        <p:nvSpPr>
          <p:cNvPr id="18" name="Rettangolo 17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21" name="Connettore 2 20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20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593702" y="116632"/>
            <a:ext cx="232225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Temperatura/Tempo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>
            <a:off x="4754831" y="980728"/>
            <a:ext cx="0" cy="43204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417443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30364" y="2659433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stCxn id="8" idx="3"/>
            <a:endCxn id="4" idx="1"/>
          </p:cNvCxnSpPr>
          <p:nvPr/>
        </p:nvCxnSpPr>
        <p:spPr>
          <a:xfrm>
            <a:off x="1727176" y="3320988"/>
            <a:ext cx="558570" cy="13543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20272" y="184949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091481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66378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 del Robot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004048" y="3091481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Executor </a:t>
            </a:r>
            <a:endParaRPr lang="it-IT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V="1">
            <a:off x="3491880" y="2471193"/>
            <a:ext cx="0" cy="620288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endCxn id="10" idx="2"/>
          </p:cNvCxnSpPr>
          <p:nvPr/>
        </p:nvCxnSpPr>
        <p:spPr>
          <a:xfrm flipV="1">
            <a:off x="4319972" y="3667545"/>
            <a:ext cx="684076" cy="1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3608893" y="5805264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932929" y="4509120"/>
            <a:ext cx="1458162" cy="57606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660232" y="1849491"/>
            <a:ext cx="378042" cy="18180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660232" y="3091481"/>
            <a:ext cx="360040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endCxn id="18" idx="0"/>
          </p:cNvCxnSpPr>
          <p:nvPr/>
        </p:nvCxnSpPr>
        <p:spPr>
          <a:xfrm>
            <a:off x="4609746" y="5085184"/>
            <a:ext cx="25261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18" idx="1"/>
          </p:cNvCxnSpPr>
          <p:nvPr/>
        </p:nvCxnSpPr>
        <p:spPr>
          <a:xfrm>
            <a:off x="953344" y="6237312"/>
            <a:ext cx="2655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2412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smtClean="0"/>
              <a:t>Tempo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29" name="Connettore 2 28"/>
          <p:cNvCxnSpPr/>
          <p:nvPr/>
        </p:nvCxnSpPr>
        <p:spPr>
          <a:xfrm>
            <a:off x="2663788" y="4797152"/>
            <a:ext cx="12691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endCxn id="4" idx="1"/>
          </p:cNvCxnSpPr>
          <p:nvPr/>
        </p:nvCxnSpPr>
        <p:spPr>
          <a:xfrm flipH="1" flipV="1">
            <a:off x="2285746" y="3334531"/>
            <a:ext cx="378042" cy="1462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e 41"/>
          <p:cNvSpPr/>
          <p:nvPr/>
        </p:nvSpPr>
        <p:spPr>
          <a:xfrm>
            <a:off x="2285746" y="1417443"/>
            <a:ext cx="4734526" cy="380708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4077429" y="2540196"/>
            <a:ext cx="1169162" cy="72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Rettangolo 33"/>
          <p:cNvSpPr/>
          <p:nvPr/>
        </p:nvSpPr>
        <p:spPr>
          <a:xfrm>
            <a:off x="7743746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7730364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39" name="Connettore 2 38"/>
          <p:cNvCxnSpPr/>
          <p:nvPr/>
        </p:nvCxnSpPr>
        <p:spPr>
          <a:xfrm>
            <a:off x="7033654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endCxn id="37" idx="1"/>
          </p:cNvCxnSpPr>
          <p:nvPr/>
        </p:nvCxnSpPr>
        <p:spPr>
          <a:xfrm>
            <a:off x="7033654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5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285746" y="1426319"/>
            <a:ext cx="4752528" cy="381642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730364" y="1394017"/>
            <a:ext cx="1296144" cy="86409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Fisico</a:t>
            </a:r>
          </a:p>
        </p:txBody>
      </p:sp>
      <p:sp>
        <p:nvSpPr>
          <p:cNvPr id="7" name="Rettangolo 6"/>
          <p:cNvSpPr/>
          <p:nvPr/>
        </p:nvSpPr>
        <p:spPr>
          <a:xfrm>
            <a:off x="7748366" y="2760571"/>
            <a:ext cx="1296144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Robot</a:t>
            </a:r>
          </a:p>
          <a:p>
            <a:pPr algn="ctr"/>
            <a:r>
              <a:rPr lang="it-IT" dirty="0" smtClean="0"/>
              <a:t>Virtuale</a:t>
            </a:r>
          </a:p>
        </p:txBody>
      </p:sp>
      <p:sp>
        <p:nvSpPr>
          <p:cNvPr id="8" name="Rettangolo 7"/>
          <p:cNvSpPr/>
          <p:nvPr/>
        </p:nvSpPr>
        <p:spPr>
          <a:xfrm>
            <a:off x="179512" y="2816932"/>
            <a:ext cx="1547664" cy="100811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Utente</a:t>
            </a:r>
          </a:p>
        </p:txBody>
      </p:sp>
      <p:cxnSp>
        <p:nvCxnSpPr>
          <p:cNvPr id="3" name="Connettore 2 2"/>
          <p:cNvCxnSpPr>
            <a:endCxn id="19" idx="1"/>
          </p:cNvCxnSpPr>
          <p:nvPr/>
        </p:nvCxnSpPr>
        <p:spPr>
          <a:xfrm>
            <a:off x="1291758" y="3840913"/>
            <a:ext cx="2006600" cy="2162224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7038274" y="1826065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7038274" y="3192619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e 1"/>
          <p:cNvSpPr/>
          <p:nvPr/>
        </p:nvSpPr>
        <p:spPr>
          <a:xfrm>
            <a:off x="2760548" y="3066719"/>
            <a:ext cx="126914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Mind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5217991" y="3123575"/>
            <a:ext cx="1241654" cy="86409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Robot</a:t>
            </a:r>
          </a:p>
          <a:p>
            <a:pPr algn="ctr"/>
            <a:r>
              <a:rPr lang="it-IT" sz="1400" dirty="0" smtClean="0"/>
              <a:t>Executor </a:t>
            </a:r>
            <a:endParaRPr lang="it-IT" sz="14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2497269" y="1556793"/>
            <a:ext cx="1989221" cy="9144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Modello</a:t>
            </a:r>
            <a:endParaRPr lang="it-IT" dirty="0"/>
          </a:p>
        </p:txBody>
      </p:sp>
      <p:cxnSp>
        <p:nvCxnSpPr>
          <p:cNvPr id="13" name="Connettore 2 12"/>
          <p:cNvCxnSpPr>
            <a:stCxn id="2" idx="0"/>
          </p:cNvCxnSpPr>
          <p:nvPr/>
        </p:nvCxnSpPr>
        <p:spPr>
          <a:xfrm flipH="1" flipV="1">
            <a:off x="3395118" y="2454424"/>
            <a:ext cx="1" cy="612295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V="1">
            <a:off x="3387884" y="3674878"/>
            <a:ext cx="7235" cy="655969"/>
          </a:xfrm>
          <a:prstGeom prst="straightConnector1">
            <a:avLst/>
          </a:prstGeom>
          <a:ln w="3175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16759" y="5571089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Autenticatore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3298358" y="5571089"/>
            <a:ext cx="2124206" cy="86409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FrontEnd Server</a:t>
            </a:r>
            <a:endParaRPr lang="it-IT" dirty="0"/>
          </a:p>
        </p:txBody>
      </p:sp>
      <p:cxnSp>
        <p:nvCxnSpPr>
          <p:cNvPr id="23" name="Connettore 2 22"/>
          <p:cNvCxnSpPr>
            <a:stCxn id="10" idx="6"/>
          </p:cNvCxnSpPr>
          <p:nvPr/>
        </p:nvCxnSpPr>
        <p:spPr>
          <a:xfrm flipV="1">
            <a:off x="6459645" y="1826065"/>
            <a:ext cx="578629" cy="17295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0" idx="6"/>
          </p:cNvCxnSpPr>
          <p:nvPr/>
        </p:nvCxnSpPr>
        <p:spPr>
          <a:xfrm flipV="1">
            <a:off x="6459645" y="3192619"/>
            <a:ext cx="578629" cy="3630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9" idx="1"/>
            <a:endCxn id="18" idx="3"/>
          </p:cNvCxnSpPr>
          <p:nvPr/>
        </p:nvCxnSpPr>
        <p:spPr>
          <a:xfrm flipH="1">
            <a:off x="2168987" y="6003137"/>
            <a:ext cx="112937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8" idx="2"/>
          </p:cNvCxnSpPr>
          <p:nvPr/>
        </p:nvCxnSpPr>
        <p:spPr>
          <a:xfrm flipV="1">
            <a:off x="953344" y="3825044"/>
            <a:ext cx="0" cy="1746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402848" y="271380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 </a:t>
            </a:r>
          </a:p>
          <a:p>
            <a:pPr algn="ctr"/>
            <a:r>
              <a:rPr lang="it-IT" dirty="0" smtClean="0"/>
              <a:t>Meteo</a:t>
            </a:r>
          </a:p>
          <a:p>
            <a:pPr algn="ctr"/>
            <a:r>
              <a:rPr lang="it-IT" dirty="0" smtClean="0"/>
              <a:t>(OWM)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4862016" y="260648"/>
            <a:ext cx="205222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Provider</a:t>
            </a:r>
          </a:p>
          <a:p>
            <a:pPr algn="ctr"/>
            <a:r>
              <a:rPr lang="it-IT" dirty="0" smtClean="0"/>
              <a:t>Tempo</a:t>
            </a:r>
          </a:p>
          <a:p>
            <a:pPr algn="ctr"/>
            <a:r>
              <a:rPr lang="it-IT" dirty="0" smtClean="0"/>
              <a:t>(O.S.)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5004048" y="1556793"/>
            <a:ext cx="1656184" cy="1152128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Notificatore</a:t>
            </a:r>
            <a:endParaRPr lang="it-IT" sz="1600" dirty="0"/>
          </a:p>
        </p:txBody>
      </p:sp>
      <p:cxnSp>
        <p:nvCxnSpPr>
          <p:cNvPr id="31" name="Connettore 2 30"/>
          <p:cNvCxnSpPr>
            <a:stCxn id="34" idx="6"/>
            <a:endCxn id="10" idx="3"/>
          </p:cNvCxnSpPr>
          <p:nvPr/>
        </p:nvCxnSpPr>
        <p:spPr>
          <a:xfrm flipV="1">
            <a:off x="4306317" y="3861127"/>
            <a:ext cx="1093510" cy="77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24" idx="2"/>
          </p:cNvCxnSpPr>
          <p:nvPr/>
        </p:nvCxnSpPr>
        <p:spPr>
          <a:xfrm flipH="1">
            <a:off x="5832140" y="1124744"/>
            <a:ext cx="55990" cy="4427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22" idx="2"/>
            <a:endCxn id="26" idx="1"/>
          </p:cNvCxnSpPr>
          <p:nvPr/>
        </p:nvCxnSpPr>
        <p:spPr>
          <a:xfrm>
            <a:off x="3428962" y="1135476"/>
            <a:ext cx="1817629" cy="5900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481101" y="4330847"/>
            <a:ext cx="117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mqtt</a:t>
            </a:r>
            <a:endParaRPr lang="it-IT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0" name="Connettore 2 29"/>
          <p:cNvCxnSpPr>
            <a:stCxn id="26" idx="3"/>
            <a:endCxn id="2" idx="7"/>
          </p:cNvCxnSpPr>
          <p:nvPr/>
        </p:nvCxnSpPr>
        <p:spPr>
          <a:xfrm flipH="1">
            <a:off x="3843828" y="2540196"/>
            <a:ext cx="1402763" cy="61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rgamena 1 39"/>
          <p:cNvSpPr/>
          <p:nvPr/>
        </p:nvSpPr>
        <p:spPr>
          <a:xfrm>
            <a:off x="0" y="116631"/>
            <a:ext cx="2285746" cy="2016225"/>
          </a:xfrm>
          <a:prstGeom prst="verticalScroll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= contesto robot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Arancio = robot fisico/</a:t>
            </a:r>
            <a:r>
              <a:rPr lang="it-IT" sz="1300" dirty="0" err="1" smtClean="0"/>
              <a:t>virtual</a:t>
            </a:r>
            <a:endParaRPr lang="it-IT" sz="13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Verde = contesto pc/</a:t>
            </a:r>
            <a:r>
              <a:rPr lang="it-IT" sz="1300" dirty="0" err="1" smtClean="0"/>
              <a:t>smartphone</a:t>
            </a:r>
            <a:r>
              <a:rPr lang="it-IT" sz="1300" dirty="0" smtClean="0"/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300" dirty="0" smtClean="0"/>
              <a:t>Blu pieno  = servizi esterni</a:t>
            </a:r>
            <a:endParaRPr lang="it-IT" sz="1300" dirty="0"/>
          </a:p>
        </p:txBody>
      </p:sp>
      <p:sp>
        <p:nvSpPr>
          <p:cNvPr id="34" name="Ovale 33"/>
          <p:cNvSpPr/>
          <p:nvPr/>
        </p:nvSpPr>
        <p:spPr>
          <a:xfrm>
            <a:off x="2551606" y="4330847"/>
            <a:ext cx="1754711" cy="608159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dirty="0" smtClean="0"/>
              <a:t>CoreMoveLogic</a:t>
            </a:r>
            <a:endParaRPr lang="it-IT" sz="1300" dirty="0"/>
          </a:p>
        </p:txBody>
      </p:sp>
      <p:sp>
        <p:nvSpPr>
          <p:cNvPr id="54" name="Ovale 53"/>
          <p:cNvSpPr/>
          <p:nvPr/>
        </p:nvSpPr>
        <p:spPr>
          <a:xfrm>
            <a:off x="2323721" y="1394017"/>
            <a:ext cx="4734526" cy="501774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/>
          <p:cNvCxnSpPr/>
          <p:nvPr/>
        </p:nvCxnSpPr>
        <p:spPr>
          <a:xfrm flipH="1" flipV="1">
            <a:off x="4352560" y="5242743"/>
            <a:ext cx="7901" cy="32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7777029" y="3903801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LED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7763647" y="4629084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LED</a:t>
            </a:r>
          </a:p>
          <a:p>
            <a:pPr algn="ctr"/>
            <a:r>
              <a:rPr lang="it-IT" sz="1200" dirty="0" smtClean="0"/>
              <a:t>HUE</a:t>
            </a:r>
          </a:p>
          <a:p>
            <a:pPr algn="ctr"/>
            <a:r>
              <a:rPr lang="it-IT" sz="1200" dirty="0" smtClean="0"/>
              <a:t>LAMP</a:t>
            </a:r>
          </a:p>
        </p:txBody>
      </p:sp>
      <p:cxnSp>
        <p:nvCxnSpPr>
          <p:cNvPr id="41" name="Connettore 2 40"/>
          <p:cNvCxnSpPr/>
          <p:nvPr/>
        </p:nvCxnSpPr>
        <p:spPr>
          <a:xfrm>
            <a:off x="7066937" y="4227837"/>
            <a:ext cx="710092" cy="0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endCxn id="39" idx="1"/>
          </p:cNvCxnSpPr>
          <p:nvPr/>
        </p:nvCxnSpPr>
        <p:spPr>
          <a:xfrm>
            <a:off x="7066937" y="4227837"/>
            <a:ext cx="696710" cy="725283"/>
          </a:xfrm>
          <a:prstGeom prst="straightConnector1">
            <a:avLst/>
          </a:prstGeom>
          <a:ln w="31750">
            <a:solidFill>
              <a:schemeClr val="tx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2" descr="Risultati immagini per goo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32" name="Picture 8" descr="Risultati immagini per goog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26" y="6309320"/>
            <a:ext cx="912517" cy="4246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20000"/>
                <a:lumOff val="8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4" name="Picture 10" descr="Risultati immagini per open weather ma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95" y="189592"/>
            <a:ext cx="1006207" cy="100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m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4" y="703429"/>
            <a:ext cx="794644" cy="79464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led hue la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96" y="5189287"/>
            <a:ext cx="615978" cy="615978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179</Words>
  <Application>Microsoft Office PowerPoint</Application>
  <PresentationFormat>Presentazione su schermo (4:3)</PresentationFormat>
  <Paragraphs>94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INGEGNERIA DEI SISTEMI SOFTWARE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</dc:creator>
  <cp:lastModifiedBy>Giuseppe</cp:lastModifiedBy>
  <cp:revision>12</cp:revision>
  <dcterms:created xsi:type="dcterms:W3CDTF">2018-06-22T07:30:18Z</dcterms:created>
  <dcterms:modified xsi:type="dcterms:W3CDTF">2018-07-02T13:50:19Z</dcterms:modified>
</cp:coreProperties>
</file>