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29/06/2018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400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rgamena 1 5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6770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491880" y="1556792"/>
            <a:ext cx="2340260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491880" y="2471192"/>
            <a:ext cx="828092" cy="62028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2348880"/>
            <a:ext cx="360040" cy="131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660232" y="3667545"/>
            <a:ext cx="37804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gamena 1 16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53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491880" y="2471193"/>
            <a:ext cx="0" cy="62028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608893" y="5805264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2348880"/>
            <a:ext cx="360040" cy="1318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660232" y="3667545"/>
            <a:ext cx="37804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8" idx="0"/>
          </p:cNvCxnSpPr>
          <p:nvPr/>
        </p:nvCxnSpPr>
        <p:spPr>
          <a:xfrm>
            <a:off x="4609746" y="5085184"/>
            <a:ext cx="25261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8" idx="1"/>
          </p:cNvCxnSpPr>
          <p:nvPr/>
        </p:nvCxnSpPr>
        <p:spPr>
          <a:xfrm>
            <a:off x="953344" y="6237312"/>
            <a:ext cx="2655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2663788" y="4797152"/>
            <a:ext cx="1269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4" idx="1"/>
          </p:cNvCxnSpPr>
          <p:nvPr/>
        </p:nvCxnSpPr>
        <p:spPr>
          <a:xfrm flipH="1" flipV="1">
            <a:off x="2285746" y="3334531"/>
            <a:ext cx="378042" cy="146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285746" y="1417443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4077429" y="2540196"/>
            <a:ext cx="1169162" cy="72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4705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916832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3789040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2348880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422108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760548" y="3066719"/>
            <a:ext cx="126914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661121" y="3123575"/>
            <a:ext cx="1241654" cy="86409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Robot</a:t>
            </a:r>
          </a:p>
          <a:p>
            <a:pPr algn="ctr"/>
            <a:r>
              <a:rPr lang="it-IT" sz="1400" dirty="0" smtClean="0"/>
              <a:t>Executor </a:t>
            </a:r>
            <a:endParaRPr lang="it-IT" sz="1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H="1" flipV="1">
            <a:off x="3395118" y="2454424"/>
            <a:ext cx="1" cy="612295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387884" y="3674878"/>
            <a:ext cx="7235" cy="65596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16759" y="5571089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298358" y="5571089"/>
            <a:ext cx="212420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902775" y="2380975"/>
            <a:ext cx="117497" cy="11746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>
            <a:off x="6902775" y="3555623"/>
            <a:ext cx="117497" cy="665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1"/>
            <a:endCxn id="18" idx="3"/>
          </p:cNvCxnSpPr>
          <p:nvPr/>
        </p:nvCxnSpPr>
        <p:spPr>
          <a:xfrm flipH="1">
            <a:off x="2168987" y="6003137"/>
            <a:ext cx="1129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174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</a:t>
            </a:r>
            <a:endParaRPr lang="it-IT" dirty="0" smtClean="0"/>
          </a:p>
          <a:p>
            <a:pPr algn="ctr"/>
            <a:r>
              <a:rPr lang="it-IT" dirty="0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31" name="Connettore 2 30"/>
          <p:cNvCxnSpPr>
            <a:stCxn id="34" idx="6"/>
            <a:endCxn id="10" idx="3"/>
          </p:cNvCxnSpPr>
          <p:nvPr/>
        </p:nvCxnSpPr>
        <p:spPr>
          <a:xfrm flipV="1">
            <a:off x="4306317" y="3861127"/>
            <a:ext cx="1536640" cy="77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3843828" y="2540196"/>
            <a:ext cx="1402763" cy="6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Ovale 33"/>
          <p:cNvSpPr/>
          <p:nvPr/>
        </p:nvSpPr>
        <p:spPr>
          <a:xfrm>
            <a:off x="2551606" y="4330847"/>
            <a:ext cx="175471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dirty="0" smtClean="0"/>
              <a:t>CoreMoveLogic</a:t>
            </a:r>
            <a:endParaRPr lang="it-IT" sz="1300" dirty="0"/>
          </a:p>
        </p:txBody>
      </p:sp>
      <p:sp>
        <p:nvSpPr>
          <p:cNvPr id="54" name="Ovale 53"/>
          <p:cNvSpPr/>
          <p:nvPr/>
        </p:nvSpPr>
        <p:spPr>
          <a:xfrm>
            <a:off x="2277349" y="1417443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657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124</Words>
  <Application>Microsoft Office PowerPoint</Application>
  <PresentationFormat>Presentazione su schermo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8</cp:revision>
  <dcterms:created xsi:type="dcterms:W3CDTF">2018-06-22T07:30:18Z</dcterms:created>
  <dcterms:modified xsi:type="dcterms:W3CDTF">2018-06-29T18:31:27Z</dcterms:modified>
</cp:coreProperties>
</file>