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pPr/>
              <a:t>03/07/2018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INGEGNERIA DEI SISTEMI SOFTWARE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Font typeface="Wingdings" panose="05000000000000000000" pitchFamily="2" charset="2"/>
              <a:buChar char="Ø"/>
            </a:pPr>
            <a:endParaRPr lang="it-IT" dirty="0"/>
          </a:p>
          <a:p>
            <a:pPr algn="ctr"/>
            <a:r>
              <a:rPr lang="it-IT" dirty="0" smtClean="0"/>
              <a:t>Andrea Torchi</a:t>
            </a:r>
          </a:p>
          <a:p>
            <a:pPr algn="ctr"/>
            <a:r>
              <a:rPr lang="it-IT" dirty="0" smtClean="0"/>
              <a:t>Francesco Giovanelli</a:t>
            </a:r>
          </a:p>
          <a:p>
            <a:pPr algn="ctr"/>
            <a:r>
              <a:rPr lang="it-IT" dirty="0" smtClean="0"/>
              <a:t>Giuseppe Tempesta</a:t>
            </a:r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u="sng" dirty="0" smtClean="0"/>
              <a:t>Queste slide contengono una rappresentazione delle entità presenti, assolutamente informale e poco significativa, ma utile per vedere graficamente di quali pezzi si compone il sistema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xmlns="" val="4647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67744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484784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2762703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4000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193814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319475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rgamena 1 5"/>
          <p:cNvSpPr/>
          <p:nvPr/>
        </p:nvSpPr>
        <p:spPr>
          <a:xfrm>
            <a:off x="179512" y="116632"/>
            <a:ext cx="2088232" cy="1584176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  <a:endParaRPr lang="it-IT" sz="1300" dirty="0"/>
          </a:p>
        </p:txBody>
      </p:sp>
      <p:sp>
        <p:nvSpPr>
          <p:cNvPr id="10" name="Rettangolo 9"/>
          <p:cNvSpPr/>
          <p:nvPr/>
        </p:nvSpPr>
        <p:spPr>
          <a:xfrm>
            <a:off x="7743746" y="3870265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7730364" y="4595548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18" name="Connettore 2 17"/>
          <p:cNvCxnSpPr/>
          <p:nvPr/>
        </p:nvCxnSpPr>
        <p:spPr>
          <a:xfrm>
            <a:off x="7033654" y="419430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endCxn id="15" idx="1"/>
          </p:cNvCxnSpPr>
          <p:nvPr/>
        </p:nvCxnSpPr>
        <p:spPr>
          <a:xfrm>
            <a:off x="7033654" y="4194301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70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43746" y="1412776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2816932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38274" y="1852286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38274" y="3285995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3491880" y="1556792"/>
            <a:ext cx="2340260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3491880" y="2471192"/>
            <a:ext cx="828092" cy="620289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1852286"/>
            <a:ext cx="360040" cy="18152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  <a:endCxn id="4" idx="3"/>
          </p:cNvCxnSpPr>
          <p:nvPr/>
        </p:nvCxnSpPr>
        <p:spPr>
          <a:xfrm flipV="1">
            <a:off x="6660232" y="3320988"/>
            <a:ext cx="378042" cy="3465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rgamena 1 16"/>
          <p:cNvSpPr/>
          <p:nvPr/>
        </p:nvSpPr>
        <p:spPr>
          <a:xfrm>
            <a:off x="179512" y="116632"/>
            <a:ext cx="2088232" cy="1584176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  <a:endParaRPr lang="it-IT" sz="1300" dirty="0"/>
          </a:p>
        </p:txBody>
      </p:sp>
      <p:sp>
        <p:nvSpPr>
          <p:cNvPr id="18" name="Rettangolo 17"/>
          <p:cNvSpPr/>
          <p:nvPr/>
        </p:nvSpPr>
        <p:spPr>
          <a:xfrm>
            <a:off x="7743746" y="3903801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7730364" y="4629084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21" name="Connettore 2 20"/>
          <p:cNvCxnSpPr/>
          <p:nvPr/>
        </p:nvCxnSpPr>
        <p:spPr>
          <a:xfrm>
            <a:off x="7033654" y="4227837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endCxn id="20" idx="1"/>
          </p:cNvCxnSpPr>
          <p:nvPr/>
        </p:nvCxnSpPr>
        <p:spPr>
          <a:xfrm>
            <a:off x="7033654" y="4227837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593702" y="116632"/>
            <a:ext cx="232225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Temperatura/Tempo</a:t>
            </a:r>
            <a:endParaRPr lang="it-IT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4754831" y="980728"/>
            <a:ext cx="0" cy="432048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3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26319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417443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2659433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13543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184949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38274" y="309148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2497269" y="1556793"/>
            <a:ext cx="1989221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>
            <a:stCxn id="2" idx="0"/>
          </p:cNvCxnSpPr>
          <p:nvPr/>
        </p:nvCxnSpPr>
        <p:spPr>
          <a:xfrm flipV="1">
            <a:off x="3491880" y="2471193"/>
            <a:ext cx="0" cy="620288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3608893" y="5805264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1849491"/>
            <a:ext cx="378042" cy="18180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 flipV="1">
            <a:off x="6660232" y="3091481"/>
            <a:ext cx="36004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endCxn id="18" idx="0"/>
          </p:cNvCxnSpPr>
          <p:nvPr/>
        </p:nvCxnSpPr>
        <p:spPr>
          <a:xfrm>
            <a:off x="4609746" y="5085184"/>
            <a:ext cx="25261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18" idx="1"/>
          </p:cNvCxnSpPr>
          <p:nvPr/>
        </p:nvCxnSpPr>
        <p:spPr>
          <a:xfrm>
            <a:off x="953344" y="6237312"/>
            <a:ext cx="2655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2"/>
          </p:cNvCxnSpPr>
          <p:nvPr/>
        </p:nvCxnSpPr>
        <p:spPr>
          <a:xfrm flipV="1">
            <a:off x="953344" y="3825044"/>
            <a:ext cx="0" cy="241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402848" y="27138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4862016" y="26064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smtClean="0"/>
              <a:t>Tempo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004048" y="1556793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Notificatore</a:t>
            </a:r>
            <a:endParaRPr lang="it-IT" sz="1600" dirty="0"/>
          </a:p>
        </p:txBody>
      </p:sp>
      <p:cxnSp>
        <p:nvCxnSpPr>
          <p:cNvPr id="29" name="Connettore 2 28"/>
          <p:cNvCxnSpPr/>
          <p:nvPr/>
        </p:nvCxnSpPr>
        <p:spPr>
          <a:xfrm>
            <a:off x="2663788" y="4797152"/>
            <a:ext cx="12691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endCxn id="4" idx="1"/>
          </p:cNvCxnSpPr>
          <p:nvPr/>
        </p:nvCxnSpPr>
        <p:spPr>
          <a:xfrm flipH="1" flipV="1">
            <a:off x="2285746" y="3334531"/>
            <a:ext cx="378042" cy="1462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4" idx="2"/>
          </p:cNvCxnSpPr>
          <p:nvPr/>
        </p:nvCxnSpPr>
        <p:spPr>
          <a:xfrm flipH="1">
            <a:off x="5832140" y="1124744"/>
            <a:ext cx="55990" cy="442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2" idx="2"/>
            <a:endCxn id="26" idx="1"/>
          </p:cNvCxnSpPr>
          <p:nvPr/>
        </p:nvCxnSpPr>
        <p:spPr>
          <a:xfrm>
            <a:off x="3428962" y="1135476"/>
            <a:ext cx="1817629" cy="590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e 41"/>
          <p:cNvSpPr/>
          <p:nvPr/>
        </p:nvSpPr>
        <p:spPr>
          <a:xfrm>
            <a:off x="2285746" y="1417443"/>
            <a:ext cx="4734526" cy="380708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5481101" y="4330847"/>
            <a:ext cx="117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mqtt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Connettore 2 29"/>
          <p:cNvCxnSpPr>
            <a:stCxn id="26" idx="3"/>
            <a:endCxn id="2" idx="7"/>
          </p:cNvCxnSpPr>
          <p:nvPr/>
        </p:nvCxnSpPr>
        <p:spPr>
          <a:xfrm flipH="1">
            <a:off x="4077429" y="2540196"/>
            <a:ext cx="1169162" cy="72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rgamena 1 39"/>
          <p:cNvSpPr/>
          <p:nvPr/>
        </p:nvSpPr>
        <p:spPr>
          <a:xfrm>
            <a:off x="0" y="116631"/>
            <a:ext cx="2285746" cy="2016225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pieno  = servizi esterni</a:t>
            </a:r>
            <a:endParaRPr lang="it-IT" sz="1300" dirty="0"/>
          </a:p>
        </p:txBody>
      </p:sp>
      <p:sp>
        <p:nvSpPr>
          <p:cNvPr id="34" name="Rettangolo 33"/>
          <p:cNvSpPr/>
          <p:nvPr/>
        </p:nvSpPr>
        <p:spPr>
          <a:xfrm>
            <a:off x="7743746" y="3903801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7730364" y="4629084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39" name="Connettore 2 38"/>
          <p:cNvCxnSpPr/>
          <p:nvPr/>
        </p:nvCxnSpPr>
        <p:spPr>
          <a:xfrm>
            <a:off x="7033654" y="4227837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endCxn id="37" idx="1"/>
          </p:cNvCxnSpPr>
          <p:nvPr/>
        </p:nvCxnSpPr>
        <p:spPr>
          <a:xfrm>
            <a:off x="7033654" y="4227837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05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26319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394017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48366" y="2760571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</p:txBody>
      </p:sp>
      <p:cxnSp>
        <p:nvCxnSpPr>
          <p:cNvPr id="3" name="Connettore 2 2"/>
          <p:cNvCxnSpPr>
            <a:endCxn id="19" idx="1"/>
          </p:cNvCxnSpPr>
          <p:nvPr/>
        </p:nvCxnSpPr>
        <p:spPr>
          <a:xfrm>
            <a:off x="1291758" y="3840913"/>
            <a:ext cx="2006600" cy="2162224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38274" y="1826065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38274" y="3192619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760548" y="3066719"/>
            <a:ext cx="1269141" cy="60815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217991" y="3123575"/>
            <a:ext cx="1241654" cy="86409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Robot</a:t>
            </a:r>
          </a:p>
          <a:p>
            <a:pPr algn="ctr"/>
            <a:r>
              <a:rPr lang="it-IT" sz="1400" dirty="0" smtClean="0"/>
              <a:t>Executor </a:t>
            </a:r>
            <a:endParaRPr lang="it-IT" sz="1400" dirty="0"/>
          </a:p>
        </p:txBody>
      </p:sp>
      <p:sp>
        <p:nvSpPr>
          <p:cNvPr id="6" name="Rettangolo arrotondato 5"/>
          <p:cNvSpPr/>
          <p:nvPr/>
        </p:nvSpPr>
        <p:spPr>
          <a:xfrm>
            <a:off x="2497269" y="1556793"/>
            <a:ext cx="1989221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>
            <a:stCxn id="2" idx="0"/>
          </p:cNvCxnSpPr>
          <p:nvPr/>
        </p:nvCxnSpPr>
        <p:spPr>
          <a:xfrm flipH="1" flipV="1">
            <a:off x="3395118" y="2454424"/>
            <a:ext cx="1" cy="612295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3387884" y="3674878"/>
            <a:ext cx="7235" cy="655969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16759" y="5571089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298358" y="5571089"/>
            <a:ext cx="2124206" cy="86409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459645" y="1826065"/>
            <a:ext cx="578629" cy="17295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 flipV="1">
            <a:off x="6459645" y="3192619"/>
            <a:ext cx="578629" cy="3630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9" idx="1"/>
            <a:endCxn id="18" idx="3"/>
          </p:cNvCxnSpPr>
          <p:nvPr/>
        </p:nvCxnSpPr>
        <p:spPr>
          <a:xfrm flipH="1">
            <a:off x="2168987" y="6003137"/>
            <a:ext cx="1129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2"/>
          </p:cNvCxnSpPr>
          <p:nvPr/>
        </p:nvCxnSpPr>
        <p:spPr>
          <a:xfrm flipV="1">
            <a:off x="953344" y="3825044"/>
            <a:ext cx="0" cy="174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402848" y="27138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</a:p>
          <a:p>
            <a:pPr algn="ctr"/>
            <a:r>
              <a:rPr lang="it-IT" dirty="0" smtClean="0"/>
              <a:t>(OWM)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4862016" y="26064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</a:t>
            </a:r>
          </a:p>
          <a:p>
            <a:pPr algn="ctr"/>
            <a:r>
              <a:rPr lang="it-IT" dirty="0" smtClean="0"/>
              <a:t>Tempo</a:t>
            </a:r>
          </a:p>
          <a:p>
            <a:pPr algn="ctr"/>
            <a:r>
              <a:rPr lang="it-IT" dirty="0" smtClean="0"/>
              <a:t>(O.S.)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004048" y="1556793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Notificatore</a:t>
            </a:r>
            <a:endParaRPr lang="it-IT" sz="1600" dirty="0"/>
          </a:p>
        </p:txBody>
      </p:sp>
      <p:cxnSp>
        <p:nvCxnSpPr>
          <p:cNvPr id="31" name="Connettore 2 30"/>
          <p:cNvCxnSpPr>
            <a:stCxn id="34" idx="6"/>
            <a:endCxn id="10" idx="3"/>
          </p:cNvCxnSpPr>
          <p:nvPr/>
        </p:nvCxnSpPr>
        <p:spPr>
          <a:xfrm flipV="1">
            <a:off x="4306317" y="3861127"/>
            <a:ext cx="1093510" cy="77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4" idx="2"/>
          </p:cNvCxnSpPr>
          <p:nvPr/>
        </p:nvCxnSpPr>
        <p:spPr>
          <a:xfrm flipH="1">
            <a:off x="5832140" y="1124744"/>
            <a:ext cx="55990" cy="442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2" idx="2"/>
            <a:endCxn id="26" idx="1"/>
          </p:cNvCxnSpPr>
          <p:nvPr/>
        </p:nvCxnSpPr>
        <p:spPr>
          <a:xfrm>
            <a:off x="3428962" y="1135476"/>
            <a:ext cx="1817629" cy="590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481101" y="4330847"/>
            <a:ext cx="117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mqtt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Connettore 2 29"/>
          <p:cNvCxnSpPr>
            <a:stCxn id="26" idx="3"/>
            <a:endCxn id="2" idx="7"/>
          </p:cNvCxnSpPr>
          <p:nvPr/>
        </p:nvCxnSpPr>
        <p:spPr>
          <a:xfrm flipH="1">
            <a:off x="3843828" y="2540196"/>
            <a:ext cx="1402763" cy="61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rgamena 1 39"/>
          <p:cNvSpPr/>
          <p:nvPr/>
        </p:nvSpPr>
        <p:spPr>
          <a:xfrm>
            <a:off x="0" y="116631"/>
            <a:ext cx="2285746" cy="2016225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pieno  = servizi esterni</a:t>
            </a:r>
            <a:endParaRPr lang="it-IT" sz="1300" dirty="0"/>
          </a:p>
        </p:txBody>
      </p:sp>
      <p:sp>
        <p:nvSpPr>
          <p:cNvPr id="34" name="Ovale 33"/>
          <p:cNvSpPr/>
          <p:nvPr/>
        </p:nvSpPr>
        <p:spPr>
          <a:xfrm>
            <a:off x="2551606" y="4330847"/>
            <a:ext cx="1754711" cy="60815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300" dirty="0" smtClean="0"/>
              <a:t>CoreMoveLogic</a:t>
            </a:r>
            <a:endParaRPr lang="it-IT" sz="1300" dirty="0"/>
          </a:p>
        </p:txBody>
      </p:sp>
      <p:sp>
        <p:nvSpPr>
          <p:cNvPr id="54" name="Ovale 53"/>
          <p:cNvSpPr/>
          <p:nvPr/>
        </p:nvSpPr>
        <p:spPr>
          <a:xfrm>
            <a:off x="2323721" y="1394017"/>
            <a:ext cx="4734526" cy="501774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/>
          <p:cNvCxnSpPr/>
          <p:nvPr/>
        </p:nvCxnSpPr>
        <p:spPr>
          <a:xfrm flipH="1" flipV="1">
            <a:off x="4352560" y="5242743"/>
            <a:ext cx="7901" cy="32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7777029" y="3903801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7763647" y="4629084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41" name="Connettore 2 40"/>
          <p:cNvCxnSpPr/>
          <p:nvPr/>
        </p:nvCxnSpPr>
        <p:spPr>
          <a:xfrm>
            <a:off x="7066937" y="4227837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endCxn id="39" idx="1"/>
          </p:cNvCxnSpPr>
          <p:nvPr/>
        </p:nvCxnSpPr>
        <p:spPr>
          <a:xfrm>
            <a:off x="7066937" y="4227837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 descr="Risultati immagini per 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2" name="Picture 8" descr="Risultati immagini per goog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526" y="6309320"/>
            <a:ext cx="912517" cy="42468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4" name="Picture 10" descr="Risultati immagini per open weather m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29795" y="189592"/>
            <a:ext cx="1006207" cy="10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mb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1114" y="703429"/>
            <a:ext cx="794644" cy="79464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led hue la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696" y="5189287"/>
            <a:ext cx="615978" cy="615978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isultati immagini per led ross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6416" y="3789040"/>
            <a:ext cx="576064" cy="5040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096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Robot virtuale</a:t>
            </a:r>
            <a:br>
              <a:rPr lang="it-IT" dirty="0" smtClean="0"/>
            </a:br>
            <a:r>
              <a:rPr lang="it-IT" dirty="0" smtClean="0"/>
              <a:t>(in ambiente virtuale)</a:t>
            </a: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71296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ttore 2 7"/>
          <p:cNvCxnSpPr/>
          <p:nvPr/>
        </p:nvCxnSpPr>
        <p:spPr>
          <a:xfrm flipH="1">
            <a:off x="1547664" y="2636912"/>
            <a:ext cx="1008112" cy="2952328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1700064" y="5505044"/>
            <a:ext cx="6040288" cy="76200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33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Robot reale</a:t>
            </a:r>
            <a:br>
              <a:rPr lang="it-IT" dirty="0" smtClean="0"/>
            </a:br>
            <a:r>
              <a:rPr lang="it-IT" dirty="0" smtClean="0"/>
              <a:t>(in ambiente fisico)</a:t>
            </a:r>
            <a:endParaRPr lang="it-IT" dirty="0"/>
          </a:p>
        </p:txBody>
      </p:sp>
      <p:pic>
        <p:nvPicPr>
          <p:cNvPr id="2050" name="Picture 2" descr="C:\Users\Giuseppe\Desktop\WhatsApp Image 2018-07-02 at 19.09.3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12968" cy="50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4"/>
          <p:cNvSpPr/>
          <p:nvPr/>
        </p:nvSpPr>
        <p:spPr>
          <a:xfrm>
            <a:off x="1331640" y="4509120"/>
            <a:ext cx="7056784" cy="194421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2411760" y="3389249"/>
            <a:ext cx="4248472" cy="100811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2492152" y="2369840"/>
            <a:ext cx="4248472" cy="10081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1691680" y="2169785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0000"/>
                </a:solidFill>
              </a:rPr>
              <a:t>MIDDLEWARE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542906" y="3364417"/>
            <a:ext cx="94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00B050"/>
                </a:solidFill>
              </a:rPr>
              <a:t>EDGE</a:t>
            </a:r>
            <a:endParaRPr lang="it-IT" sz="2000" b="1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46059" y="4521604"/>
            <a:ext cx="127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00B0F0"/>
                </a:solidFill>
              </a:rPr>
              <a:t>«THING»</a:t>
            </a:r>
            <a:endParaRPr lang="it-IT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96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nostro sistema in azione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2376264" cy="1231873"/>
          </a:xfrm>
          <a:prstGeom prst="rect">
            <a:avLst/>
          </a:prstGeom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Giuseppe\Desktop\WhatsApp Image 2018-07-02 at 19.09.35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57192"/>
            <a:ext cx="2232248" cy="1292578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6810846" y="271870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</a:p>
          <a:p>
            <a:pPr algn="ctr"/>
            <a:r>
              <a:rPr lang="it-IT" dirty="0" smtClean="0"/>
              <a:t>(OWM)</a:t>
            </a:r>
            <a:endParaRPr lang="it-IT" dirty="0"/>
          </a:p>
        </p:txBody>
      </p:sp>
      <p:pic>
        <p:nvPicPr>
          <p:cNvPr id="7" name="Picture 10" descr="Risultati immagini per open weather m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7793" y="2636912"/>
            <a:ext cx="1006207" cy="10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/>
          <p:cNvSpPr/>
          <p:nvPr/>
        </p:nvSpPr>
        <p:spPr>
          <a:xfrm>
            <a:off x="6804248" y="134076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pic>
        <p:nvPicPr>
          <p:cNvPr id="9" name="Picture 8" descr="Risultati immagini per goog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6015" y="2078999"/>
            <a:ext cx="912517" cy="42468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Rettangolo 9"/>
          <p:cNvSpPr/>
          <p:nvPr/>
        </p:nvSpPr>
        <p:spPr>
          <a:xfrm>
            <a:off x="395536" y="1700808"/>
            <a:ext cx="2376264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sp>
        <p:nvSpPr>
          <p:cNvPr id="12" name="Disco magnetico 11"/>
          <p:cNvSpPr/>
          <p:nvPr/>
        </p:nvSpPr>
        <p:spPr>
          <a:xfrm>
            <a:off x="4067944" y="3573016"/>
            <a:ext cx="1008112" cy="57606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ROUTER</a:t>
            </a:r>
            <a:endParaRPr lang="it-IT" dirty="0"/>
          </a:p>
        </p:txBody>
      </p:sp>
      <p:sp>
        <p:nvSpPr>
          <p:cNvPr id="13" name="Nuvola 12"/>
          <p:cNvSpPr/>
          <p:nvPr/>
        </p:nvSpPr>
        <p:spPr>
          <a:xfrm>
            <a:off x="3635896" y="1988840"/>
            <a:ext cx="1872208" cy="792088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internet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5" name="Connettore 2 14"/>
          <p:cNvCxnSpPr/>
          <p:nvPr/>
        </p:nvCxnSpPr>
        <p:spPr>
          <a:xfrm flipH="1" flipV="1">
            <a:off x="5004048" y="4077072"/>
            <a:ext cx="1872208" cy="108012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endCxn id="8" idx="1"/>
          </p:cNvCxnSpPr>
          <p:nvPr/>
        </p:nvCxnSpPr>
        <p:spPr>
          <a:xfrm flipV="1">
            <a:off x="5436096" y="1772816"/>
            <a:ext cx="1368152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endCxn id="6" idx="1"/>
          </p:cNvCxnSpPr>
          <p:nvPr/>
        </p:nvCxnSpPr>
        <p:spPr>
          <a:xfrm>
            <a:off x="5436096" y="2492896"/>
            <a:ext cx="1374750" cy="6578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5724128" y="5157192"/>
            <a:ext cx="2232248" cy="129614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700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sz="1700" dirty="0" smtClean="0">
                <a:solidFill>
                  <a:schemeClr val="tx1"/>
                </a:solidFill>
              </a:rPr>
              <a:t>(PC/</a:t>
            </a:r>
            <a:r>
              <a:rPr lang="it-IT" sz="1700" dirty="0" err="1" smtClean="0">
                <a:solidFill>
                  <a:schemeClr val="tx1"/>
                </a:solidFill>
              </a:rPr>
              <a:t>Smartphone</a:t>
            </a:r>
            <a:r>
              <a:rPr lang="it-IT" sz="1700" dirty="0" smtClean="0">
                <a:solidFill>
                  <a:schemeClr val="tx1"/>
                </a:solidFill>
              </a:rPr>
              <a:t>)</a:t>
            </a:r>
            <a:endParaRPr lang="it-IT" sz="1700" dirty="0" smtClean="0">
              <a:solidFill>
                <a:schemeClr val="tx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179512" y="1484784"/>
            <a:ext cx="2808312" cy="25202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2987824" y="4077072"/>
            <a:ext cx="1152128" cy="108012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H="1" flipV="1">
            <a:off x="2987824" y="2636912"/>
            <a:ext cx="1080120" cy="1008112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4572000" y="2780928"/>
            <a:ext cx="0" cy="792701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4" descr="Risultati immagini per led hue la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89240"/>
            <a:ext cx="615978" cy="615978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isultati immagini per led ross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6021288"/>
            <a:ext cx="648072" cy="6480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</TotalTime>
  <Words>208</Words>
  <Application>Microsoft Office PowerPoint</Application>
  <PresentationFormat>Presentazione su schermo (4:3)</PresentationFormat>
  <Paragraphs>110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INGEGNERIA DEI SISTEMI SOFTWARE</vt:lpstr>
      <vt:lpstr>Diapositiva 2</vt:lpstr>
      <vt:lpstr>Diapositiva 3</vt:lpstr>
      <vt:lpstr>Diapositiva 4</vt:lpstr>
      <vt:lpstr>Diapositiva 5</vt:lpstr>
      <vt:lpstr>Robot virtuale (in ambiente virtuale)</vt:lpstr>
      <vt:lpstr>Robot reale (in ambiente fisico)</vt:lpstr>
      <vt:lpstr>Il nostro sistema in azione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</dc:creator>
  <cp:lastModifiedBy>PC-Casa</cp:lastModifiedBy>
  <cp:revision>18</cp:revision>
  <dcterms:created xsi:type="dcterms:W3CDTF">2018-06-22T07:30:18Z</dcterms:created>
  <dcterms:modified xsi:type="dcterms:W3CDTF">2018-07-03T13:09:00Z</dcterms:modified>
</cp:coreProperties>
</file>