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22/06/2018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22/06/2018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22/06/2018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22/06/2018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267744" y="1412776"/>
            <a:ext cx="4752528" cy="38164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730364" y="1916832"/>
            <a:ext cx="1296144" cy="86409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Fisico</a:t>
            </a:r>
          </a:p>
        </p:txBody>
      </p:sp>
      <p:sp>
        <p:nvSpPr>
          <p:cNvPr id="7" name="Rettangolo 6"/>
          <p:cNvSpPr/>
          <p:nvPr/>
        </p:nvSpPr>
        <p:spPr>
          <a:xfrm>
            <a:off x="7730364" y="3789040"/>
            <a:ext cx="1296144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Virtuale</a:t>
            </a:r>
          </a:p>
        </p:txBody>
      </p:sp>
      <p:sp>
        <p:nvSpPr>
          <p:cNvPr id="8" name="Rettangolo 7"/>
          <p:cNvSpPr/>
          <p:nvPr/>
        </p:nvSpPr>
        <p:spPr>
          <a:xfrm>
            <a:off x="179512" y="2816932"/>
            <a:ext cx="1547664" cy="100811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Utente</a:t>
            </a: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Autorizzato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" name="Connettore 2 2"/>
          <p:cNvCxnSpPr>
            <a:stCxn id="8" idx="3"/>
            <a:endCxn id="4" idx="1"/>
          </p:cNvCxnSpPr>
          <p:nvPr/>
        </p:nvCxnSpPr>
        <p:spPr>
          <a:xfrm>
            <a:off x="1727176" y="3320988"/>
            <a:ext cx="540000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7020272" y="2348880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7020272" y="4221088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03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285746" y="1412776"/>
            <a:ext cx="4752528" cy="38164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730364" y="1916832"/>
            <a:ext cx="1296144" cy="86409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Fisico</a:t>
            </a:r>
          </a:p>
        </p:txBody>
      </p:sp>
      <p:sp>
        <p:nvSpPr>
          <p:cNvPr id="7" name="Rettangolo 6"/>
          <p:cNvSpPr/>
          <p:nvPr/>
        </p:nvSpPr>
        <p:spPr>
          <a:xfrm>
            <a:off x="7730364" y="3789040"/>
            <a:ext cx="1296144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Virtuale</a:t>
            </a:r>
          </a:p>
        </p:txBody>
      </p:sp>
      <p:sp>
        <p:nvSpPr>
          <p:cNvPr id="8" name="Rettangolo 7"/>
          <p:cNvSpPr/>
          <p:nvPr/>
        </p:nvSpPr>
        <p:spPr>
          <a:xfrm>
            <a:off x="179512" y="2816932"/>
            <a:ext cx="1547664" cy="100811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Utente</a:t>
            </a: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Autorizzato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" name="Connettore 2 2"/>
          <p:cNvCxnSpPr>
            <a:stCxn id="8" idx="3"/>
            <a:endCxn id="4" idx="1"/>
          </p:cNvCxnSpPr>
          <p:nvPr/>
        </p:nvCxnSpPr>
        <p:spPr>
          <a:xfrm>
            <a:off x="1727176" y="3320988"/>
            <a:ext cx="558570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7020272" y="2348880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7020272" y="4221088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e 1"/>
          <p:cNvSpPr/>
          <p:nvPr/>
        </p:nvSpPr>
        <p:spPr>
          <a:xfrm>
            <a:off x="2663788" y="3091481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Mind del Robot</a:t>
            </a:r>
            <a:endParaRPr lang="it-IT" dirty="0"/>
          </a:p>
        </p:txBody>
      </p:sp>
      <p:sp>
        <p:nvSpPr>
          <p:cNvPr id="10" name="Ovale 9"/>
          <p:cNvSpPr/>
          <p:nvPr/>
        </p:nvSpPr>
        <p:spPr>
          <a:xfrm>
            <a:off x="5004048" y="3091481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Executor </a:t>
            </a:r>
            <a:endParaRPr lang="it-IT" dirty="0"/>
          </a:p>
        </p:txBody>
      </p:sp>
      <p:sp>
        <p:nvSpPr>
          <p:cNvPr id="6" name="Rettangolo arrotondato 5"/>
          <p:cNvSpPr/>
          <p:nvPr/>
        </p:nvSpPr>
        <p:spPr>
          <a:xfrm>
            <a:off x="3491880" y="1556792"/>
            <a:ext cx="2340260" cy="9144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Modello</a:t>
            </a:r>
            <a:endParaRPr lang="it-IT" dirty="0"/>
          </a:p>
        </p:txBody>
      </p:sp>
      <p:cxnSp>
        <p:nvCxnSpPr>
          <p:cNvPr id="13" name="Connettore 2 12"/>
          <p:cNvCxnSpPr/>
          <p:nvPr/>
        </p:nvCxnSpPr>
        <p:spPr>
          <a:xfrm flipV="1">
            <a:off x="3491880" y="2471192"/>
            <a:ext cx="828092" cy="620289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endCxn id="10" idx="2"/>
          </p:cNvCxnSpPr>
          <p:nvPr/>
        </p:nvCxnSpPr>
        <p:spPr>
          <a:xfrm flipV="1">
            <a:off x="4319972" y="3667545"/>
            <a:ext cx="684076" cy="1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/>
          <p:cNvSpPr/>
          <p:nvPr/>
        </p:nvSpPr>
        <p:spPr>
          <a:xfrm>
            <a:off x="3932929" y="4509120"/>
            <a:ext cx="1458162" cy="57606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FrontEnd Server</a:t>
            </a:r>
            <a:endParaRPr lang="it-IT" dirty="0"/>
          </a:p>
        </p:txBody>
      </p:sp>
      <p:cxnSp>
        <p:nvCxnSpPr>
          <p:cNvPr id="23" name="Connettore 2 22"/>
          <p:cNvCxnSpPr>
            <a:stCxn id="10" idx="6"/>
          </p:cNvCxnSpPr>
          <p:nvPr/>
        </p:nvCxnSpPr>
        <p:spPr>
          <a:xfrm flipV="1">
            <a:off x="6660232" y="2348880"/>
            <a:ext cx="360040" cy="13186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0" idx="6"/>
          </p:cNvCxnSpPr>
          <p:nvPr/>
        </p:nvCxnSpPr>
        <p:spPr>
          <a:xfrm>
            <a:off x="6660232" y="3667545"/>
            <a:ext cx="378042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285746" y="1426319"/>
            <a:ext cx="4752528" cy="38164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730364" y="1916832"/>
            <a:ext cx="1296144" cy="86409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Fisico</a:t>
            </a:r>
          </a:p>
        </p:txBody>
      </p:sp>
      <p:sp>
        <p:nvSpPr>
          <p:cNvPr id="7" name="Rettangolo 6"/>
          <p:cNvSpPr/>
          <p:nvPr/>
        </p:nvSpPr>
        <p:spPr>
          <a:xfrm>
            <a:off x="7730364" y="3789040"/>
            <a:ext cx="1296144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Virtuale</a:t>
            </a:r>
          </a:p>
        </p:txBody>
      </p:sp>
      <p:sp>
        <p:nvSpPr>
          <p:cNvPr id="8" name="Rettangolo 7"/>
          <p:cNvSpPr/>
          <p:nvPr/>
        </p:nvSpPr>
        <p:spPr>
          <a:xfrm>
            <a:off x="179512" y="2816932"/>
            <a:ext cx="1547664" cy="100811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Utente</a:t>
            </a: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Autorizzato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" name="Connettore 2 2"/>
          <p:cNvCxnSpPr>
            <a:stCxn id="8" idx="3"/>
            <a:endCxn id="4" idx="1"/>
          </p:cNvCxnSpPr>
          <p:nvPr/>
        </p:nvCxnSpPr>
        <p:spPr>
          <a:xfrm>
            <a:off x="1727176" y="3320988"/>
            <a:ext cx="558570" cy="13543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7020272" y="2348880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7020272" y="4221088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e 1"/>
          <p:cNvSpPr/>
          <p:nvPr/>
        </p:nvSpPr>
        <p:spPr>
          <a:xfrm>
            <a:off x="2663788" y="3091481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Mind del Robot</a:t>
            </a:r>
            <a:endParaRPr lang="it-IT" dirty="0"/>
          </a:p>
        </p:txBody>
      </p:sp>
      <p:sp>
        <p:nvSpPr>
          <p:cNvPr id="10" name="Ovale 9"/>
          <p:cNvSpPr/>
          <p:nvPr/>
        </p:nvSpPr>
        <p:spPr>
          <a:xfrm>
            <a:off x="5004048" y="3091481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Executor </a:t>
            </a:r>
            <a:endParaRPr lang="it-IT" dirty="0"/>
          </a:p>
        </p:txBody>
      </p:sp>
      <p:sp>
        <p:nvSpPr>
          <p:cNvPr id="6" name="Rettangolo arrotondato 5"/>
          <p:cNvSpPr/>
          <p:nvPr/>
        </p:nvSpPr>
        <p:spPr>
          <a:xfrm>
            <a:off x="2497269" y="1556793"/>
            <a:ext cx="1989221" cy="9144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Modello</a:t>
            </a:r>
            <a:endParaRPr lang="it-IT" dirty="0"/>
          </a:p>
        </p:txBody>
      </p:sp>
      <p:cxnSp>
        <p:nvCxnSpPr>
          <p:cNvPr id="13" name="Connettore 2 12"/>
          <p:cNvCxnSpPr>
            <a:stCxn id="2" idx="0"/>
          </p:cNvCxnSpPr>
          <p:nvPr/>
        </p:nvCxnSpPr>
        <p:spPr>
          <a:xfrm flipV="1">
            <a:off x="3491880" y="2471193"/>
            <a:ext cx="0" cy="620288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endCxn id="10" idx="2"/>
          </p:cNvCxnSpPr>
          <p:nvPr/>
        </p:nvCxnSpPr>
        <p:spPr>
          <a:xfrm flipV="1">
            <a:off x="4319972" y="3667545"/>
            <a:ext cx="684076" cy="1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3608893" y="5805264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 </a:t>
            </a:r>
          </a:p>
          <a:p>
            <a:pPr algn="ctr"/>
            <a:r>
              <a:rPr lang="it-IT" dirty="0" smtClean="0"/>
              <a:t>Autenticatore</a:t>
            </a:r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3932929" y="4509120"/>
            <a:ext cx="1458162" cy="57606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FrontEnd Server</a:t>
            </a:r>
            <a:endParaRPr lang="it-IT" dirty="0"/>
          </a:p>
        </p:txBody>
      </p:sp>
      <p:cxnSp>
        <p:nvCxnSpPr>
          <p:cNvPr id="23" name="Connettore 2 22"/>
          <p:cNvCxnSpPr>
            <a:stCxn id="10" idx="6"/>
          </p:cNvCxnSpPr>
          <p:nvPr/>
        </p:nvCxnSpPr>
        <p:spPr>
          <a:xfrm flipV="1">
            <a:off x="6660232" y="2348880"/>
            <a:ext cx="360040" cy="13186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0" idx="6"/>
          </p:cNvCxnSpPr>
          <p:nvPr/>
        </p:nvCxnSpPr>
        <p:spPr>
          <a:xfrm>
            <a:off x="6660232" y="3667545"/>
            <a:ext cx="378042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endCxn id="18" idx="0"/>
          </p:cNvCxnSpPr>
          <p:nvPr/>
        </p:nvCxnSpPr>
        <p:spPr>
          <a:xfrm>
            <a:off x="4609746" y="5085184"/>
            <a:ext cx="25261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endCxn id="18" idx="1"/>
          </p:cNvCxnSpPr>
          <p:nvPr/>
        </p:nvCxnSpPr>
        <p:spPr>
          <a:xfrm>
            <a:off x="953344" y="6237312"/>
            <a:ext cx="26555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endCxn id="8" idx="2"/>
          </p:cNvCxnSpPr>
          <p:nvPr/>
        </p:nvCxnSpPr>
        <p:spPr>
          <a:xfrm flipV="1">
            <a:off x="953344" y="3825044"/>
            <a:ext cx="0" cy="2412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2402848" y="271380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 </a:t>
            </a:r>
          </a:p>
          <a:p>
            <a:pPr algn="ctr"/>
            <a:r>
              <a:rPr lang="it-IT" dirty="0" smtClean="0"/>
              <a:t>Meteo</a:t>
            </a:r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4862016" y="260648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 </a:t>
            </a:r>
          </a:p>
          <a:p>
            <a:pPr algn="ctr"/>
            <a:r>
              <a:rPr lang="it-IT" dirty="0" smtClean="0"/>
              <a:t>Meteo</a:t>
            </a:r>
            <a:endParaRPr lang="it-IT" dirty="0"/>
          </a:p>
        </p:txBody>
      </p:sp>
      <p:sp>
        <p:nvSpPr>
          <p:cNvPr id="26" name="Ovale 25"/>
          <p:cNvSpPr/>
          <p:nvPr/>
        </p:nvSpPr>
        <p:spPr>
          <a:xfrm>
            <a:off x="5004048" y="1556793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Notificatore</a:t>
            </a:r>
            <a:endParaRPr lang="it-IT" sz="1600" dirty="0"/>
          </a:p>
        </p:txBody>
      </p:sp>
      <p:cxnSp>
        <p:nvCxnSpPr>
          <p:cNvPr id="17" name="Connettore 2 16"/>
          <p:cNvCxnSpPr>
            <a:stCxn id="2" idx="7"/>
            <a:endCxn id="26" idx="3"/>
          </p:cNvCxnSpPr>
          <p:nvPr/>
        </p:nvCxnSpPr>
        <p:spPr>
          <a:xfrm flipV="1">
            <a:off x="4077429" y="2540196"/>
            <a:ext cx="1169162" cy="7200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>
            <a:off x="2663788" y="4797152"/>
            <a:ext cx="12691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endCxn id="4" idx="1"/>
          </p:cNvCxnSpPr>
          <p:nvPr/>
        </p:nvCxnSpPr>
        <p:spPr>
          <a:xfrm flipH="1" flipV="1">
            <a:off x="2285746" y="3334531"/>
            <a:ext cx="378042" cy="1462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24" idx="2"/>
          </p:cNvCxnSpPr>
          <p:nvPr/>
        </p:nvCxnSpPr>
        <p:spPr>
          <a:xfrm flipH="1">
            <a:off x="5832140" y="1124744"/>
            <a:ext cx="55990" cy="4427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22" idx="2"/>
            <a:endCxn id="26" idx="1"/>
          </p:cNvCxnSpPr>
          <p:nvPr/>
        </p:nvCxnSpPr>
        <p:spPr>
          <a:xfrm>
            <a:off x="3428962" y="1135476"/>
            <a:ext cx="1817629" cy="5900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e 41"/>
          <p:cNvSpPr/>
          <p:nvPr/>
        </p:nvSpPr>
        <p:spPr>
          <a:xfrm>
            <a:off x="2285747" y="1435654"/>
            <a:ext cx="4734526" cy="380708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05545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41</Words>
  <Application>Microsoft Office PowerPoint</Application>
  <PresentationFormat>Presentazione su schermo 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</dc:creator>
  <cp:lastModifiedBy>Giuseppe</cp:lastModifiedBy>
  <cp:revision>5</cp:revision>
  <dcterms:created xsi:type="dcterms:W3CDTF">2018-06-22T07:30:18Z</dcterms:created>
  <dcterms:modified xsi:type="dcterms:W3CDTF">2018-06-22T19:41:30Z</dcterms:modified>
</cp:coreProperties>
</file>