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6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MHW3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Francesco </a:t>
            </a:r>
            <a:r>
              <a:rPr lang="it-IT" dirty="0" err="1">
                <a:solidFill>
                  <a:srgbClr val="FFFFFF"/>
                </a:solidFill>
              </a:rPr>
              <a:t>Giuga</a:t>
            </a:r>
            <a:endParaRPr lang="it-IT" dirty="0">
              <a:solidFill>
                <a:srgbClr val="FFFFFF"/>
              </a:solidFill>
            </a:endParaRPr>
          </a:p>
          <a:p>
            <a:pPr algn="l"/>
            <a:r>
              <a:rPr lang="it-IT" dirty="0">
                <a:solidFill>
                  <a:srgbClr val="FFFFFF"/>
                </a:solidFill>
              </a:rPr>
              <a:t>1000001893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30/04/2022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it-IT" sz="2000" dirty="0"/>
              <a:t>Una pagina web sul modello di un articolo o di un blog </a:t>
            </a:r>
          </a:p>
          <a:p>
            <a:pPr marL="457200" lvl="1" indent="0">
              <a:buNone/>
            </a:pPr>
            <a:r>
              <a:rPr lang="it-IT" sz="2000" dirty="0"/>
              <a:t>con l’utilizzo dei linguaggi HTML , CSS e JavaScript , per la gestione delle API REST</a:t>
            </a:r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1" y="586855"/>
            <a:ext cx="3434251" cy="3769156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</a:t>
            </a:r>
            <a:r>
              <a:rPr lang="it-IT" sz="4000" dirty="0" err="1">
                <a:solidFill>
                  <a:srgbClr val="FFFFFF"/>
                </a:solidFill>
              </a:rPr>
              <a:t>ScoreBoard</a:t>
            </a:r>
            <a:r>
              <a:rPr lang="it-IT" sz="4000" dirty="0">
                <a:solidFill>
                  <a:srgbClr val="FFFFFF"/>
                </a:solidFill>
              </a:rPr>
              <a:t> con utilizzo dell’API(</a:t>
            </a:r>
            <a:r>
              <a:rPr lang="it-IT" sz="4000" dirty="0" err="1">
                <a:solidFill>
                  <a:srgbClr val="FFFFFF"/>
                </a:solidFill>
              </a:rPr>
              <a:t>apikey</a:t>
            </a:r>
            <a:r>
              <a:rPr lang="it-IT" sz="4000" dirty="0">
                <a:solidFill>
                  <a:srgbClr val="FFFFFF"/>
                </a:solidFill>
              </a:rPr>
              <a:t>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087AA-8D95-492E-A8B9-A69B9D366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/>
              <a:t>Allego lo screen dell’aggiunta fatta al precedente sito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endParaRPr lang="it-IT" sz="2000" dirty="0"/>
          </a:p>
        </p:txBody>
      </p:sp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4FBC9F23-C0B2-6775-F664-612E50C19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259" y="2241221"/>
            <a:ext cx="7206435" cy="308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HTML nuova aggiunta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7EFF6741-574C-BA91-C8DC-CD5DF1CDA3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734" y="592888"/>
            <a:ext cx="5540867" cy="5672223"/>
          </a:xfrm>
        </p:spPr>
      </p:pic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CSS nuova aggiunta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D432A391-3A69-0A81-EF37-06091FDAD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695" y="831128"/>
            <a:ext cx="3344348" cy="5546725"/>
          </a:xfr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7668BF11-1090-1053-C0F5-9B806E2DC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904" y="1206009"/>
            <a:ext cx="3810532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1" y="586855"/>
            <a:ext cx="3320187" cy="3486381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JS dell’API(</a:t>
            </a:r>
            <a:r>
              <a:rPr lang="it-IT" sz="4000" dirty="0" err="1">
                <a:solidFill>
                  <a:srgbClr val="FFFFFF"/>
                </a:solidFill>
              </a:rPr>
              <a:t>apikey</a:t>
            </a:r>
            <a:r>
              <a:rPr lang="it-IT" sz="4000" dirty="0">
                <a:solidFill>
                  <a:srgbClr val="FFFFFF"/>
                </a:solidFill>
              </a:rPr>
              <a:t>)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486EEFD2-DE62-7FE2-BC7E-7DDB1EF40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046" y="681527"/>
            <a:ext cx="4034122" cy="4504603"/>
          </a:xfr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33855171-4613-FABF-87FA-4A1E6BB507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380" y="889651"/>
            <a:ext cx="3772750" cy="408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63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MHW3</vt:lpstr>
      <vt:lpstr>Descrizione del progetto</vt:lpstr>
      <vt:lpstr>Layout ScoreBoard con utilizzo dell’API(apikey) </vt:lpstr>
      <vt:lpstr>HTML nuova aggiunta</vt:lpstr>
      <vt:lpstr>CSS nuova aggiunta</vt:lpstr>
      <vt:lpstr>JS dell’API(apikey)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francescogiuga20@gmail.com</cp:lastModifiedBy>
  <cp:revision>2</cp:revision>
  <dcterms:created xsi:type="dcterms:W3CDTF">2021-03-24T16:57:46Z</dcterms:created>
  <dcterms:modified xsi:type="dcterms:W3CDTF">2022-04-30T18:18:29Z</dcterms:modified>
</cp:coreProperties>
</file>