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4" r:id="rId2"/>
    <p:sldId id="269" r:id="rId3"/>
    <p:sldId id="271" r:id="rId4"/>
    <p:sldId id="295" r:id="rId5"/>
    <p:sldId id="296" r:id="rId6"/>
    <p:sldId id="290" r:id="rId7"/>
    <p:sldId id="278" r:id="rId8"/>
    <p:sldId id="279" r:id="rId9"/>
    <p:sldId id="280" r:id="rId10"/>
    <p:sldId id="297" r:id="rId11"/>
    <p:sldId id="29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E01"/>
    <a:srgbClr val="362700"/>
    <a:srgbClr val="1F1F1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 autoAdjust="0"/>
    <p:restoredTop sz="94611" autoAdjust="0"/>
  </p:normalViewPr>
  <p:slideViewPr>
    <p:cSldViewPr>
      <p:cViewPr>
        <p:scale>
          <a:sx n="63" d="100"/>
          <a:sy n="63" d="100"/>
        </p:scale>
        <p:origin x="-1842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89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st.org/" TargetMode="External"/><Relationship Id="rId2" Type="http://schemas.openxmlformats.org/officeDocument/2006/relationships/hyperlink" Target="https://packages.zendframewor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28336" y="6243600"/>
            <a:ext cx="345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Instructor: Ernesto Anaya Ruiz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4282" y="357166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Desarrollo Web Profesional</a:t>
            </a:r>
            <a:br>
              <a:rPr lang="es-ES" sz="4000" b="1" dirty="0" smtClean="0">
                <a:solidFill>
                  <a:schemeClr val="tx2"/>
                </a:solidFill>
              </a:rPr>
            </a:br>
            <a:r>
              <a:rPr lang="es-ES" sz="4000" b="1" dirty="0" smtClean="0">
                <a:solidFill>
                  <a:schemeClr val="tx2"/>
                </a:solidFill>
              </a:rPr>
              <a:t>con PHP y Zend Framework</a:t>
            </a:r>
          </a:p>
        </p:txBody>
      </p:sp>
      <p:pic>
        <p:nvPicPr>
          <p:cNvPr id="4" name="Picture 2" descr="D:\texai\_zend\_slides\07-pl\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  <p:sp>
        <p:nvSpPr>
          <p:cNvPr id="11" name="2 Subtítulo"/>
          <p:cNvSpPr txBox="1">
            <a:spLocks/>
          </p:cNvSpPr>
          <p:nvPr/>
        </p:nvSpPr>
        <p:spPr>
          <a:xfrm>
            <a:off x="4143372" y="3429000"/>
            <a:ext cx="4786314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Instalación del Entorno de Desarrollo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NetBeans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5" name="Picture 3" descr="C:\Users\Ernesto Anaya\Pictures\czf\n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21473" cy="58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Elipse"/>
          <p:cNvSpPr/>
          <p:nvPr/>
        </p:nvSpPr>
        <p:spPr>
          <a:xfrm>
            <a:off x="1979712" y="2852936"/>
            <a:ext cx="3168352" cy="340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7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NetBeans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Ernesto Anaya\Pictures\czf\n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8" y="836712"/>
            <a:ext cx="7529636" cy="59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Elipse"/>
          <p:cNvSpPr/>
          <p:nvPr/>
        </p:nvSpPr>
        <p:spPr>
          <a:xfrm>
            <a:off x="1547664" y="2759224"/>
            <a:ext cx="4464496" cy="340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1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357694"/>
            <a:ext cx="7772400" cy="136207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Instalación del entorno</a:t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dirty="0" smtClean="0">
                <a:solidFill>
                  <a:schemeClr val="tx2"/>
                </a:solidFill>
              </a:rPr>
              <a:t>de desarrollo y Herramientas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36640" y="764704"/>
            <a:ext cx="3143272" cy="324036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Servicios</a:t>
            </a:r>
          </a:p>
          <a:p>
            <a:pPr lvl="1"/>
            <a:r>
              <a:rPr lang="es-ES" dirty="0" err="1" smtClean="0"/>
              <a:t>Wamp</a:t>
            </a:r>
            <a:endParaRPr lang="es-ES" dirty="0" smtClean="0"/>
          </a:p>
          <a:p>
            <a:pPr lvl="2"/>
            <a:r>
              <a:rPr lang="es-ES" dirty="0" smtClean="0"/>
              <a:t>Apache</a:t>
            </a:r>
          </a:p>
          <a:p>
            <a:pPr lvl="2"/>
            <a:r>
              <a:rPr lang="es-ES" dirty="0" err="1" smtClean="0"/>
              <a:t>MySQL</a:t>
            </a:r>
            <a:endParaRPr lang="es-ES" dirty="0" smtClean="0"/>
          </a:p>
          <a:p>
            <a:pPr lvl="2"/>
            <a:r>
              <a:rPr lang="es-ES" dirty="0" smtClean="0"/>
              <a:t>PHP</a:t>
            </a:r>
          </a:p>
          <a:p>
            <a:pPr lvl="2"/>
            <a:r>
              <a:rPr lang="es-ES" dirty="0" err="1"/>
              <a:t>phpMyAdmin</a:t>
            </a:r>
            <a:endParaRPr lang="es-ES" dirty="0"/>
          </a:p>
          <a:p>
            <a:pPr lvl="2"/>
            <a:r>
              <a:rPr lang="es-ES" dirty="0" err="1" smtClean="0"/>
              <a:t>Xdebug</a:t>
            </a:r>
            <a:endParaRPr lang="es-ES" dirty="0" smtClean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4789466" y="847253"/>
            <a:ext cx="37830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 +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 err="1" smtClean="0"/>
              <a:t>Netbeans</a:t>
            </a:r>
            <a:endParaRPr lang="es-ES" sz="240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400" dirty="0" err="1" smtClean="0"/>
              <a:t>Firebug</a:t>
            </a:r>
            <a:r>
              <a:rPr lang="es-ES" sz="2400" dirty="0" smtClean="0"/>
              <a:t>, </a:t>
            </a:r>
            <a:r>
              <a:rPr lang="es-ES" sz="2400" dirty="0" err="1" smtClean="0"/>
              <a:t>FirePHP</a:t>
            </a:r>
            <a:endParaRPr lang="es-ES" sz="240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Composer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3088" y="4250537"/>
            <a:ext cx="164307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 descr="http://wiki.realxtend.org/images/2/2f/Logo-mysql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39752" y="4107661"/>
            <a:ext cx="1381140" cy="1007298"/>
          </a:xfrm>
          <a:prstGeom prst="rect">
            <a:avLst/>
          </a:prstGeom>
          <a:noFill/>
        </p:spPr>
      </p:pic>
      <p:pic>
        <p:nvPicPr>
          <p:cNvPr id="29701" name="Picture 5" descr="http://youre-books.biz/wp-content/pic/php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146524" y="4375293"/>
            <a:ext cx="1285884" cy="676697"/>
          </a:xfrm>
          <a:prstGeom prst="rect">
            <a:avLst/>
          </a:prstGeom>
          <a:noFill/>
        </p:spPr>
      </p:pic>
      <p:pic>
        <p:nvPicPr>
          <p:cNvPr id="29703" name="Picture 7" descr="http://www.rustybrick.com/pics/userpics/netbeans-logo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724128" y="4208805"/>
            <a:ext cx="1009672" cy="1009672"/>
          </a:xfrm>
          <a:prstGeom prst="rect">
            <a:avLst/>
          </a:prstGeom>
          <a:noFill/>
        </p:spPr>
      </p:pic>
      <p:pic>
        <p:nvPicPr>
          <p:cNvPr id="29707" name="Picture 11" descr="http://unitstep.net/wordpress/wp-content/uploads/2009/01/xdebug-logo.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763688" y="5483724"/>
            <a:ext cx="1379460" cy="800087"/>
          </a:xfrm>
          <a:prstGeom prst="rect">
            <a:avLst/>
          </a:prstGeom>
          <a:noFill/>
        </p:spPr>
      </p:pic>
      <p:pic>
        <p:nvPicPr>
          <p:cNvPr id="29709" name="Picture 13" descr="http://www.livehacking.com/web/wp-content/uploads/2010/08/logo_phpmyadmin.gif"/>
          <p:cNvPicPr>
            <a:picLocks noChangeAspect="1" noChangeArrowheads="1"/>
          </p:cNvPicPr>
          <p:nvPr/>
        </p:nvPicPr>
        <p:blipFill>
          <a:blip r:embed="rId7"/>
          <a:srcRect l="18750" t="37500" r="17499" b="33333"/>
          <a:stretch>
            <a:fillRect/>
          </a:stretch>
        </p:blipFill>
        <p:spPr bwMode="auto">
          <a:xfrm>
            <a:off x="3471930" y="5545937"/>
            <a:ext cx="2081907" cy="857256"/>
          </a:xfrm>
          <a:prstGeom prst="rect">
            <a:avLst/>
          </a:prstGeom>
          <a:noFill/>
        </p:spPr>
      </p:pic>
      <p:pic>
        <p:nvPicPr>
          <p:cNvPr id="12290" name="Picture 2" descr="http://www.kabytes.com/wp-content/uploads/2010/01/firebug-logo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725491" y="5483724"/>
            <a:ext cx="1007016" cy="804851"/>
          </a:xfrm>
          <a:prstGeom prst="rect">
            <a:avLst/>
          </a:prstGeom>
          <a:noFill/>
        </p:spPr>
      </p:pic>
      <p:pic>
        <p:nvPicPr>
          <p:cNvPr id="1026" name="Picture 2" descr="http://siliconangle.com/files/2012/03/github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21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etcomposer.org/img/logo-composer-transpa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96" y="4332511"/>
            <a:ext cx="1318732" cy="15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Instalación de </a:t>
            </a:r>
            <a:r>
              <a:rPr lang="es-ES" dirty="0" err="1" smtClean="0">
                <a:solidFill>
                  <a:schemeClr val="tx2"/>
                </a:solidFill>
              </a:rPr>
              <a:t>Composer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14348" y="2285992"/>
            <a:ext cx="7715304" cy="3016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latin typeface="Courier New"/>
              </a:rPr>
              <a:t>https://getcomposer.org</a:t>
            </a:r>
            <a:endParaRPr lang="es-ES" sz="1400" b="1" dirty="0" smtClean="0">
              <a:latin typeface="Courier New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Linux /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MacOs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:</a:t>
            </a: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s-PE" sz="2400" dirty="0" err="1"/>
              <a:t>curl</a:t>
            </a:r>
            <a:r>
              <a:rPr lang="es-PE" sz="2400" dirty="0"/>
              <a:t> -</a:t>
            </a:r>
            <a:r>
              <a:rPr lang="es-PE" sz="2400" dirty="0" err="1"/>
              <a:t>sS</a:t>
            </a:r>
            <a:r>
              <a:rPr lang="es-PE" sz="2400" dirty="0"/>
              <a:t> https://getcomposer.org/installer | </a:t>
            </a:r>
            <a:r>
              <a:rPr lang="es-PE" sz="2400" dirty="0" err="1"/>
              <a:t>php</a:t>
            </a:r>
            <a:endParaRPr lang="es-ES" sz="2400" b="1" dirty="0" smtClean="0">
              <a:solidFill>
                <a:srgbClr val="0000BB"/>
              </a:solidFill>
              <a:latin typeface="Courier New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endParaRPr lang="es-ES" sz="1400" b="1" dirty="0">
              <a:solidFill>
                <a:srgbClr val="0000BB"/>
              </a:solidFill>
              <a:latin typeface="Courier New"/>
            </a:endParaRPr>
          </a:p>
          <a:p>
            <a:endParaRPr lang="es-ES" sz="1400" b="1" dirty="0">
              <a:solidFill>
                <a:srgbClr val="0000BB"/>
              </a:solidFill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Windows:</a:t>
            </a:r>
          </a:p>
          <a:p>
            <a:endParaRPr lang="es-ES" sz="1400" b="1" dirty="0">
              <a:solidFill>
                <a:srgbClr val="0000BB"/>
              </a:solidFill>
              <a:latin typeface="Courier New"/>
            </a:endParaRPr>
          </a:p>
          <a:p>
            <a:r>
              <a:rPr lang="pt-BR" sz="2000" dirty="0" err="1"/>
              <a:t>php</a:t>
            </a:r>
            <a:r>
              <a:rPr lang="pt-BR" sz="2000" dirty="0"/>
              <a:t> -r "</a:t>
            </a:r>
            <a:r>
              <a:rPr lang="pt-BR" sz="2000" dirty="0" err="1"/>
              <a:t>eval</a:t>
            </a:r>
            <a:r>
              <a:rPr lang="pt-BR" sz="2000" dirty="0"/>
              <a:t>('?&gt;'.</a:t>
            </a:r>
            <a:r>
              <a:rPr lang="pt-BR" sz="2000" dirty="0" err="1"/>
              <a:t>file_get_contents</a:t>
            </a:r>
            <a:r>
              <a:rPr lang="pt-BR" sz="2000" dirty="0"/>
              <a:t>('https://getcomposer.org/installer</a:t>
            </a:r>
            <a:r>
              <a:rPr lang="pt-BR" sz="2000" dirty="0" smtClean="0"/>
              <a:t>'));“</a:t>
            </a:r>
          </a:p>
          <a:p>
            <a:endParaRPr lang="es-ES" sz="2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347864" y="6084004"/>
            <a:ext cx="555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Se debe tener activada la extensión </a:t>
            </a:r>
            <a:r>
              <a:rPr lang="es-PE" sz="2000" b="1" dirty="0" err="1" smtClean="0"/>
              <a:t>openssl</a:t>
            </a:r>
            <a:r>
              <a:rPr lang="es-PE" sz="2000" dirty="0" smtClean="0"/>
              <a:t> de PHP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191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Instalación de ZF2 </a:t>
            </a:r>
            <a:r>
              <a:rPr lang="es-ES" dirty="0" err="1" smtClean="0">
                <a:solidFill>
                  <a:schemeClr val="tx2"/>
                </a:solidFill>
              </a:rPr>
              <a:t>Skeleton</a:t>
            </a:r>
            <a:r>
              <a:rPr lang="es-ES" dirty="0" smtClean="0">
                <a:solidFill>
                  <a:schemeClr val="tx2"/>
                </a:solidFill>
              </a:rPr>
              <a:t> App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51520" y="1916832"/>
            <a:ext cx="842493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latin typeface="Courier New"/>
              </a:rPr>
              <a:t>http://framework.zend.com/manual/2.2/en/user-guide/skeleton-application.html</a:t>
            </a:r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composer.phar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create-project --repository-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="https://packages.zendframework.com" -s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zendframework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/skeleton-application</a:t>
            </a:r>
            <a:endParaRPr lang="es-ES" sz="1200" b="1" dirty="0" smtClean="0">
              <a:solidFill>
                <a:srgbClr val="0000BB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endParaRPr lang="es-ES" sz="1400" b="1" dirty="0">
              <a:solidFill>
                <a:srgbClr val="0000BB"/>
              </a:solidFill>
              <a:latin typeface="Courier New"/>
            </a:endParaRPr>
          </a:p>
          <a:p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498489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packages.zendframework.com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https://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packagist.org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4572008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Servidores de paquetes: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2937287" y="6165304"/>
            <a:ext cx="595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dirty="0" smtClean="0"/>
              <a:t>Tenemos que generar </a:t>
            </a:r>
            <a:r>
              <a:rPr lang="es-PE" dirty="0"/>
              <a:t>un archivo </a:t>
            </a:r>
            <a:r>
              <a:rPr lang="es-PE" dirty="0" smtClean="0"/>
              <a:t>ZendSkeletonApplication.zip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6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Apache</a:t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sz="2700" b="1" dirty="0" smtClean="0">
                <a:solidFill>
                  <a:schemeClr val="tx2"/>
                </a:solidFill>
              </a:rPr>
              <a:t>(Por Servidor)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Cargar Módulo </a:t>
            </a:r>
            <a:r>
              <a:rPr lang="es-ES" dirty="0" err="1" smtClean="0"/>
              <a:t>vhost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Cargar Módulo </a:t>
            </a:r>
            <a:r>
              <a:rPr lang="es-ES" dirty="0" err="1" smtClean="0"/>
              <a:t>mod_rewrite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Incluir archivo de configuración de </a:t>
            </a:r>
            <a:r>
              <a:rPr lang="es-ES" dirty="0" err="1" smtClean="0"/>
              <a:t>vhosts</a:t>
            </a:r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714348" y="2285992"/>
            <a:ext cx="77153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err="1" smtClean="0">
                <a:latin typeface="Courier New"/>
              </a:rPr>
              <a:t>conf</a:t>
            </a:r>
            <a:r>
              <a:rPr lang="es-ES" sz="1400" b="1" dirty="0" smtClean="0">
                <a:latin typeface="Courier New"/>
              </a:rPr>
              <a:t>/</a:t>
            </a:r>
            <a:r>
              <a:rPr lang="es-ES" sz="1400" b="1" dirty="0" err="1" smtClean="0">
                <a:latin typeface="Courier New"/>
              </a:rPr>
              <a:t>httpd.conf</a:t>
            </a:r>
            <a:endParaRPr lang="es-ES" sz="1400" b="1" dirty="0" smtClean="0">
              <a:latin typeface="Courier New"/>
            </a:endParaRPr>
          </a:p>
          <a:p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LoadModule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vhost_alias_module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modules/mod_vhost_alias.so</a:t>
            </a:r>
            <a:endParaRPr lang="es-ES" sz="1400" b="1" dirty="0"/>
          </a:p>
        </p:txBody>
      </p:sp>
      <p:sp>
        <p:nvSpPr>
          <p:cNvPr id="6" name="5 Rectángulo"/>
          <p:cNvSpPr/>
          <p:nvPr/>
        </p:nvSpPr>
        <p:spPr>
          <a:xfrm>
            <a:off x="714348" y="4000504"/>
            <a:ext cx="77153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err="1" smtClean="0">
                <a:latin typeface="Courier New"/>
              </a:rPr>
              <a:t>conf</a:t>
            </a:r>
            <a:r>
              <a:rPr lang="es-ES" sz="1400" b="1" dirty="0" smtClean="0">
                <a:latin typeface="Courier New"/>
              </a:rPr>
              <a:t>/</a:t>
            </a:r>
            <a:r>
              <a:rPr lang="es-ES" sz="1400" b="1" dirty="0" err="1" smtClean="0">
                <a:latin typeface="Courier New"/>
              </a:rPr>
              <a:t>httpd.conf</a:t>
            </a:r>
            <a:endParaRPr lang="es-ES" sz="1400" b="1" dirty="0" smtClean="0">
              <a:latin typeface="Courier New"/>
            </a:endParaRPr>
          </a:p>
          <a:p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LoadModule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rewrite_module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modules/mod_rewrite.so</a:t>
            </a:r>
            <a:endParaRPr lang="es-ES" sz="1400" b="1" dirty="0"/>
          </a:p>
        </p:txBody>
      </p:sp>
      <p:sp>
        <p:nvSpPr>
          <p:cNvPr id="7" name="6 Rectángulo"/>
          <p:cNvSpPr/>
          <p:nvPr/>
        </p:nvSpPr>
        <p:spPr>
          <a:xfrm>
            <a:off x="714348" y="5763300"/>
            <a:ext cx="77153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err="1" smtClean="0">
                <a:latin typeface="Courier New"/>
              </a:rPr>
              <a:t>conf</a:t>
            </a:r>
            <a:r>
              <a:rPr lang="es-ES" sz="1400" b="1" dirty="0" smtClean="0">
                <a:latin typeface="Courier New"/>
              </a:rPr>
              <a:t>/</a:t>
            </a:r>
            <a:r>
              <a:rPr lang="es-ES" sz="1400" b="1" dirty="0" err="1" smtClean="0">
                <a:latin typeface="Courier New"/>
              </a:rPr>
              <a:t>httpd.conf</a:t>
            </a:r>
            <a:endParaRPr lang="es-ES" sz="1400" b="1" dirty="0" smtClean="0">
              <a:latin typeface="Courier New"/>
            </a:endParaRPr>
          </a:p>
          <a:p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Include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conf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/extra/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httpd-vhosts.conf</a:t>
            </a:r>
            <a:endParaRPr lang="es-E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Apache</a:t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sz="2700" b="1" dirty="0" smtClean="0">
                <a:solidFill>
                  <a:schemeClr val="tx2"/>
                </a:solidFill>
              </a:rPr>
              <a:t> (Por Proyecto)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Agregar un </a:t>
            </a:r>
            <a:r>
              <a:rPr lang="es-ES" dirty="0" err="1" smtClean="0"/>
              <a:t>vhost</a:t>
            </a:r>
            <a:r>
              <a:rPr lang="es-ES" dirty="0" smtClean="0"/>
              <a:t> por cada proyecto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Editar nuestro archivo “hosts”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14348" y="2285992"/>
            <a:ext cx="77153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err="1" smtClean="0">
                <a:latin typeface="Courier New"/>
              </a:rPr>
              <a:t>conf</a:t>
            </a:r>
            <a:r>
              <a:rPr lang="es-ES" sz="1400" b="1" dirty="0" smtClean="0">
                <a:latin typeface="Courier New"/>
              </a:rPr>
              <a:t>/extra/</a:t>
            </a:r>
            <a:r>
              <a:rPr lang="es-ES" sz="1400" b="1" dirty="0" err="1" smtClean="0">
                <a:latin typeface="Courier New"/>
              </a:rPr>
              <a:t>httpd-vhosts.conf</a:t>
            </a:r>
            <a:endParaRPr lang="es-ES" sz="1400" b="1" dirty="0" smtClean="0"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&lt;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VirtualHost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*:80&gt;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ServerAdmin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ernestex@gmail.com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DocumentRoot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"D:\www\zfdp\trunk\src\public"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ServerName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zfdp</a:t>
            </a:r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DirectoryIndex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index.php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ErrorLog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"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logs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/zfdp-error.log"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CustomLog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"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logs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/zfdp-access.log"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common</a:t>
            </a:r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&lt;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Directory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"D:\www\zfdp\trunk\src\public"&gt;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AllowOverride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All</a:t>
            </a:r>
            <a:endParaRPr lang="es-ES" sz="1400" b="1" dirty="0" smtClean="0">
              <a:solidFill>
                <a:srgbClr val="0000BB"/>
              </a:solidFill>
              <a:latin typeface="Courier New"/>
            </a:endParaRP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 &lt;/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Directory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&gt;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&lt;/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VirtualHost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14348" y="5691862"/>
            <a:ext cx="77153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smtClean="0">
                <a:latin typeface="Courier New"/>
              </a:rPr>
              <a:t>c:\WINDOWS\system32\drivers\etc\hosts</a:t>
            </a:r>
          </a:p>
          <a:p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127.0.0.1		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zfdp</a:t>
            </a:r>
            <a:endParaRPr lang="es-E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PHP</a:t>
            </a:r>
            <a:br>
              <a:rPr lang="es-ES" dirty="0" smtClean="0">
                <a:solidFill>
                  <a:schemeClr val="tx2"/>
                </a:solidFill>
              </a:rPr>
            </a:br>
            <a:r>
              <a:rPr lang="es-ES" sz="2700" b="1" dirty="0" smtClean="0">
                <a:solidFill>
                  <a:schemeClr val="tx2"/>
                </a:solidFill>
              </a:rPr>
              <a:t> (Por Servidor)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Habilitar los short open </a:t>
            </a:r>
            <a:r>
              <a:rPr lang="es-ES" dirty="0" err="1" smtClean="0"/>
              <a:t>tags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714348" y="3068960"/>
            <a:ext cx="77153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ES" sz="1400" b="1" dirty="0" smtClean="0">
                <a:latin typeface="Courier New"/>
              </a:rPr>
              <a:t>C:\wamp\bin\apache\Apache2.2.11\bin\php.ini</a:t>
            </a:r>
          </a:p>
          <a:p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short_open_tag</a:t>
            </a:r>
            <a:r>
              <a:rPr lang="es-ES" sz="1400" b="1" dirty="0" smtClean="0">
                <a:solidFill>
                  <a:srgbClr val="0000BB"/>
                </a:solidFill>
                <a:latin typeface="Courier New"/>
              </a:rPr>
              <a:t> = </a:t>
            </a:r>
            <a:r>
              <a:rPr lang="es-ES" sz="1400" b="1" dirty="0" err="1" smtClean="0">
                <a:solidFill>
                  <a:srgbClr val="0000BB"/>
                </a:solidFill>
                <a:latin typeface="Courier New"/>
              </a:rPr>
              <a:t>On</a:t>
            </a:r>
            <a:endParaRPr lang="es-E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NetBeans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85720" y="714357"/>
            <a:ext cx="8572560" cy="92869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Indicarle la ubicación del binario php.exe</a:t>
            </a:r>
          </a:p>
        </p:txBody>
      </p:sp>
      <p:pic>
        <p:nvPicPr>
          <p:cNvPr id="2050" name="Picture 2" descr="C:\Users\Ernesto Anaya\Pictures\czf\n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904656" cy="56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2699792" y="2852936"/>
            <a:ext cx="25922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723</TotalTime>
  <Words>238</Words>
  <Application>Microsoft Office PowerPoint</Application>
  <PresentationFormat>Presentación en pantalla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_Template</vt:lpstr>
      <vt:lpstr>Presentación de PowerPoint</vt:lpstr>
      <vt:lpstr>Instalación del entorno de desarrollo y Herramientas</vt:lpstr>
      <vt:lpstr>Presentación de PowerPoint</vt:lpstr>
      <vt:lpstr>Instalación de Composer</vt:lpstr>
      <vt:lpstr>Instalación de ZF2 Skeleton App</vt:lpstr>
      <vt:lpstr>Configuración de Apache (Por Servidor)</vt:lpstr>
      <vt:lpstr>Configuración de Apache  (Por Proyecto)</vt:lpstr>
      <vt:lpstr>Configuración de PHP  (Por Servidor)</vt:lpstr>
      <vt:lpstr>Configuración de NetBeans</vt:lpstr>
      <vt:lpstr>Configuración de NetBeans</vt:lpstr>
      <vt:lpstr>Configuración de NetBeans</vt:lpstr>
    </vt:vector>
  </TitlesOfParts>
  <Company>ANAYA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NN</dc:title>
  <dc:creator>texai</dc:creator>
  <cp:lastModifiedBy>Ernesto Anaya</cp:lastModifiedBy>
  <cp:revision>59</cp:revision>
  <dcterms:created xsi:type="dcterms:W3CDTF">2011-02-09T05:55:56Z</dcterms:created>
  <dcterms:modified xsi:type="dcterms:W3CDTF">2014-02-06T23:09:46Z</dcterms:modified>
</cp:coreProperties>
</file>