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"/>
  </p:notesMasterIdLst>
  <p:sldIdLst>
    <p:sldId id="297" r:id="rId2"/>
    <p:sldId id="300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09E01"/>
    <a:srgbClr val="362700"/>
    <a:srgbClr val="1F1F1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6" autoAdjust="0"/>
    <p:restoredTop sz="94611" autoAdjust="0"/>
  </p:normalViewPr>
  <p:slideViewPr>
    <p:cSldViewPr>
      <p:cViewPr>
        <p:scale>
          <a:sx n="71" d="100"/>
          <a:sy n="71" d="100"/>
        </p:scale>
        <p:origin x="-16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60FB9-EB56-4242-9A7F-819CE4EF0BC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AF67E-E3C9-4B5B-B631-7F98FEE96E5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6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AF67E-E3C9-4B5B-B631-7F98FEE96E5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33" y="4071942"/>
            <a:ext cx="297105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5228336" y="5877272"/>
            <a:ext cx="345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</a:rPr>
              <a:t>Instructor: Ernesto Anaya Ruiz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4282" y="357166"/>
            <a:ext cx="8715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tx2"/>
                </a:solidFill>
              </a:rPr>
              <a:t>Desarrollo Web Profesional</a:t>
            </a:r>
            <a:br>
              <a:rPr lang="es-ES" sz="4000" b="1" dirty="0" smtClean="0">
                <a:solidFill>
                  <a:schemeClr val="tx2"/>
                </a:solidFill>
              </a:rPr>
            </a:br>
            <a:r>
              <a:rPr lang="es-ES" sz="4000" b="1" dirty="0" smtClean="0">
                <a:solidFill>
                  <a:schemeClr val="tx2"/>
                </a:solidFill>
              </a:rPr>
              <a:t>con PHP y Zend Framework</a:t>
            </a:r>
          </a:p>
        </p:txBody>
      </p:sp>
      <p:pic>
        <p:nvPicPr>
          <p:cNvPr id="4" name="Picture 2" descr="D:\texai\_zend\_slides\07-pl\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43" y="2428868"/>
            <a:ext cx="3677629" cy="1176346"/>
          </a:xfrm>
          <a:prstGeom prst="rect">
            <a:avLst/>
          </a:prstGeom>
          <a:noFill/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4143372" y="3429000"/>
            <a:ext cx="4786314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s-ES" sz="3600" b="1" dirty="0" smtClean="0">
                <a:solidFill>
                  <a:schemeClr val="tx2"/>
                </a:solidFill>
              </a:rPr>
              <a:t>Fundamentos de POO en PHP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63635" y="6197242"/>
            <a:ext cx="2436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</a:rPr>
              <a:t>ernestex@gmail.com</a:t>
            </a:r>
            <a:endParaRPr lang="es-E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Título"/>
          <p:cNvSpPr txBox="1">
            <a:spLocks/>
          </p:cNvSpPr>
          <p:nvPr/>
        </p:nvSpPr>
        <p:spPr>
          <a:xfrm>
            <a:off x="467544" y="404664"/>
            <a:ext cx="6624736" cy="728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tx2"/>
                </a:solidFill>
              </a:rPr>
              <a:t>Temas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7 Marcador de contenido"/>
          <p:cNvSpPr txBox="1">
            <a:spLocks/>
          </p:cNvSpPr>
          <p:nvPr/>
        </p:nvSpPr>
        <p:spPr>
          <a:xfrm>
            <a:off x="467544" y="1484785"/>
            <a:ext cx="3958136" cy="4966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Clases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Atributos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Métodos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Herencia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Constantes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err="1" smtClean="0"/>
              <a:t>Visibility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7 Marcador de contenido"/>
          <p:cNvSpPr txBox="1">
            <a:spLocks/>
          </p:cNvSpPr>
          <p:nvPr/>
        </p:nvSpPr>
        <p:spPr>
          <a:xfrm>
            <a:off x="4644009" y="1484784"/>
            <a:ext cx="3958136" cy="4966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 err="1" smtClean="0"/>
              <a:t>Staticity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err="1" smtClean="0"/>
              <a:t>Magic</a:t>
            </a:r>
            <a:r>
              <a:rPr lang="es-ES" sz="3200" dirty="0" smtClean="0"/>
              <a:t> </a:t>
            </a:r>
            <a:r>
              <a:rPr lang="es-ES" sz="3200" dirty="0" err="1" smtClean="0"/>
              <a:t>Methods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err="1" smtClean="0"/>
              <a:t>Autoloading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Interfaces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err="1" smtClean="0"/>
              <a:t>Namespaces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err="1" smtClean="0"/>
              <a:t>Clousure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643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717</TotalTime>
  <Words>40</Words>
  <Application>Microsoft Office PowerPoint</Application>
  <PresentationFormat>Presentación en pantalla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_Template</vt:lpstr>
      <vt:lpstr>Presentación de PowerPoint</vt:lpstr>
      <vt:lpstr>Presentación de PowerPoint</vt:lpstr>
    </vt:vector>
  </TitlesOfParts>
  <Company>ANAYA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NN</dc:title>
  <dc:creator>texai</dc:creator>
  <cp:lastModifiedBy>Ernesto Anaya</cp:lastModifiedBy>
  <cp:revision>56</cp:revision>
  <dcterms:created xsi:type="dcterms:W3CDTF">2011-02-09T05:55:56Z</dcterms:created>
  <dcterms:modified xsi:type="dcterms:W3CDTF">2014-02-06T23:50:21Z</dcterms:modified>
</cp:coreProperties>
</file>