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57" r:id="rId6"/>
    <p:sldId id="258" r:id="rId7"/>
    <p:sldId id="269" r:id="rId8"/>
    <p:sldId id="259" r:id="rId9"/>
    <p:sldId id="266" r:id="rId10"/>
    <p:sldId id="260" r:id="rId11"/>
    <p:sldId id="274" r:id="rId12"/>
    <p:sldId id="261" r:id="rId13"/>
    <p:sldId id="273" r:id="rId14"/>
    <p:sldId id="262" r:id="rId15"/>
    <p:sldId id="263" r:id="rId16"/>
    <p:sldId id="264" r:id="rId17"/>
    <p:sldId id="267" r:id="rId18"/>
    <p:sldId id="26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3F344-8722-47D0-8AE1-4C0BD947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7A7AFE-0EEE-4CA0-8A1E-14182880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2A3AB7-1FB1-4ADA-BF07-2044BD3F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9F858F-8805-4E0B-9A28-FA143B9E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25DB7-3CB1-468F-B11E-2BF91AE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11D24-CA01-4AC2-9569-9299C289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FB85EB-B45C-4DF8-8032-9FED56A6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23C5C-8C2F-4A1C-BDB9-7E8A0789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60524-3AB2-4E2D-8537-CECCDF41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30603E-E329-454F-9D53-EFCEEDF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3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E797F1-8728-4D07-B474-4ADC806B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F047DE-A254-4779-8D97-F24BD7E17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230742-EC36-4159-886E-5DEA74B2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E1140F-17E1-4146-9726-5A63AF0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3EC216-2F4D-4EA3-B5B7-CC715F8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0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903E6-3B57-4134-B667-CA510063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6034A1-55F1-4B83-AED2-6D38C700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7BF133-9AB2-4913-8378-222E5BD6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0885E0-FC0B-4335-AFD0-C879D4AB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5F15-1ACA-4C40-93A0-E9D97A65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8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FD5172-9FC5-4476-A89D-81B7FE78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ADA751-A253-4FEF-A8A1-9FEE332D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8A852-F40A-4F3F-8BC9-B5282871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CDA4F-F9D8-4816-B4F1-0576F460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6F0163-498C-450D-A8CF-41BC224E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72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6B240-EE34-4BC8-BB37-6B407986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EF637-EC90-4570-A0F5-303D5C8A4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244252-7304-46D3-AC13-3476726B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7FD617-D1D4-4D24-8F2E-977CC52D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670CB6-59FD-4C75-A05D-330D92A6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3F8C50-6CA9-4771-88A1-975278CD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3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16E79-92F0-49DF-A6D2-B2EFCE06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07A527-25B7-42FC-A513-04879E04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3500B3-D3CD-4AD4-B2C6-E66A2E94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1C32CA-2064-462E-812F-DB6D7A23E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960794-DE85-4841-9D0E-6FE8B275D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9C59EC-A3A4-42D1-BAC6-A752DD2D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BCB6E8-F327-4E02-8EE2-E86C9EB2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E752B4-D497-40B2-B627-F81F7086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80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99B5B-4F11-4D44-A393-21D73A55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D9885F-B592-448C-805E-60AD1EAA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5A05B5-2369-4603-B551-F718EAFB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CA21D-3EAC-4960-AD62-6E95A70D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6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3D7DF-0A8A-4BBA-971D-8895F4E5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2DF8B6-F420-4954-9CA2-17ED9A2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8CBB9-8BA4-48BF-9EFD-855DBAD0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1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4A684-3A53-4B64-B72D-A43D8DD5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BE000E-805B-4255-B6BD-D085314F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922A69-1663-498D-ACE0-3D326A91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F339F8-3F6D-4AD9-A630-4AEF5F8E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2B5744-FF8E-4122-A5F4-E997214B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B6D3F9-05A1-47E3-88AA-A5F6A9FC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8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993C5-377F-4BAE-89E7-11360A9A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AAD8A9-79EF-45BD-A913-BA66D16E6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66D56E-DEB9-498E-97C5-A84BF872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CA9DFC-8379-4B36-BDEB-51B188B9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9332B5-E5D4-4D66-B743-A0C7F9A2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9E1354-CB1A-42C4-B872-695413EF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1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42D3BA9-306E-4E40-BA38-EB3E917D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D8C94D-ED8F-4E4F-A849-85081488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31895F-8029-4F29-8458-13A1C75ED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9623-5AC0-46EF-80FA-251B78693913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2C3B0-6F46-4FE7-A23D-AB218F668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DDB430-E70A-4A08-8827-AFA736393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D184-4D39-4AC1-A4B2-CEC8B00CD7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7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225093B-2F36-49EB-9A20-A6F7BD533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4" b="4697"/>
          <a:stretch/>
        </p:blipFill>
        <p:spPr>
          <a:xfrm>
            <a:off x="4614353" y="178766"/>
            <a:ext cx="2535310" cy="65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ADF2AC-FBD2-496B-AC5C-E5327E11A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0" r="3551" b="11900"/>
          <a:stretch/>
        </p:blipFill>
        <p:spPr>
          <a:xfrm>
            <a:off x="3809497" y="165538"/>
            <a:ext cx="390931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199F9CD-BA98-4905-849B-3D5F55685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" t="8285" r="4165" b="31522"/>
          <a:stretch/>
        </p:blipFill>
        <p:spPr>
          <a:xfrm>
            <a:off x="2086251" y="1233997"/>
            <a:ext cx="8398275" cy="4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0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E8261E2-7707-42BB-AC92-D26E54AC2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1" b="10918"/>
          <a:stretch/>
        </p:blipFill>
        <p:spPr>
          <a:xfrm>
            <a:off x="1912791" y="227106"/>
            <a:ext cx="8820312" cy="64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717E67-9DAF-4F8B-BB2A-5C28B34CE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064" r="380" b="34887"/>
          <a:stretch/>
        </p:blipFill>
        <p:spPr>
          <a:xfrm>
            <a:off x="256578" y="1427585"/>
            <a:ext cx="11808175" cy="40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ED03478-28CF-4730-8840-2269ECEA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56" y="823435"/>
            <a:ext cx="5020230" cy="5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A034925-FE64-46BC-9D90-3BDD0CEC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05" y="846198"/>
            <a:ext cx="6811207" cy="53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0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802A650-037F-466E-A63A-3B242FFFA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72" t="6503" r="-866" b="10846"/>
          <a:stretch/>
        </p:blipFill>
        <p:spPr>
          <a:xfrm>
            <a:off x="2621407" y="142398"/>
            <a:ext cx="6744535" cy="6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0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E348275-EC63-40BC-AB97-A53BD35E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01" y="0"/>
            <a:ext cx="9740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A865034-3ACA-4991-BCE4-DDF974679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" b="9721"/>
          <a:stretch/>
        </p:blipFill>
        <p:spPr>
          <a:xfrm>
            <a:off x="2234370" y="231344"/>
            <a:ext cx="8347812" cy="63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3F13AA3-C3DD-41A5-943E-8EA8ACC62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5" t="10962" r="10127" b="7709"/>
          <a:stretch/>
        </p:blipFill>
        <p:spPr>
          <a:xfrm>
            <a:off x="2556768" y="941033"/>
            <a:ext cx="6764785" cy="5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199F9CD-BA98-4905-849B-3D5F55685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" t="8285" r="4942" b="2525"/>
          <a:stretch/>
        </p:blipFill>
        <p:spPr>
          <a:xfrm>
            <a:off x="1757779" y="506028"/>
            <a:ext cx="8327254" cy="61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4BF9C33-D61A-40A3-A0D5-BA15BAE9D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9" r="5136" b="22977"/>
          <a:stretch/>
        </p:blipFill>
        <p:spPr>
          <a:xfrm>
            <a:off x="2262689" y="412008"/>
            <a:ext cx="7902243" cy="317679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7351662-357B-4F6C-A762-A2DC129C7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4" r="38657" b="25638"/>
          <a:stretch/>
        </p:blipFill>
        <p:spPr>
          <a:xfrm>
            <a:off x="2378906" y="3446755"/>
            <a:ext cx="8265419" cy="30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3CF8EB6-4320-4E7C-BDAF-0E5FF2D98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207" r="280" b="5401"/>
          <a:stretch/>
        </p:blipFill>
        <p:spPr>
          <a:xfrm>
            <a:off x="1017350" y="425668"/>
            <a:ext cx="10128871" cy="60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1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78161D3-3869-43D0-AD8D-FFFE8DC72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" r="3715" b="3448"/>
          <a:stretch/>
        </p:blipFill>
        <p:spPr>
          <a:xfrm>
            <a:off x="3041798" y="86710"/>
            <a:ext cx="5881486" cy="65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8AF6C2E-1A2D-4E91-BFCE-DE890BE5A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" t="6861" r="8821" b="2394"/>
          <a:stretch/>
        </p:blipFill>
        <p:spPr>
          <a:xfrm>
            <a:off x="2016711" y="180496"/>
            <a:ext cx="8006179" cy="64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1F5FF62-89CF-40BC-A527-04AB98EA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8" t="5201" r="1996" b="7930"/>
          <a:stretch/>
        </p:blipFill>
        <p:spPr>
          <a:xfrm>
            <a:off x="2144109" y="197069"/>
            <a:ext cx="7698589" cy="64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9F7CDEC-A423-4125-A5B4-577A732F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887"/>
            <a:ext cx="12192000" cy="60536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CDA014-E09E-4E37-990E-E4FE312A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6" y="4335967"/>
            <a:ext cx="3658084" cy="25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7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CATERINA FRANCESCO</dc:creator>
  <cp:lastModifiedBy>CATERINA FRANCESCO</cp:lastModifiedBy>
  <cp:revision>11</cp:revision>
  <dcterms:created xsi:type="dcterms:W3CDTF">2021-07-10T18:13:41Z</dcterms:created>
  <dcterms:modified xsi:type="dcterms:W3CDTF">2021-07-12T12:48:04Z</dcterms:modified>
</cp:coreProperties>
</file>