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20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Francesca Leonardi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O46001553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02/04/2022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 smtClean="0"/>
              <a:t>Questo progetto </a:t>
            </a:r>
            <a:r>
              <a:rPr lang="it-IT" sz="2000" dirty="0" smtClean="0"/>
              <a:t>è pensato come una possibile pagina di un blog che tratta arte, racchiude infatti un articolo che parla di tre quadri. </a:t>
            </a:r>
            <a:endParaRPr lang="it-IT" sz="2000" dirty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97" y="3524079"/>
            <a:ext cx="4105275" cy="1447800"/>
          </a:xfrm>
          <a:prstGeom prst="rect">
            <a:avLst/>
          </a:prstGeom>
        </p:spPr>
      </p:pic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7695" y="93777"/>
            <a:ext cx="7273842" cy="243749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452" y="2776577"/>
            <a:ext cx="3018270" cy="38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837" y="340038"/>
            <a:ext cx="3905643" cy="388113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537" y="3309334"/>
            <a:ext cx="3997170" cy="27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387" y="925210"/>
            <a:ext cx="5606180" cy="251392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10138"/>
            <a:ext cx="2496776" cy="477359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874" y="4783741"/>
            <a:ext cx="8151126" cy="20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886" y="2280602"/>
            <a:ext cx="4967028" cy="241147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0"/>
            <a:ext cx="3129592" cy="68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278" y="586855"/>
            <a:ext cx="7120280" cy="90177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78" y="2555818"/>
            <a:ext cx="5808878" cy="65843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07" y="3974352"/>
            <a:ext cx="4057651" cy="20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 L</cp:lastModifiedBy>
  <cp:revision>9</cp:revision>
  <dcterms:created xsi:type="dcterms:W3CDTF">2021-03-24T16:57:46Z</dcterms:created>
  <dcterms:modified xsi:type="dcterms:W3CDTF">2022-04-02T16:03:32Z</dcterms:modified>
</cp:coreProperties>
</file>