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9" r:id="rId6"/>
    <p:sldId id="261" r:id="rId7"/>
    <p:sldId id="268" r:id="rId8"/>
    <p:sldId id="267"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initials="F" lastIdx="1" clrIdx="0">
    <p:extLst>
      <p:ext uri="{19B8F6BF-5375-455C-9EA6-DF929625EA0E}">
        <p15:presenceInfo xmlns:p15="http://schemas.microsoft.com/office/powerpoint/2012/main" userId="8729495e410b7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AADA6-B9E0-4097-AD03-1532FA6F2277}" v="195" dt="2020-05-05T23:35:53.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userId="62a6cc58-948a-4317-82ae-8e38f2b24e36" providerId="ADAL" clId="{1B496B8B-8576-4ECE-83C0-E117014EE98A}"/>
    <pc:docChg chg="custSel modSld">
      <pc:chgData name="Francesco" userId="62a6cc58-948a-4317-82ae-8e38f2b24e36" providerId="ADAL" clId="{1B496B8B-8576-4ECE-83C0-E117014EE98A}" dt="2020-05-04T09:00:57.287" v="920" actId="14100"/>
      <pc:docMkLst>
        <pc:docMk/>
      </pc:docMkLst>
      <pc:sldChg chg="modSp mod">
        <pc:chgData name="Francesco" userId="62a6cc58-948a-4317-82ae-8e38f2b24e36" providerId="ADAL" clId="{1B496B8B-8576-4ECE-83C0-E117014EE98A}" dt="2020-05-04T08:44:35.774" v="25" actId="20577"/>
        <pc:sldMkLst>
          <pc:docMk/>
          <pc:sldMk cId="4163732641" sldId="257"/>
        </pc:sldMkLst>
        <pc:spChg chg="mod">
          <ac:chgData name="Francesco" userId="62a6cc58-948a-4317-82ae-8e38f2b24e36" providerId="ADAL" clId="{1B496B8B-8576-4ECE-83C0-E117014EE98A}" dt="2020-05-04T08:44:35.774" v="25" actId="20577"/>
          <ac:spMkLst>
            <pc:docMk/>
            <pc:sldMk cId="4163732641" sldId="257"/>
            <ac:spMk id="5" creationId="{947D1516-F5A6-42D5-9CD1-29E4040BE5A9}"/>
          </ac:spMkLst>
        </pc:spChg>
      </pc:sldChg>
      <pc:sldChg chg="modSp mod">
        <pc:chgData name="Francesco" userId="62a6cc58-948a-4317-82ae-8e38f2b24e36" providerId="ADAL" clId="{1B496B8B-8576-4ECE-83C0-E117014EE98A}" dt="2020-05-04T08:44:19.523" v="12" actId="1076"/>
        <pc:sldMkLst>
          <pc:docMk/>
          <pc:sldMk cId="2972732920" sldId="258"/>
        </pc:sldMkLst>
        <pc:spChg chg="mod">
          <ac:chgData name="Francesco" userId="62a6cc58-948a-4317-82ae-8e38f2b24e36" providerId="ADAL" clId="{1B496B8B-8576-4ECE-83C0-E117014EE98A}" dt="2020-05-04T08:44:19.523" v="12" actId="1076"/>
          <ac:spMkLst>
            <pc:docMk/>
            <pc:sldMk cId="2972732920" sldId="258"/>
            <ac:spMk id="3" creationId="{BB9F97B3-FF68-4C00-8EAB-9C590841DE5A}"/>
          </ac:spMkLst>
        </pc:spChg>
      </pc:sldChg>
      <pc:sldChg chg="modSp mod">
        <pc:chgData name="Francesco" userId="62a6cc58-948a-4317-82ae-8e38f2b24e36" providerId="ADAL" clId="{1B496B8B-8576-4ECE-83C0-E117014EE98A}" dt="2020-05-04T08:45:30.484" v="35" actId="255"/>
        <pc:sldMkLst>
          <pc:docMk/>
          <pc:sldMk cId="3002744256" sldId="259"/>
        </pc:sldMkLst>
        <pc:spChg chg="mod">
          <ac:chgData name="Francesco" userId="62a6cc58-948a-4317-82ae-8e38f2b24e36" providerId="ADAL" clId="{1B496B8B-8576-4ECE-83C0-E117014EE98A}" dt="2020-05-04T08:45:30.484" v="35" actId="255"/>
          <ac:spMkLst>
            <pc:docMk/>
            <pc:sldMk cId="3002744256" sldId="259"/>
            <ac:spMk id="3" creationId="{B1DFEECD-725B-40F2-95BE-DF3D7A3FDE0A}"/>
          </ac:spMkLst>
        </pc:spChg>
      </pc:sldChg>
      <pc:sldChg chg="addSp delSp modSp mod setBg">
        <pc:chgData name="Francesco" userId="62a6cc58-948a-4317-82ae-8e38f2b24e36" providerId="ADAL" clId="{1B496B8B-8576-4ECE-83C0-E117014EE98A}" dt="2020-05-04T08:48:45.507" v="121" actId="20577"/>
        <pc:sldMkLst>
          <pc:docMk/>
          <pc:sldMk cId="76785326" sldId="261"/>
        </pc:sldMkLst>
        <pc:spChg chg="mod">
          <ac:chgData name="Francesco" userId="62a6cc58-948a-4317-82ae-8e38f2b24e36" providerId="ADAL" clId="{1B496B8B-8576-4ECE-83C0-E117014EE98A}" dt="2020-05-04T08:42:51.974" v="0" actId="26606"/>
          <ac:spMkLst>
            <pc:docMk/>
            <pc:sldMk cId="76785326" sldId="261"/>
            <ac:spMk id="2" creationId="{82322A3B-276A-4159-B7F0-4638BF167938}"/>
          </ac:spMkLst>
        </pc:spChg>
        <pc:spChg chg="mod">
          <ac:chgData name="Francesco" userId="62a6cc58-948a-4317-82ae-8e38f2b24e36" providerId="ADAL" clId="{1B496B8B-8576-4ECE-83C0-E117014EE98A}" dt="2020-05-04T08:48:45.507" v="121" actId="20577"/>
          <ac:spMkLst>
            <pc:docMk/>
            <pc:sldMk cId="76785326" sldId="261"/>
            <ac:spMk id="3" creationId="{072E986D-2066-4E6D-985C-48801D3646C9}"/>
          </ac:spMkLst>
        </pc:spChg>
        <pc:spChg chg="del">
          <ac:chgData name="Francesco" userId="62a6cc58-948a-4317-82ae-8e38f2b24e36" providerId="ADAL" clId="{1B496B8B-8576-4ECE-83C0-E117014EE98A}" dt="2020-05-04T08:42:51.974" v="0" actId="26606"/>
          <ac:spMkLst>
            <pc:docMk/>
            <pc:sldMk cId="76785326" sldId="261"/>
            <ac:spMk id="15" creationId="{CB5DFCDA-694D-4637-8E9B-038575194349}"/>
          </ac:spMkLst>
        </pc:spChg>
        <pc:spChg chg="del">
          <ac:chgData name="Francesco" userId="62a6cc58-948a-4317-82ae-8e38f2b24e36" providerId="ADAL" clId="{1B496B8B-8576-4ECE-83C0-E117014EE98A}" dt="2020-05-04T08:42:51.974" v="0" actId="26606"/>
          <ac:spMkLst>
            <pc:docMk/>
            <pc:sldMk cId="76785326" sldId="261"/>
            <ac:spMk id="16" creationId="{E4DB276E-BFF1-43F5-AB90-7ABA4B9A919A}"/>
          </ac:spMkLst>
        </pc:spChg>
        <pc:spChg chg="add">
          <ac:chgData name="Francesco" userId="62a6cc58-948a-4317-82ae-8e38f2b24e36" providerId="ADAL" clId="{1B496B8B-8576-4ECE-83C0-E117014EE98A}" dt="2020-05-04T08:42:51.974" v="0" actId="26606"/>
          <ac:spMkLst>
            <pc:docMk/>
            <pc:sldMk cId="76785326" sldId="261"/>
            <ac:spMk id="21" creationId="{EA67B5B4-3A24-436E-B663-1B2EBFF8A0CD}"/>
          </ac:spMkLst>
        </pc:spChg>
        <pc:spChg chg="add">
          <ac:chgData name="Francesco" userId="62a6cc58-948a-4317-82ae-8e38f2b24e36" providerId="ADAL" clId="{1B496B8B-8576-4ECE-83C0-E117014EE98A}" dt="2020-05-04T08:42:51.974" v="0" actId="26606"/>
          <ac:spMkLst>
            <pc:docMk/>
            <pc:sldMk cId="76785326" sldId="261"/>
            <ac:spMk id="23" creationId="{987FDF89-C993-41F4-A1B8-DBAFF16008A9}"/>
          </ac:spMkLst>
        </pc:spChg>
        <pc:spChg chg="add">
          <ac:chgData name="Francesco" userId="62a6cc58-948a-4317-82ae-8e38f2b24e36" providerId="ADAL" clId="{1B496B8B-8576-4ECE-83C0-E117014EE98A}" dt="2020-05-04T08:42:51.974" v="0" actId="26606"/>
          <ac:spMkLst>
            <pc:docMk/>
            <pc:sldMk cId="76785326" sldId="261"/>
            <ac:spMk id="25" creationId="{64E585EA-75FD-4025-8270-F66A58A15CDA}"/>
          </ac:spMkLst>
        </pc:spChg>
      </pc:sldChg>
      <pc:sldChg chg="modSp mod">
        <pc:chgData name="Francesco" userId="62a6cc58-948a-4317-82ae-8e38f2b24e36" providerId="ADAL" clId="{1B496B8B-8576-4ECE-83C0-E117014EE98A}" dt="2020-05-04T08:45:46.367" v="37" actId="255"/>
        <pc:sldMkLst>
          <pc:docMk/>
          <pc:sldMk cId="2525537364" sldId="262"/>
        </pc:sldMkLst>
        <pc:spChg chg="mod">
          <ac:chgData name="Francesco" userId="62a6cc58-948a-4317-82ae-8e38f2b24e36" providerId="ADAL" clId="{1B496B8B-8576-4ECE-83C0-E117014EE98A}" dt="2020-05-04T08:45:46.367" v="37" actId="255"/>
          <ac:spMkLst>
            <pc:docMk/>
            <pc:sldMk cId="2525537364" sldId="262"/>
            <ac:spMk id="3" creationId="{B1DFEECD-725B-40F2-95BE-DF3D7A3FDE0A}"/>
          </ac:spMkLst>
        </pc:spChg>
      </pc:sldChg>
      <pc:sldChg chg="addSp modSp mod">
        <pc:chgData name="Francesco" userId="62a6cc58-948a-4317-82ae-8e38f2b24e36" providerId="ADAL" clId="{1B496B8B-8576-4ECE-83C0-E117014EE98A}" dt="2020-05-04T09:00:57.287" v="920" actId="14100"/>
        <pc:sldMkLst>
          <pc:docMk/>
          <pc:sldMk cId="921877445" sldId="263"/>
        </pc:sldMkLst>
        <pc:spChg chg="add mod">
          <ac:chgData name="Francesco" userId="62a6cc58-948a-4317-82ae-8e38f2b24e36" providerId="ADAL" clId="{1B496B8B-8576-4ECE-83C0-E117014EE98A}" dt="2020-05-04T08:59:20.883" v="915" actId="20577"/>
          <ac:spMkLst>
            <pc:docMk/>
            <pc:sldMk cId="921877445" sldId="263"/>
            <ac:spMk id="7" creationId="{7F669BB4-2E59-4882-970F-9FFCCB213B1C}"/>
          </ac:spMkLst>
        </pc:spChg>
        <pc:graphicFrameChg chg="mod">
          <ac:chgData name="Francesco" userId="62a6cc58-948a-4317-82ae-8e38f2b24e36" providerId="ADAL" clId="{1B496B8B-8576-4ECE-83C0-E117014EE98A}" dt="2020-05-04T09:00:57.287" v="920" actId="14100"/>
          <ac:graphicFrameMkLst>
            <pc:docMk/>
            <pc:sldMk cId="921877445" sldId="263"/>
            <ac:graphicFrameMk id="5" creationId="{59F22634-A1C3-4886-8EFD-B8817DDB6213}"/>
          </ac:graphicFrameMkLst>
        </pc:graphicFrameChg>
      </pc:sldChg>
    </pc:docChg>
  </pc:docChgLst>
  <pc:docChgLst>
    <pc:chgData name="Francesco" userId="8729495e410b7852" providerId="LiveId" clId="{7A0AADA6-B9E0-4097-AD03-1532FA6F2277}"/>
    <pc:docChg chg="undo custSel addSld delSld modSld modMainMaster modShowInfo">
      <pc:chgData name="Francesco" userId="8729495e410b7852" providerId="LiveId" clId="{7A0AADA6-B9E0-4097-AD03-1532FA6F2277}" dt="2020-05-05T23:37:59.697" v="2559" actId="27636"/>
      <pc:docMkLst>
        <pc:docMk/>
      </pc:docMkLst>
      <pc:sldChg chg="setBg">
        <pc:chgData name="Francesco" userId="8729495e410b7852" providerId="LiveId" clId="{7A0AADA6-B9E0-4097-AD03-1532FA6F2277}" dt="2020-05-05T23:26:15.504" v="2463"/>
        <pc:sldMkLst>
          <pc:docMk/>
          <pc:sldMk cId="3571096490" sldId="256"/>
        </pc:sldMkLst>
      </pc:sldChg>
      <pc:sldChg chg="addSp modSp mod setBg">
        <pc:chgData name="Francesco" userId="8729495e410b7852" providerId="LiveId" clId="{7A0AADA6-B9E0-4097-AD03-1532FA6F2277}" dt="2020-05-05T23:27:47.503" v="2472" actId="113"/>
        <pc:sldMkLst>
          <pc:docMk/>
          <pc:sldMk cId="4163732641" sldId="257"/>
        </pc:sldMkLst>
        <pc:spChg chg="mod">
          <ac:chgData name="Francesco" userId="8729495e410b7852" providerId="LiveId" clId="{7A0AADA6-B9E0-4097-AD03-1532FA6F2277}" dt="2020-05-05T23:27:47.503" v="2472" actId="113"/>
          <ac:spMkLst>
            <pc:docMk/>
            <pc:sldMk cId="4163732641" sldId="257"/>
            <ac:spMk id="2" creationId="{51B318C8-0954-487B-B412-CA3B7A471E67}"/>
          </ac:spMkLst>
        </pc:spChg>
        <pc:spChg chg="add mod">
          <ac:chgData name="Francesco" userId="8729495e410b7852" providerId="LiveId" clId="{7A0AADA6-B9E0-4097-AD03-1532FA6F2277}" dt="2020-05-05T21:45:01.227" v="176" actId="1076"/>
          <ac:spMkLst>
            <pc:docMk/>
            <pc:sldMk cId="4163732641" sldId="257"/>
            <ac:spMk id="3" creationId="{1F1656A5-1403-4845-B610-4EA13D8B69C5}"/>
          </ac:spMkLst>
        </pc:spChg>
        <pc:spChg chg="add mod">
          <ac:chgData name="Francesco" userId="8729495e410b7852" providerId="LiveId" clId="{7A0AADA6-B9E0-4097-AD03-1532FA6F2277}" dt="2020-05-05T21:45:04.900" v="177" actId="1076"/>
          <ac:spMkLst>
            <pc:docMk/>
            <pc:sldMk cId="4163732641" sldId="257"/>
            <ac:spMk id="4" creationId="{76E0F5F9-0AAC-41ED-9343-7FC5A98B8202}"/>
          </ac:spMkLst>
        </pc:spChg>
        <pc:spChg chg="mod">
          <ac:chgData name="Francesco" userId="8729495e410b7852" providerId="LiveId" clId="{7A0AADA6-B9E0-4097-AD03-1532FA6F2277}" dt="2020-05-05T22:07:21.977" v="470" actId="123"/>
          <ac:spMkLst>
            <pc:docMk/>
            <pc:sldMk cId="4163732641" sldId="257"/>
            <ac:spMk id="5" creationId="{947D1516-F5A6-42D5-9CD1-29E4040BE5A9}"/>
          </ac:spMkLst>
        </pc:spChg>
      </pc:sldChg>
      <pc:sldChg chg="modSp mod setBg">
        <pc:chgData name="Francesco" userId="8729495e410b7852" providerId="LiveId" clId="{7A0AADA6-B9E0-4097-AD03-1532FA6F2277}" dt="2020-05-05T22:07:18.099" v="469" actId="123"/>
        <pc:sldMkLst>
          <pc:docMk/>
          <pc:sldMk cId="2972732920" sldId="258"/>
        </pc:sldMkLst>
        <pc:spChg chg="mod">
          <ac:chgData name="Francesco" userId="8729495e410b7852" providerId="LiveId" clId="{7A0AADA6-B9E0-4097-AD03-1532FA6F2277}" dt="2020-05-05T22:07:18.099" v="469" actId="123"/>
          <ac:spMkLst>
            <pc:docMk/>
            <pc:sldMk cId="2972732920" sldId="258"/>
            <ac:spMk id="3" creationId="{BB9F97B3-FF68-4C00-8EAB-9C590841DE5A}"/>
          </ac:spMkLst>
        </pc:spChg>
      </pc:sldChg>
      <pc:sldChg chg="modSp mod setBg">
        <pc:chgData name="Francesco" userId="8729495e410b7852" providerId="LiveId" clId="{7A0AADA6-B9E0-4097-AD03-1532FA6F2277}" dt="2020-05-05T23:33:30.473" v="2520" actId="20577"/>
        <pc:sldMkLst>
          <pc:docMk/>
          <pc:sldMk cId="3002744256" sldId="259"/>
        </pc:sldMkLst>
        <pc:spChg chg="mod">
          <ac:chgData name="Francesco" userId="8729495e410b7852" providerId="LiveId" clId="{7A0AADA6-B9E0-4097-AD03-1532FA6F2277}" dt="2020-05-05T23:33:30.473" v="2520" actId="20577"/>
          <ac:spMkLst>
            <pc:docMk/>
            <pc:sldMk cId="3002744256" sldId="259"/>
            <ac:spMk id="3" creationId="{B1DFEECD-725B-40F2-95BE-DF3D7A3FDE0A}"/>
          </ac:spMkLst>
        </pc:spChg>
        <pc:graphicFrameChg chg="mod">
          <ac:chgData name="Francesco" userId="8729495e410b7852" providerId="LiveId" clId="{7A0AADA6-B9E0-4097-AD03-1532FA6F2277}" dt="2020-05-05T23:30:31.751" v="2486" actId="1038"/>
          <ac:graphicFrameMkLst>
            <pc:docMk/>
            <pc:sldMk cId="3002744256" sldId="259"/>
            <ac:graphicFrameMk id="11" creationId="{EB0AB62F-3504-4486-A59B-73861AA19E6E}"/>
          </ac:graphicFrameMkLst>
        </pc:graphicFrameChg>
      </pc:sldChg>
      <pc:sldChg chg="modSp mod setBg">
        <pc:chgData name="Francesco" userId="8729495e410b7852" providerId="LiveId" clId="{7A0AADA6-B9E0-4097-AD03-1532FA6F2277}" dt="2020-05-05T23:27:13.050" v="2468" actId="113"/>
        <pc:sldMkLst>
          <pc:docMk/>
          <pc:sldMk cId="76785326" sldId="261"/>
        </pc:sldMkLst>
        <pc:spChg chg="mod">
          <ac:chgData name="Francesco" userId="8729495e410b7852" providerId="LiveId" clId="{7A0AADA6-B9E0-4097-AD03-1532FA6F2277}" dt="2020-05-05T23:27:13.050" v="2468" actId="113"/>
          <ac:spMkLst>
            <pc:docMk/>
            <pc:sldMk cId="76785326" sldId="261"/>
            <ac:spMk id="2" creationId="{82322A3B-276A-4159-B7F0-4638BF167938}"/>
          </ac:spMkLst>
        </pc:spChg>
        <pc:spChg chg="mod">
          <ac:chgData name="Francesco" userId="8729495e410b7852" providerId="LiveId" clId="{7A0AADA6-B9E0-4097-AD03-1532FA6F2277}" dt="2020-05-05T22:06:47.582" v="458" actId="123"/>
          <ac:spMkLst>
            <pc:docMk/>
            <pc:sldMk cId="76785326" sldId="261"/>
            <ac:spMk id="3" creationId="{072E986D-2066-4E6D-985C-48801D3646C9}"/>
          </ac:spMkLst>
        </pc:spChg>
      </pc:sldChg>
      <pc:sldChg chg="modSp del mod setBg">
        <pc:chgData name="Francesco" userId="8729495e410b7852" providerId="LiveId" clId="{7A0AADA6-B9E0-4097-AD03-1532FA6F2277}" dt="2020-05-05T23:34:28.622" v="2528" actId="47"/>
        <pc:sldMkLst>
          <pc:docMk/>
          <pc:sldMk cId="2525537364" sldId="262"/>
        </pc:sldMkLst>
        <pc:spChg chg="mod">
          <ac:chgData name="Francesco" userId="8729495e410b7852" providerId="LiveId" clId="{7A0AADA6-B9E0-4097-AD03-1532FA6F2277}" dt="2020-05-05T23:04:01.029" v="1545" actId="255"/>
          <ac:spMkLst>
            <pc:docMk/>
            <pc:sldMk cId="2525537364" sldId="262"/>
            <ac:spMk id="3" creationId="{B1DFEECD-725B-40F2-95BE-DF3D7A3FDE0A}"/>
          </ac:spMkLst>
        </pc:spChg>
        <pc:graphicFrameChg chg="mod">
          <ac:chgData name="Francesco" userId="8729495e410b7852" providerId="LiveId" clId="{7A0AADA6-B9E0-4097-AD03-1532FA6F2277}" dt="2020-05-05T23:29:54.690" v="2483" actId="1038"/>
          <ac:graphicFrameMkLst>
            <pc:docMk/>
            <pc:sldMk cId="2525537364" sldId="262"/>
            <ac:graphicFrameMk id="11" creationId="{EB0AB62F-3504-4486-A59B-73861AA19E6E}"/>
          </ac:graphicFrameMkLst>
        </pc:graphicFrameChg>
      </pc:sldChg>
      <pc:sldChg chg="addSp delSp modSp del mod setBg addCm delCm">
        <pc:chgData name="Francesco" userId="8729495e410b7852" providerId="LiveId" clId="{7A0AADA6-B9E0-4097-AD03-1532FA6F2277}" dt="2020-05-05T22:09:25.218" v="479" actId="47"/>
        <pc:sldMkLst>
          <pc:docMk/>
          <pc:sldMk cId="921877445" sldId="263"/>
        </pc:sldMkLst>
        <pc:spChg chg="add del mod">
          <ac:chgData name="Francesco" userId="8729495e410b7852" providerId="LiveId" clId="{7A0AADA6-B9E0-4097-AD03-1532FA6F2277}" dt="2020-05-05T22:04:36.048" v="431"/>
          <ac:spMkLst>
            <pc:docMk/>
            <pc:sldMk cId="921877445" sldId="263"/>
            <ac:spMk id="2" creationId="{B6B8DA6D-A34E-4EB5-93BD-854E6E68FE5A}"/>
          </ac:spMkLst>
        </pc:spChg>
        <pc:spChg chg="add del mod">
          <ac:chgData name="Francesco" userId="8729495e410b7852" providerId="LiveId" clId="{7A0AADA6-B9E0-4097-AD03-1532FA6F2277}" dt="2020-05-05T22:04:36.048" v="431"/>
          <ac:spMkLst>
            <pc:docMk/>
            <pc:sldMk cId="921877445" sldId="263"/>
            <ac:spMk id="3" creationId="{2EE4ECF7-2989-4EC0-ACB1-67A38FD7A14A}"/>
          </ac:spMkLst>
        </pc:spChg>
        <pc:spChg chg="add del mod">
          <ac:chgData name="Francesco" userId="8729495e410b7852" providerId="LiveId" clId="{7A0AADA6-B9E0-4097-AD03-1532FA6F2277}" dt="2020-05-05T22:05:22.503" v="444"/>
          <ac:spMkLst>
            <pc:docMk/>
            <pc:sldMk cId="921877445" sldId="263"/>
            <ac:spMk id="4" creationId="{31766102-6E91-49F4-8ED5-8D9B1C44D21C}"/>
          </ac:spMkLst>
        </pc:spChg>
        <pc:spChg chg="add del mod">
          <ac:chgData name="Francesco" userId="8729495e410b7852" providerId="LiveId" clId="{7A0AADA6-B9E0-4097-AD03-1532FA6F2277}" dt="2020-05-05T22:05:22.503" v="444"/>
          <ac:spMkLst>
            <pc:docMk/>
            <pc:sldMk cId="921877445" sldId="263"/>
            <ac:spMk id="6" creationId="{C412F0B7-F85C-40A2-9161-5E60ED5A0D2B}"/>
          </ac:spMkLst>
        </pc:spChg>
        <pc:spChg chg="mod">
          <ac:chgData name="Francesco" userId="8729495e410b7852" providerId="LiveId" clId="{7A0AADA6-B9E0-4097-AD03-1532FA6F2277}" dt="2020-05-05T22:05:58.133" v="446" actId="207"/>
          <ac:spMkLst>
            <pc:docMk/>
            <pc:sldMk cId="921877445" sldId="263"/>
            <ac:spMk id="7" creationId="{7F669BB4-2E59-4882-970F-9FFCCB213B1C}"/>
          </ac:spMkLst>
        </pc:spChg>
      </pc:sldChg>
      <pc:sldChg chg="addSp delSp modSp add del mod">
        <pc:chgData name="Francesco" userId="8729495e410b7852" providerId="LiveId" clId="{7A0AADA6-B9E0-4097-AD03-1532FA6F2277}" dt="2020-05-05T22:11:36.645" v="487" actId="47"/>
        <pc:sldMkLst>
          <pc:docMk/>
          <pc:sldMk cId="1447576158" sldId="264"/>
        </pc:sldMkLst>
        <pc:spChg chg="del mod">
          <ac:chgData name="Francesco" userId="8729495e410b7852" providerId="LiveId" clId="{7A0AADA6-B9E0-4097-AD03-1532FA6F2277}" dt="2020-05-05T22:06:17.495" v="451" actId="478"/>
          <ac:spMkLst>
            <pc:docMk/>
            <pc:sldMk cId="1447576158" sldId="264"/>
            <ac:spMk id="2" creationId="{82322A3B-276A-4159-B7F0-4638BF167938}"/>
          </ac:spMkLst>
        </pc:spChg>
        <pc:spChg chg="del mod">
          <ac:chgData name="Francesco" userId="8729495e410b7852" providerId="LiveId" clId="{7A0AADA6-B9E0-4097-AD03-1532FA6F2277}" dt="2020-05-05T22:06:11.828" v="449"/>
          <ac:spMkLst>
            <pc:docMk/>
            <pc:sldMk cId="1447576158" sldId="264"/>
            <ac:spMk id="3" creationId="{072E986D-2066-4E6D-985C-48801D3646C9}"/>
          </ac:spMkLst>
        </pc:spChg>
        <pc:spChg chg="add mod">
          <ac:chgData name="Francesco" userId="8729495e410b7852" providerId="LiveId" clId="{7A0AADA6-B9E0-4097-AD03-1532FA6F2277}" dt="2020-05-05T22:09:40.405" v="481" actId="14100"/>
          <ac:spMkLst>
            <pc:docMk/>
            <pc:sldMk cId="1447576158" sldId="264"/>
            <ac:spMk id="7" creationId="{3A0740A8-DD9A-48E6-99CD-28E52FF24374}"/>
          </ac:spMkLst>
        </pc:spChg>
        <pc:graphicFrameChg chg="add mod">
          <ac:chgData name="Francesco" userId="8729495e410b7852" providerId="LiveId" clId="{7A0AADA6-B9E0-4097-AD03-1532FA6F2277}" dt="2020-05-05T22:10:58.241" v="486"/>
          <ac:graphicFrameMkLst>
            <pc:docMk/>
            <pc:sldMk cId="1447576158" sldId="264"/>
            <ac:graphicFrameMk id="8" creationId="{C801DA93-3D3C-4B06-B277-17F4F3DEB8CF}"/>
          </ac:graphicFrameMkLst>
        </pc:graphicFrameChg>
      </pc:sldChg>
      <pc:sldChg chg="modSp add del">
        <pc:chgData name="Francesco" userId="8729495e410b7852" providerId="LiveId" clId="{7A0AADA6-B9E0-4097-AD03-1532FA6F2277}" dt="2020-05-05T22:37:45.292" v="508" actId="47"/>
        <pc:sldMkLst>
          <pc:docMk/>
          <pc:sldMk cId="36226386" sldId="265"/>
        </pc:sldMkLst>
        <pc:graphicFrameChg chg="mod">
          <ac:chgData name="Francesco" userId="8729495e410b7852" providerId="LiveId" clId="{7A0AADA6-B9E0-4097-AD03-1532FA6F2277}" dt="2020-05-05T22:13:50.677" v="494"/>
          <ac:graphicFrameMkLst>
            <pc:docMk/>
            <pc:sldMk cId="36226386" sldId="265"/>
            <ac:graphicFrameMk id="8" creationId="{C801DA93-3D3C-4B06-B277-17F4F3DEB8CF}"/>
          </ac:graphicFrameMkLst>
        </pc:graphicFrameChg>
      </pc:sldChg>
      <pc:sldChg chg="modSp add del mod">
        <pc:chgData name="Francesco" userId="8729495e410b7852" providerId="LiveId" clId="{7A0AADA6-B9E0-4097-AD03-1532FA6F2277}" dt="2020-05-05T22:49:40.601" v="1070" actId="47"/>
        <pc:sldMkLst>
          <pc:docMk/>
          <pc:sldMk cId="416782298" sldId="266"/>
        </pc:sldMkLst>
        <pc:spChg chg="mod">
          <ac:chgData name="Francesco" userId="8729495e410b7852" providerId="LiveId" clId="{7A0AADA6-B9E0-4097-AD03-1532FA6F2277}" dt="2020-05-05T22:38:36.324" v="510" actId="14100"/>
          <ac:spMkLst>
            <pc:docMk/>
            <pc:sldMk cId="416782298" sldId="266"/>
            <ac:spMk id="7" creationId="{3A0740A8-DD9A-48E6-99CD-28E52FF24374}"/>
          </ac:spMkLst>
        </pc:spChg>
        <pc:graphicFrameChg chg="mod">
          <ac:chgData name="Francesco" userId="8729495e410b7852" providerId="LiveId" clId="{7A0AADA6-B9E0-4097-AD03-1532FA6F2277}" dt="2020-05-05T22:15:52.278" v="504" actId="1076"/>
          <ac:graphicFrameMkLst>
            <pc:docMk/>
            <pc:sldMk cId="416782298" sldId="266"/>
            <ac:graphicFrameMk id="8" creationId="{C801DA93-3D3C-4B06-B277-17F4F3DEB8CF}"/>
          </ac:graphicFrameMkLst>
        </pc:graphicFrameChg>
      </pc:sldChg>
      <pc:sldChg chg="addSp delSp modSp add mod delDesignElem">
        <pc:chgData name="Francesco" userId="8729495e410b7852" providerId="LiveId" clId="{7A0AADA6-B9E0-4097-AD03-1532FA6F2277}" dt="2020-05-05T23:37:59.697" v="2559" actId="27636"/>
        <pc:sldMkLst>
          <pc:docMk/>
          <pc:sldMk cId="2000622155" sldId="267"/>
        </pc:sldMkLst>
        <pc:spChg chg="add del mod">
          <ac:chgData name="Francesco" userId="8729495e410b7852" providerId="LiveId" clId="{7A0AADA6-B9E0-4097-AD03-1532FA6F2277}" dt="2020-05-05T23:37:59.697" v="2559" actId="27636"/>
          <ac:spMkLst>
            <pc:docMk/>
            <pc:sldMk cId="2000622155" sldId="267"/>
            <ac:spMk id="3" creationId="{3F19B86B-80BB-419E-97DD-EB6B07D20187}"/>
          </ac:spMkLst>
        </pc:spChg>
        <pc:spChg chg="add del mod">
          <ac:chgData name="Francesco" userId="8729495e410b7852" providerId="LiveId" clId="{7A0AADA6-B9E0-4097-AD03-1532FA6F2277}" dt="2020-05-05T22:39:23.656" v="516"/>
          <ac:spMkLst>
            <pc:docMk/>
            <pc:sldMk cId="2000622155" sldId="267"/>
            <ac:spMk id="4" creationId="{32197A90-42F4-439F-A561-26689CB93778}"/>
          </ac:spMkLst>
        </pc:spChg>
        <pc:spChg chg="add del mod">
          <ac:chgData name="Francesco" userId="8729495e410b7852" providerId="LiveId" clId="{7A0AADA6-B9E0-4097-AD03-1532FA6F2277}" dt="2020-05-05T22:39:23.656" v="516"/>
          <ac:spMkLst>
            <pc:docMk/>
            <pc:sldMk cId="2000622155" sldId="267"/>
            <ac:spMk id="5" creationId="{E0AB1265-8904-4AAB-94AE-8D47433B6C3C}"/>
          </ac:spMkLst>
        </pc:spChg>
        <pc:spChg chg="add del mod">
          <ac:chgData name="Francesco" userId="8729495e410b7852" providerId="LiveId" clId="{7A0AADA6-B9E0-4097-AD03-1532FA6F2277}" dt="2020-05-05T22:39:31.484" v="519"/>
          <ac:spMkLst>
            <pc:docMk/>
            <pc:sldMk cId="2000622155" sldId="267"/>
            <ac:spMk id="6" creationId="{F2D952DB-93E9-4DB7-986E-28E47E006757}"/>
          </ac:spMkLst>
        </pc:spChg>
        <pc:spChg chg="del">
          <ac:chgData name="Francesco" userId="8729495e410b7852" providerId="LiveId" clId="{7A0AADA6-B9E0-4097-AD03-1532FA6F2277}" dt="2020-05-05T22:39:10.644" v="513" actId="478"/>
          <ac:spMkLst>
            <pc:docMk/>
            <pc:sldMk cId="2000622155" sldId="267"/>
            <ac:spMk id="7" creationId="{3A0740A8-DD9A-48E6-99CD-28E52FF24374}"/>
          </ac:spMkLst>
        </pc:spChg>
        <pc:spChg chg="add del mod">
          <ac:chgData name="Francesco" userId="8729495e410b7852" providerId="LiveId" clId="{7A0AADA6-B9E0-4097-AD03-1532FA6F2277}" dt="2020-05-05T22:39:31.484" v="519"/>
          <ac:spMkLst>
            <pc:docMk/>
            <pc:sldMk cId="2000622155" sldId="267"/>
            <ac:spMk id="9" creationId="{E0F27E19-D794-4714-A26D-86306D079E14}"/>
          </ac:spMkLst>
        </pc:spChg>
        <pc:spChg chg="add del mod">
          <ac:chgData name="Francesco" userId="8729495e410b7852" providerId="LiveId" clId="{7A0AADA6-B9E0-4097-AD03-1532FA6F2277}" dt="2020-05-05T22:39:58.176" v="522"/>
          <ac:spMkLst>
            <pc:docMk/>
            <pc:sldMk cId="2000622155" sldId="267"/>
            <ac:spMk id="10" creationId="{85D1C9C7-7561-4801-99B6-9E782DD29E26}"/>
          </ac:spMkLst>
        </pc:spChg>
        <pc:spChg chg="add mod">
          <ac:chgData name="Francesco" userId="8729495e410b7852" providerId="LiveId" clId="{7A0AADA6-B9E0-4097-AD03-1532FA6F2277}" dt="2020-05-05T23:27:31.605" v="2471" actId="2711"/>
          <ac:spMkLst>
            <pc:docMk/>
            <pc:sldMk cId="2000622155" sldId="267"/>
            <ac:spMk id="11" creationId="{1D4AEDB0-8C5E-4EB2-883D-8C5A3692D0B7}"/>
          </ac:spMkLst>
        </pc:spChg>
        <pc:spChg chg="add del">
          <ac:chgData name="Francesco" userId="8729495e410b7852" providerId="LiveId" clId="{7A0AADA6-B9E0-4097-AD03-1532FA6F2277}" dt="2020-05-05T22:39:31.484" v="519"/>
          <ac:spMkLst>
            <pc:docMk/>
            <pc:sldMk cId="2000622155" sldId="267"/>
            <ac:spMk id="21" creationId="{EA67B5B4-3A24-436E-B663-1B2EBFF8A0CD}"/>
          </ac:spMkLst>
        </pc:spChg>
        <pc:spChg chg="add del">
          <ac:chgData name="Francesco" userId="8729495e410b7852" providerId="LiveId" clId="{7A0AADA6-B9E0-4097-AD03-1532FA6F2277}" dt="2020-05-05T22:39:31.484" v="519"/>
          <ac:spMkLst>
            <pc:docMk/>
            <pc:sldMk cId="2000622155" sldId="267"/>
            <ac:spMk id="23" creationId="{987FDF89-C993-41F4-A1B8-DBAFF16008A9}"/>
          </ac:spMkLst>
        </pc:spChg>
        <pc:spChg chg="add del">
          <ac:chgData name="Francesco" userId="8729495e410b7852" providerId="LiveId" clId="{7A0AADA6-B9E0-4097-AD03-1532FA6F2277}" dt="2020-05-05T22:39:31.484" v="519"/>
          <ac:spMkLst>
            <pc:docMk/>
            <pc:sldMk cId="2000622155" sldId="267"/>
            <ac:spMk id="25" creationId="{64E585EA-75FD-4025-8270-F66A58A15CDA}"/>
          </ac:spMkLst>
        </pc:spChg>
        <pc:graphicFrameChg chg="del">
          <ac:chgData name="Francesco" userId="8729495e410b7852" providerId="LiveId" clId="{7A0AADA6-B9E0-4097-AD03-1532FA6F2277}" dt="2020-05-05T22:39:01.642" v="512" actId="478"/>
          <ac:graphicFrameMkLst>
            <pc:docMk/>
            <pc:sldMk cId="2000622155" sldId="267"/>
            <ac:graphicFrameMk id="8" creationId="{C801DA93-3D3C-4B06-B277-17F4F3DEB8CF}"/>
          </ac:graphicFrameMkLst>
        </pc:graphicFrameChg>
      </pc:sldChg>
      <pc:sldChg chg="modSp add mod">
        <pc:chgData name="Francesco" userId="8729495e410b7852" providerId="LiveId" clId="{7A0AADA6-B9E0-4097-AD03-1532FA6F2277}" dt="2020-05-05T22:59:56.711" v="1339" actId="20577"/>
        <pc:sldMkLst>
          <pc:docMk/>
          <pc:sldMk cId="1485954714" sldId="268"/>
        </pc:sldMkLst>
        <pc:spChg chg="mod">
          <ac:chgData name="Francesco" userId="8729495e410b7852" providerId="LiveId" clId="{7A0AADA6-B9E0-4097-AD03-1532FA6F2277}" dt="2020-05-05T22:59:56.711" v="1339" actId="20577"/>
          <ac:spMkLst>
            <pc:docMk/>
            <pc:sldMk cId="1485954714" sldId="268"/>
            <ac:spMk id="7" creationId="{3A0740A8-DD9A-48E6-99CD-28E52FF24374}"/>
          </ac:spMkLst>
        </pc:spChg>
        <pc:graphicFrameChg chg="mod">
          <ac:chgData name="Francesco" userId="8729495e410b7852" providerId="LiveId" clId="{7A0AADA6-B9E0-4097-AD03-1532FA6F2277}" dt="2020-05-05T22:47:42.467" v="1069"/>
          <ac:graphicFrameMkLst>
            <pc:docMk/>
            <pc:sldMk cId="1485954714" sldId="268"/>
            <ac:graphicFrameMk id="8" creationId="{C801DA93-3D3C-4B06-B277-17F4F3DEB8CF}"/>
          </ac:graphicFrameMkLst>
        </pc:graphicFrameChg>
      </pc:sldChg>
      <pc:sldChg chg="modSp add mod">
        <pc:chgData name="Francesco" userId="8729495e410b7852" providerId="LiveId" clId="{7A0AADA6-B9E0-4097-AD03-1532FA6F2277}" dt="2020-05-05T23:35:53.544" v="2534"/>
        <pc:sldMkLst>
          <pc:docMk/>
          <pc:sldMk cId="994811221" sldId="269"/>
        </pc:sldMkLst>
        <pc:spChg chg="mod">
          <ac:chgData name="Francesco" userId="8729495e410b7852" providerId="LiveId" clId="{7A0AADA6-B9E0-4097-AD03-1532FA6F2277}" dt="2020-05-05T23:33:51.865" v="2527" actId="20577"/>
          <ac:spMkLst>
            <pc:docMk/>
            <pc:sldMk cId="994811221" sldId="269"/>
            <ac:spMk id="3" creationId="{B1DFEECD-725B-40F2-95BE-DF3D7A3FDE0A}"/>
          </ac:spMkLst>
        </pc:spChg>
        <pc:graphicFrameChg chg="mod">
          <ac:chgData name="Francesco" userId="8729495e410b7852" providerId="LiveId" clId="{7A0AADA6-B9E0-4097-AD03-1532FA6F2277}" dt="2020-05-05T23:35:53.544" v="2534"/>
          <ac:graphicFrameMkLst>
            <pc:docMk/>
            <pc:sldMk cId="994811221" sldId="269"/>
            <ac:graphicFrameMk id="11" creationId="{EB0AB62F-3504-4486-A59B-73861AA19E6E}"/>
          </ac:graphicFrameMkLst>
        </pc:graphicFrameChg>
      </pc:sldChg>
      <pc:sldChg chg="modSp add del mod">
        <pc:chgData name="Francesco" userId="8729495e410b7852" providerId="LiveId" clId="{7A0AADA6-B9E0-4097-AD03-1532FA6F2277}" dt="2020-05-05T23:32:27.807" v="2511" actId="47"/>
        <pc:sldMkLst>
          <pc:docMk/>
          <pc:sldMk cId="2035820973" sldId="269"/>
        </pc:sldMkLst>
        <pc:graphicFrameChg chg="mod">
          <ac:chgData name="Francesco" userId="8729495e410b7852" providerId="LiveId" clId="{7A0AADA6-B9E0-4097-AD03-1532FA6F2277}" dt="2020-05-05T23:31:47.136" v="2508" actId="1036"/>
          <ac:graphicFrameMkLst>
            <pc:docMk/>
            <pc:sldMk cId="2035820973" sldId="269"/>
            <ac:graphicFrameMk id="11" creationId="{EB0AB62F-3504-4486-A59B-73861AA19E6E}"/>
          </ac:graphicFrameMkLst>
        </pc:graphicFrameChg>
      </pc:sldChg>
      <pc:sldMasterChg chg="setBg modSldLayout">
        <pc:chgData name="Francesco" userId="8729495e410b7852" providerId="LiveId" clId="{7A0AADA6-B9E0-4097-AD03-1532FA6F2277}" dt="2020-05-05T22:02:45.542" v="419"/>
        <pc:sldMasterMkLst>
          <pc:docMk/>
          <pc:sldMasterMk cId="4284901960" sldId="2147483648"/>
        </pc:sldMasterMkLst>
        <pc:sldLayoutChg chg="setBg">
          <pc:chgData name="Francesco" userId="8729495e410b7852" providerId="LiveId" clId="{7A0AADA6-B9E0-4097-AD03-1532FA6F2277}" dt="2020-05-05T22:02:45.542" v="419"/>
          <pc:sldLayoutMkLst>
            <pc:docMk/>
            <pc:sldMasterMk cId="4284901960" sldId="2147483648"/>
            <pc:sldLayoutMk cId="3293865239" sldId="2147483649"/>
          </pc:sldLayoutMkLst>
        </pc:sldLayoutChg>
        <pc:sldLayoutChg chg="setBg">
          <pc:chgData name="Francesco" userId="8729495e410b7852" providerId="LiveId" clId="{7A0AADA6-B9E0-4097-AD03-1532FA6F2277}" dt="2020-05-05T22:02:45.542" v="419"/>
          <pc:sldLayoutMkLst>
            <pc:docMk/>
            <pc:sldMasterMk cId="4284901960" sldId="2147483648"/>
            <pc:sldLayoutMk cId="2272555812" sldId="2147483650"/>
          </pc:sldLayoutMkLst>
        </pc:sldLayoutChg>
        <pc:sldLayoutChg chg="setBg">
          <pc:chgData name="Francesco" userId="8729495e410b7852" providerId="LiveId" clId="{7A0AADA6-B9E0-4097-AD03-1532FA6F2277}" dt="2020-05-05T22:02:45.542" v="419"/>
          <pc:sldLayoutMkLst>
            <pc:docMk/>
            <pc:sldMasterMk cId="4284901960" sldId="2147483648"/>
            <pc:sldLayoutMk cId="1829916995" sldId="2147483651"/>
          </pc:sldLayoutMkLst>
        </pc:sldLayoutChg>
        <pc:sldLayoutChg chg="setBg">
          <pc:chgData name="Francesco" userId="8729495e410b7852" providerId="LiveId" clId="{7A0AADA6-B9E0-4097-AD03-1532FA6F2277}" dt="2020-05-05T22:02:45.542" v="419"/>
          <pc:sldLayoutMkLst>
            <pc:docMk/>
            <pc:sldMasterMk cId="4284901960" sldId="2147483648"/>
            <pc:sldLayoutMk cId="1907390964" sldId="2147483652"/>
          </pc:sldLayoutMkLst>
        </pc:sldLayoutChg>
        <pc:sldLayoutChg chg="setBg">
          <pc:chgData name="Francesco" userId="8729495e410b7852" providerId="LiveId" clId="{7A0AADA6-B9E0-4097-AD03-1532FA6F2277}" dt="2020-05-05T22:02:45.542" v="419"/>
          <pc:sldLayoutMkLst>
            <pc:docMk/>
            <pc:sldMasterMk cId="4284901960" sldId="2147483648"/>
            <pc:sldLayoutMk cId="2239144547" sldId="2147483653"/>
          </pc:sldLayoutMkLst>
        </pc:sldLayoutChg>
        <pc:sldLayoutChg chg="setBg">
          <pc:chgData name="Francesco" userId="8729495e410b7852" providerId="LiveId" clId="{7A0AADA6-B9E0-4097-AD03-1532FA6F2277}" dt="2020-05-05T22:02:45.542" v="419"/>
          <pc:sldLayoutMkLst>
            <pc:docMk/>
            <pc:sldMasterMk cId="4284901960" sldId="2147483648"/>
            <pc:sldLayoutMk cId="4283500673" sldId="2147483654"/>
          </pc:sldLayoutMkLst>
        </pc:sldLayoutChg>
        <pc:sldLayoutChg chg="setBg">
          <pc:chgData name="Francesco" userId="8729495e410b7852" providerId="LiveId" clId="{7A0AADA6-B9E0-4097-AD03-1532FA6F2277}" dt="2020-05-05T22:02:45.542" v="419"/>
          <pc:sldLayoutMkLst>
            <pc:docMk/>
            <pc:sldMasterMk cId="4284901960" sldId="2147483648"/>
            <pc:sldLayoutMk cId="1806874329" sldId="2147483655"/>
          </pc:sldLayoutMkLst>
        </pc:sldLayoutChg>
        <pc:sldLayoutChg chg="setBg">
          <pc:chgData name="Francesco" userId="8729495e410b7852" providerId="LiveId" clId="{7A0AADA6-B9E0-4097-AD03-1532FA6F2277}" dt="2020-05-05T22:02:45.542" v="419"/>
          <pc:sldLayoutMkLst>
            <pc:docMk/>
            <pc:sldMasterMk cId="4284901960" sldId="2147483648"/>
            <pc:sldLayoutMk cId="4276714466" sldId="2147483656"/>
          </pc:sldLayoutMkLst>
        </pc:sldLayoutChg>
        <pc:sldLayoutChg chg="setBg">
          <pc:chgData name="Francesco" userId="8729495e410b7852" providerId="LiveId" clId="{7A0AADA6-B9E0-4097-AD03-1532FA6F2277}" dt="2020-05-05T22:02:45.542" v="419"/>
          <pc:sldLayoutMkLst>
            <pc:docMk/>
            <pc:sldMasterMk cId="4284901960" sldId="2147483648"/>
            <pc:sldLayoutMk cId="1202074827" sldId="2147483657"/>
          </pc:sldLayoutMkLst>
        </pc:sldLayoutChg>
        <pc:sldLayoutChg chg="setBg">
          <pc:chgData name="Francesco" userId="8729495e410b7852" providerId="LiveId" clId="{7A0AADA6-B9E0-4097-AD03-1532FA6F2277}" dt="2020-05-05T22:02:45.542" v="419"/>
          <pc:sldLayoutMkLst>
            <pc:docMk/>
            <pc:sldMasterMk cId="4284901960" sldId="2147483648"/>
            <pc:sldLayoutMk cId="352673425" sldId="2147483658"/>
          </pc:sldLayoutMkLst>
        </pc:sldLayoutChg>
        <pc:sldLayoutChg chg="setBg">
          <pc:chgData name="Francesco" userId="8729495e410b7852" providerId="LiveId" clId="{7A0AADA6-B9E0-4097-AD03-1532FA6F2277}" dt="2020-05-05T22:02:45.542" v="419"/>
          <pc:sldLayoutMkLst>
            <pc:docMk/>
            <pc:sldMasterMk cId="4284901960" sldId="2147483648"/>
            <pc:sldLayoutMk cId="634210143"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Ore di sonno</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048-403E-85F6-0928EE3E7D8C}"/>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B28-409C-9730-1055AB9D0FF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2-9048-403E-85F6-0928EE3E7D8C}"/>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B28-409C-9730-1055AB9D0FF2}"/>
              </c:ext>
            </c:extLst>
          </c:dPt>
          <c:dLbls>
            <c:dLbl>
              <c:idx val="0"/>
              <c:layout>
                <c:manualLayout>
                  <c:x val="4.7460310058761224E-2"/>
                  <c:y val="2.5652371999979051E-3"/>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121875"/>
                      <c:h val="4.8304684528501195E-2"/>
                    </c:manualLayout>
                  </c15:layout>
                </c:ext>
                <c:ext xmlns:c16="http://schemas.microsoft.com/office/drawing/2014/chart" uri="{C3380CC4-5D6E-409C-BE32-E72D297353CC}">
                  <c16:uniqueId val="{00000001-9048-403E-85F6-0928EE3E7D8C}"/>
                </c:ext>
              </c:extLst>
            </c:dLbl>
            <c:dLbl>
              <c:idx val="1"/>
              <c:layout>
                <c:manualLayout>
                  <c:x val="1.0994719058530247E-2"/>
                  <c:y val="-0.14463587788524823"/>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fld id="{A17CD0F7-76EC-4CD9-BC43-48A52DBD4273}" type="VALUE">
                      <a:rPr lang="en-US">
                        <a:solidFill>
                          <a:schemeClr val="bg1"/>
                        </a:solidFill>
                      </a:rPr>
                      <a:pPr>
                        <a:defRPr sz="1400"/>
                      </a:pPr>
                      <a:t>[VALORE]</a:t>
                    </a:fld>
                    <a:endParaRPr lang="it-IT"/>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4526531661249503"/>
                      <c:h val="6.093745363266774E-2"/>
                    </c:manualLayout>
                  </c15:layout>
                  <c15:dlblFieldTable/>
                  <c15:showDataLabelsRange val="0"/>
                </c:ext>
                <c:ext xmlns:c16="http://schemas.microsoft.com/office/drawing/2014/chart" uri="{C3380CC4-5D6E-409C-BE32-E72D297353CC}">
                  <c16:uniqueId val="{00000003-5B28-409C-9730-1055AB9D0FF2}"/>
                </c:ext>
              </c:extLst>
            </c:dLbl>
            <c:dLbl>
              <c:idx val="2"/>
              <c:layout>
                <c:manualLayout>
                  <c:x val="-4.3281365630488393E-2"/>
                  <c:y val="7.2896865088300858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5D6F07CC-443B-4B96-97AC-960F07183A91}" type="VALUE">
                      <a:rPr lang="en-US" sz="1400"/>
                      <a:pPr>
                        <a:defRPr/>
                      </a:pPr>
                      <a:t>[VALORE]</a:t>
                    </a:fld>
                    <a:endParaRPr lang="it-IT"/>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1687499999999998"/>
                      <c:h val="5.5335934095968611E-2"/>
                    </c:manualLayout>
                  </c15:layout>
                  <c15:dlblFieldTable/>
                  <c15:showDataLabelsRange val="0"/>
                </c:ext>
                <c:ext xmlns:c16="http://schemas.microsoft.com/office/drawing/2014/chart" uri="{C3380CC4-5D6E-409C-BE32-E72D297353CC}">
                  <c16:uniqueId val="{00000002-9048-403E-85F6-0928EE3E7D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Foglio1!$A$2:$A$5</c:f>
              <c:numCache>
                <c:formatCode>General</c:formatCode>
                <c:ptCount val="4"/>
                <c:pt idx="0">
                  <c:v>0</c:v>
                </c:pt>
                <c:pt idx="1">
                  <c:v>1</c:v>
                </c:pt>
                <c:pt idx="2">
                  <c:v>2</c:v>
                </c:pt>
              </c:numCache>
            </c:numRef>
          </c:cat>
          <c:val>
            <c:numRef>
              <c:f>Foglio1!$B$2:$B$5</c:f>
              <c:numCache>
                <c:formatCode>h:mm:ss</c:formatCode>
                <c:ptCount val="4"/>
                <c:pt idx="0">
                  <c:v>8.3333333333333332E-3</c:v>
                </c:pt>
                <c:pt idx="1">
                  <c:v>0.27569444444444446</c:v>
                </c:pt>
                <c:pt idx="2">
                  <c:v>7.6388888888888886E-3</c:v>
                </c:pt>
              </c:numCache>
            </c:numRef>
          </c:val>
          <c:extLst>
            <c:ext xmlns:c16="http://schemas.microsoft.com/office/drawing/2014/chart" uri="{C3380CC4-5D6E-409C-BE32-E72D297353CC}">
              <c16:uniqueId val="{00000000-9048-403E-85F6-0928EE3E7D8C}"/>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32518226578458798"/>
          <c:y val="0.87969341472564211"/>
          <c:w val="0.34272191676990388"/>
          <c:h val="0.104212345951504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Ore di sonno</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048-403E-85F6-0928EE3E7D8C}"/>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B28-409C-9730-1055AB9D0FF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2-9048-403E-85F6-0928EE3E7D8C}"/>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B28-409C-9730-1055AB9D0FF2}"/>
              </c:ext>
            </c:extLst>
          </c:dPt>
          <c:dLbls>
            <c:dLbl>
              <c:idx val="0"/>
              <c:layout>
                <c:manualLayout>
                  <c:x val="4.7460310058761224E-2"/>
                  <c:y val="2.5652371999979051E-3"/>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121875"/>
                      <c:h val="4.8304684528501195E-2"/>
                    </c:manualLayout>
                  </c15:layout>
                </c:ext>
                <c:ext xmlns:c16="http://schemas.microsoft.com/office/drawing/2014/chart" uri="{C3380CC4-5D6E-409C-BE32-E72D297353CC}">
                  <c16:uniqueId val="{00000001-9048-403E-85F6-0928EE3E7D8C}"/>
                </c:ext>
              </c:extLst>
            </c:dLbl>
            <c:dLbl>
              <c:idx val="1"/>
              <c:layout>
                <c:manualLayout>
                  <c:x val="5.0924083426141104E-3"/>
                  <c:y val="-0.14906968584550456"/>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fld id="{A17CD0F7-76EC-4CD9-BC43-48A52DBD4273}" type="VALUE">
                      <a:rPr lang="en-US">
                        <a:solidFill>
                          <a:schemeClr val="bg1"/>
                        </a:solidFill>
                      </a:rPr>
                      <a:pPr>
                        <a:defRPr sz="1400"/>
                      </a:pPr>
                      <a:t>[VALORE]</a:t>
                    </a:fld>
                    <a:endParaRPr lang="it-IT"/>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4526531661249503"/>
                      <c:h val="6.093745363266774E-2"/>
                    </c:manualLayout>
                  </c15:layout>
                  <c15:dlblFieldTable/>
                  <c15:showDataLabelsRange val="0"/>
                </c:ext>
                <c:ext xmlns:c16="http://schemas.microsoft.com/office/drawing/2014/chart" uri="{C3380CC4-5D6E-409C-BE32-E72D297353CC}">
                  <c16:uniqueId val="{00000003-5B28-409C-9730-1055AB9D0FF2}"/>
                </c:ext>
              </c:extLst>
            </c:dLbl>
            <c:dLbl>
              <c:idx val="2"/>
              <c:layout>
                <c:manualLayout>
                  <c:x val="-4.3281365630488393E-2"/>
                  <c:y val="7.2896865088300858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5D6F07CC-443B-4B96-97AC-960F07183A91}" type="VALUE">
                      <a:rPr lang="en-US" sz="1400"/>
                      <a:pPr>
                        <a:defRPr/>
                      </a:pPr>
                      <a:t>[VALORE]</a:t>
                    </a:fld>
                    <a:endParaRPr lang="it-IT"/>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11687499999999998"/>
                      <c:h val="5.5335934095968611E-2"/>
                    </c:manualLayout>
                  </c15:layout>
                  <c15:dlblFieldTable/>
                  <c15:showDataLabelsRange val="0"/>
                </c:ext>
                <c:ext xmlns:c16="http://schemas.microsoft.com/office/drawing/2014/chart" uri="{C3380CC4-5D6E-409C-BE32-E72D297353CC}">
                  <c16:uniqueId val="{00000002-9048-403E-85F6-0928EE3E7D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Foglio1!$A$2:$A$5</c:f>
              <c:numCache>
                <c:formatCode>General</c:formatCode>
                <c:ptCount val="4"/>
                <c:pt idx="0">
                  <c:v>0</c:v>
                </c:pt>
                <c:pt idx="1">
                  <c:v>1</c:v>
                </c:pt>
                <c:pt idx="2">
                  <c:v>2</c:v>
                </c:pt>
              </c:numCache>
            </c:numRef>
          </c:cat>
          <c:val>
            <c:numRef>
              <c:f>Foglio1!$B$2:$B$5</c:f>
              <c:numCache>
                <c:formatCode>h:mm:ss</c:formatCode>
                <c:ptCount val="4"/>
                <c:pt idx="0">
                  <c:v>6.9444444444444441E-3</c:v>
                </c:pt>
                <c:pt idx="1">
                  <c:v>0.27708333333333335</c:v>
                </c:pt>
                <c:pt idx="2">
                  <c:v>7.6388888888888886E-3</c:v>
                </c:pt>
              </c:numCache>
            </c:numRef>
          </c:val>
          <c:extLst>
            <c:ext xmlns:c16="http://schemas.microsoft.com/office/drawing/2014/chart" uri="{C3380CC4-5D6E-409C-BE32-E72D297353CC}">
              <c16:uniqueId val="{00000000-9048-403E-85F6-0928EE3E7D8C}"/>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32518226578458798"/>
          <c:y val="0.87969341472564211"/>
          <c:w val="0.34272191676990388"/>
          <c:h val="0.104212345951504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284D0-8AA8-4F3E-9E35-78A772240D1E}" type="datetimeFigureOut">
              <a:rPr lang="it-IT" smtClean="0"/>
              <a:t>05/05/2020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C7DAD-16C8-4C5B-B845-152F496084CE}" type="slidenum">
              <a:rPr lang="it-IT" smtClean="0"/>
              <a:t>‹N›</a:t>
            </a:fld>
            <a:endParaRPr lang="it-IT"/>
          </a:p>
        </p:txBody>
      </p:sp>
    </p:spTree>
    <p:extLst>
      <p:ext uri="{BB962C8B-B14F-4D97-AF65-F5344CB8AC3E}">
        <p14:creationId xmlns:p14="http://schemas.microsoft.com/office/powerpoint/2010/main" val="73266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7DA85-0B54-4204-B29A-E89297A010A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01DC73B-EC19-4049-A8C0-E580FDD49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1EA5FC8-CA6F-45DD-B28D-D4AD6CE1A289}"/>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8B807BB8-FB83-451F-9BDF-6D5602149C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8AEA3A6-39BC-49A6-AD94-C2E48AFBCBC0}"/>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329386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F1DBFC-1263-4D30-BAFE-3DC039F019C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430746-0FAE-4541-B3CC-50476EC88F7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C1378FF-F280-438B-AD92-E7586415E0CA}"/>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CE61789D-D856-490F-A182-363E1D375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D83EEC-9C6D-496F-9921-E81B39728C40}"/>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35267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B06A94D-D357-49AE-A0B8-7FEAD011C06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335FBB0-4A16-4553-885F-2FC671DD563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5B7CC2-DF28-4D92-8E0C-CB2A26793A18}"/>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C08552C0-BBDD-4BEE-82B2-48C296B548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49527C-B06A-4742-B284-FE57F4E0FBEA}"/>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63421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33264D-2C45-447B-9EC2-BEE573A12C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4C0F56-D69E-4186-87ED-D945DF1D905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B59F4A7-7260-4609-B60F-9845D790B2B6}"/>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C23CA61C-70F0-40BB-AA91-FD165AAD38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ED86FA-E49E-48CB-A369-AA09A440FAC7}"/>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227255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B1E69A-7F4B-4AD6-9E6B-7227EAEC5A7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152073A-C1C4-4088-9503-2D80DCB72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17830BF-7F21-4D6F-A9A6-D2FCAE05871E}"/>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8473E3E2-721C-4843-8EFF-0BB3B3BEE26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30393B-835B-4EAC-B94B-D406DE89A5A2}"/>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182991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8FA09-6541-4FBE-9E33-785305D5243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CF6139-4ADB-401B-8688-E9E8AA5CE4C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EC2009F-11E6-4580-B09F-83DF6B59623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5C953CC-F9B0-455F-80C2-4AC7AF5F4E30}"/>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6" name="Segnaposto piè di pagina 5">
            <a:extLst>
              <a:ext uri="{FF2B5EF4-FFF2-40B4-BE49-F238E27FC236}">
                <a16:creationId xmlns:a16="http://schemas.microsoft.com/office/drawing/2014/main" id="{6F0A9137-61C9-4805-93BB-D96ACF3C1F6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5E75C61-CED2-4CAB-803E-1D2C1325896E}"/>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190739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97D262-7F17-4367-B488-957DCACDC82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F83E71C-A2FF-46C0-AF5B-104501D30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C4C3EF5-3A84-44B4-A898-4FB27EF78C2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93D27E4-D54F-4E6C-AA1E-DEF4BAF48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5D7A5FB-D380-4FCA-AAEF-743ED3BDF13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4B05895-3F20-4B7D-9625-5204693442DE}"/>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8" name="Segnaposto piè di pagina 7">
            <a:extLst>
              <a:ext uri="{FF2B5EF4-FFF2-40B4-BE49-F238E27FC236}">
                <a16:creationId xmlns:a16="http://schemas.microsoft.com/office/drawing/2014/main" id="{16B75450-CF81-4D5B-BA21-4B06A1013D7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3007015-C90B-4295-A418-98D78B4075A0}"/>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223914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2E6741-9A65-44DE-B466-69FB1BF9CA0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A360591-6F19-4C3E-BD44-FE66324E4390}"/>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4" name="Segnaposto piè di pagina 3">
            <a:extLst>
              <a:ext uri="{FF2B5EF4-FFF2-40B4-BE49-F238E27FC236}">
                <a16:creationId xmlns:a16="http://schemas.microsoft.com/office/drawing/2014/main" id="{D982E409-A334-484C-A7EA-AB2E8EFE8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A0DDB68-BA5F-4E8A-8456-4AF031430B97}"/>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428350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49453AD-B631-4624-AF61-6C8197B4C99A}"/>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3" name="Segnaposto piè di pagina 2">
            <a:extLst>
              <a:ext uri="{FF2B5EF4-FFF2-40B4-BE49-F238E27FC236}">
                <a16:creationId xmlns:a16="http://schemas.microsoft.com/office/drawing/2014/main" id="{76E11900-0311-42B6-B3CE-28862B60A7F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27ADAF8-8110-4766-BFDC-5FAA34E9FA01}"/>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180687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60819-CEA6-4E56-9C55-41B7742763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5B6A2B-1D8C-4728-AAB3-23F3984FE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51DADA5-E80E-487B-9D85-8CE518B6D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4D60CA7-C3E2-448C-A484-7A39D171ACC7}"/>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6" name="Segnaposto piè di pagina 5">
            <a:extLst>
              <a:ext uri="{FF2B5EF4-FFF2-40B4-BE49-F238E27FC236}">
                <a16:creationId xmlns:a16="http://schemas.microsoft.com/office/drawing/2014/main" id="{9B8D4921-40F1-4779-8543-972BC57BF37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980C8E-DBD5-4284-BFEB-7AF4107F5FB7}"/>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427671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67027E-62C3-47B1-86C8-36BA25EC908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E444259-C57B-4067-A1BD-3A046CA63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E180C8B-4742-416F-AEC3-900E175A3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A31F498-CC75-4465-9533-13EDE1C14549}"/>
              </a:ext>
            </a:extLst>
          </p:cNvPr>
          <p:cNvSpPr>
            <a:spLocks noGrp="1"/>
          </p:cNvSpPr>
          <p:nvPr>
            <p:ph type="dt" sz="half" idx="10"/>
          </p:nvPr>
        </p:nvSpPr>
        <p:spPr/>
        <p:txBody>
          <a:bodyPr/>
          <a:lstStyle/>
          <a:p>
            <a:fld id="{D2EB7AF6-9519-456F-8693-A433C2D1512D}" type="datetimeFigureOut">
              <a:rPr lang="it-IT" smtClean="0"/>
              <a:t>05/05/2020</a:t>
            </a:fld>
            <a:endParaRPr lang="it-IT"/>
          </a:p>
        </p:txBody>
      </p:sp>
      <p:sp>
        <p:nvSpPr>
          <p:cNvPr id="6" name="Segnaposto piè di pagina 5">
            <a:extLst>
              <a:ext uri="{FF2B5EF4-FFF2-40B4-BE49-F238E27FC236}">
                <a16:creationId xmlns:a16="http://schemas.microsoft.com/office/drawing/2014/main" id="{A978302A-2491-4C14-9BF8-CAECEDF562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82D72B-B688-4F10-9909-AC8EB6C0E323}"/>
              </a:ext>
            </a:extLst>
          </p:cNvPr>
          <p:cNvSpPr>
            <a:spLocks noGrp="1"/>
          </p:cNvSpPr>
          <p:nvPr>
            <p:ph type="sldNum" sz="quarter" idx="12"/>
          </p:nvPr>
        </p:nvSpPr>
        <p:spPr/>
        <p:txBody>
          <a:bodyPr/>
          <a:lstStyle/>
          <a:p>
            <a:fld id="{47C43EE7-784C-4998-B592-B499653B3AB1}" type="slidenum">
              <a:rPr lang="it-IT" smtClean="0"/>
              <a:t>‹N›</a:t>
            </a:fld>
            <a:endParaRPr lang="it-IT"/>
          </a:p>
        </p:txBody>
      </p:sp>
    </p:spTree>
    <p:extLst>
      <p:ext uri="{BB962C8B-B14F-4D97-AF65-F5344CB8AC3E}">
        <p14:creationId xmlns:p14="http://schemas.microsoft.com/office/powerpoint/2010/main" val="12020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DC491FA-1503-4F51-99F1-AC1CF67E5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BDB426-0046-4400-8817-0C25116423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4153B53-B488-4EE4-9929-B1D303BBF3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B7AF6-9519-456F-8693-A433C2D1512D}" type="datetimeFigureOut">
              <a:rPr lang="it-IT" smtClean="0"/>
              <a:t>05/05/2020</a:t>
            </a:fld>
            <a:endParaRPr lang="it-IT"/>
          </a:p>
        </p:txBody>
      </p:sp>
      <p:sp>
        <p:nvSpPr>
          <p:cNvPr id="5" name="Segnaposto piè di pagina 4">
            <a:extLst>
              <a:ext uri="{FF2B5EF4-FFF2-40B4-BE49-F238E27FC236}">
                <a16:creationId xmlns:a16="http://schemas.microsoft.com/office/drawing/2014/main" id="{3E4E023A-C630-4FAE-B466-1C52664B8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D80F04-823F-4BA7-9773-F6CA2F753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43EE7-784C-4998-B592-B499653B3AB1}" type="slidenum">
              <a:rPr lang="it-IT" smtClean="0"/>
              <a:t>‹N›</a:t>
            </a:fld>
            <a:endParaRPr lang="it-IT"/>
          </a:p>
        </p:txBody>
      </p:sp>
    </p:spTree>
    <p:extLst>
      <p:ext uri="{BB962C8B-B14F-4D97-AF65-F5344CB8AC3E}">
        <p14:creationId xmlns:p14="http://schemas.microsoft.com/office/powerpoint/2010/main" val="4284901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21DA355-3209-4F73-8183-7EFCDC5E9180}"/>
              </a:ext>
            </a:extLst>
          </p:cNvPr>
          <p:cNvSpPr>
            <a:spLocks noGrp="1"/>
          </p:cNvSpPr>
          <p:nvPr>
            <p:ph type="ctrTitle"/>
          </p:nvPr>
        </p:nvSpPr>
        <p:spPr>
          <a:xfrm>
            <a:off x="6746628" y="1783959"/>
            <a:ext cx="4645250" cy="2889114"/>
          </a:xfrm>
        </p:spPr>
        <p:txBody>
          <a:bodyPr anchor="b">
            <a:normAutofit/>
          </a:bodyPr>
          <a:lstStyle/>
          <a:p>
            <a:pPr algn="l"/>
            <a:r>
              <a:rPr lang="it-IT" sz="5100" dirty="0">
                <a:solidFill>
                  <a:schemeClr val="bg1"/>
                </a:solidFill>
              </a:rPr>
              <a:t>PROGETTO MONITORAGGIO SONNO</a:t>
            </a:r>
          </a:p>
        </p:txBody>
      </p:sp>
      <p:sp>
        <p:nvSpPr>
          <p:cNvPr id="3" name="Sottotitolo 2">
            <a:extLst>
              <a:ext uri="{FF2B5EF4-FFF2-40B4-BE49-F238E27FC236}">
                <a16:creationId xmlns:a16="http://schemas.microsoft.com/office/drawing/2014/main" id="{FDC6A0CA-997D-4F9E-87D3-1D6B548D15C4}"/>
              </a:ext>
            </a:extLst>
          </p:cNvPr>
          <p:cNvSpPr>
            <a:spLocks noGrp="1"/>
          </p:cNvSpPr>
          <p:nvPr>
            <p:ph type="subTitle" idx="1"/>
          </p:nvPr>
        </p:nvSpPr>
        <p:spPr>
          <a:xfrm>
            <a:off x="6746627" y="4750893"/>
            <a:ext cx="4645250" cy="1147863"/>
          </a:xfrm>
        </p:spPr>
        <p:txBody>
          <a:bodyPr anchor="t">
            <a:normAutofit/>
          </a:bodyPr>
          <a:lstStyle/>
          <a:p>
            <a:pPr algn="l"/>
            <a:endParaRPr lang="it-IT" sz="2000" dirty="0">
              <a:solidFill>
                <a:schemeClr val="bg1"/>
              </a:solidFill>
            </a:endParaRPr>
          </a:p>
          <a:p>
            <a:pPr algn="l"/>
            <a:r>
              <a:rPr lang="it-IT" dirty="0">
                <a:solidFill>
                  <a:schemeClr val="bg1"/>
                </a:solidFill>
              </a:rPr>
              <a:t>FRANCESCO LEONE</a:t>
            </a:r>
          </a:p>
          <a:p>
            <a:pPr algn="l"/>
            <a:endParaRPr lang="it-IT" sz="2000"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4E6A583C-9219-4BA1-B55E-0EDB42696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57109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1B318C8-0954-487B-B412-CA3B7A471E67}"/>
              </a:ext>
            </a:extLst>
          </p:cNvPr>
          <p:cNvSpPr>
            <a:spLocks noGrp="1"/>
          </p:cNvSpPr>
          <p:nvPr>
            <p:ph type="title" idx="4294967295"/>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mj-lt"/>
                <a:ea typeface="+mj-ea"/>
                <a:cs typeface="+mj-cs"/>
              </a:rPr>
              <a:t>SCOPO E DATI</a:t>
            </a:r>
          </a:p>
        </p:txBody>
      </p:sp>
      <p:sp>
        <p:nvSpPr>
          <p:cNvPr id="5" name="CasellaDiTesto 4">
            <a:extLst>
              <a:ext uri="{FF2B5EF4-FFF2-40B4-BE49-F238E27FC236}">
                <a16:creationId xmlns:a16="http://schemas.microsoft.com/office/drawing/2014/main" id="{947D1516-F5A6-42D5-9CD1-29E4040BE5A9}"/>
              </a:ext>
            </a:extLst>
          </p:cNvPr>
          <p:cNvSpPr txBox="1"/>
          <p:nvPr/>
        </p:nvSpPr>
        <p:spPr>
          <a:xfrm>
            <a:off x="833002" y="1690689"/>
            <a:ext cx="10515598" cy="1628982"/>
          </a:xfrm>
          <a:prstGeom prst="rect">
            <a:avLst/>
          </a:prstGeom>
        </p:spPr>
        <p:txBody>
          <a:bodyPr vert="horz" lIns="91440" tIns="45720" rIns="91440" bIns="45720" rtlCol="0">
            <a:noAutofit/>
          </a:bodyPr>
          <a:lstStyle/>
          <a:p>
            <a:pPr algn="just">
              <a:lnSpc>
                <a:spcPct val="90000"/>
              </a:lnSpc>
              <a:spcAft>
                <a:spcPts val="600"/>
              </a:spcAft>
            </a:pPr>
            <a:r>
              <a:rPr lang="en-US" sz="2400" dirty="0">
                <a:solidFill>
                  <a:srgbClr val="FFFFFF"/>
                </a:solidFill>
              </a:rPr>
              <a:t>Lo scopo del </a:t>
            </a:r>
            <a:r>
              <a:rPr lang="en-US" sz="2400" dirty="0" err="1">
                <a:solidFill>
                  <a:srgbClr val="FFFFFF"/>
                </a:solidFill>
              </a:rPr>
              <a:t>progetto</a:t>
            </a:r>
            <a:r>
              <a:rPr lang="en-US" sz="2400" dirty="0">
                <a:solidFill>
                  <a:srgbClr val="FFFFFF"/>
                </a:solidFill>
              </a:rPr>
              <a:t> è </a:t>
            </a:r>
            <a:r>
              <a:rPr lang="en-US" sz="2400" dirty="0" err="1">
                <a:solidFill>
                  <a:srgbClr val="FFFFFF"/>
                </a:solidFill>
              </a:rPr>
              <a:t>creare</a:t>
            </a:r>
            <a:r>
              <a:rPr lang="en-US" sz="2400" dirty="0">
                <a:solidFill>
                  <a:srgbClr val="FFFFFF"/>
                </a:solidFill>
              </a:rPr>
              <a:t> un </a:t>
            </a:r>
            <a:r>
              <a:rPr lang="en-US" sz="2400" dirty="0" err="1">
                <a:solidFill>
                  <a:srgbClr val="FFFFFF"/>
                </a:solidFill>
              </a:rPr>
              <a:t>algoritmo</a:t>
            </a:r>
            <a:r>
              <a:rPr lang="en-US" sz="2400" dirty="0">
                <a:solidFill>
                  <a:srgbClr val="FFFFFF"/>
                </a:solidFill>
              </a:rPr>
              <a:t> di </a:t>
            </a:r>
            <a:r>
              <a:rPr lang="en-US" sz="2400" dirty="0" err="1">
                <a:solidFill>
                  <a:srgbClr val="FFFFFF"/>
                </a:solidFill>
              </a:rPr>
              <a:t>pulizia</a:t>
            </a:r>
            <a:r>
              <a:rPr lang="en-US" sz="2400" dirty="0">
                <a:solidFill>
                  <a:srgbClr val="FFFFFF"/>
                </a:solidFill>
              </a:rPr>
              <a:t> e </a:t>
            </a:r>
            <a:r>
              <a:rPr lang="en-US" sz="2400" dirty="0" err="1">
                <a:solidFill>
                  <a:srgbClr val="FFFFFF"/>
                </a:solidFill>
              </a:rPr>
              <a:t>elaborazione</a:t>
            </a:r>
            <a:r>
              <a:rPr lang="en-US" sz="2400" dirty="0">
                <a:solidFill>
                  <a:srgbClr val="FFFFFF"/>
                </a:solidFill>
              </a:rPr>
              <a:t> </a:t>
            </a:r>
            <a:r>
              <a:rPr lang="en-US" sz="2400" dirty="0" err="1">
                <a:solidFill>
                  <a:srgbClr val="FFFFFF"/>
                </a:solidFill>
              </a:rPr>
              <a:t>che</a:t>
            </a:r>
            <a:r>
              <a:rPr lang="en-US" sz="2400" dirty="0">
                <a:solidFill>
                  <a:srgbClr val="FFFFFF"/>
                </a:solidFill>
              </a:rPr>
              <a:t> </a:t>
            </a:r>
            <a:r>
              <a:rPr lang="en-US" sz="2400" dirty="0" err="1">
                <a:solidFill>
                  <a:srgbClr val="FFFFFF"/>
                </a:solidFill>
              </a:rPr>
              <a:t>partendo</a:t>
            </a:r>
            <a:r>
              <a:rPr lang="en-US" sz="2400" dirty="0">
                <a:solidFill>
                  <a:srgbClr val="FFFFFF"/>
                </a:solidFill>
              </a:rPr>
              <a:t> da </a:t>
            </a:r>
            <a:r>
              <a:rPr lang="en-US" sz="2400" dirty="0" err="1">
                <a:solidFill>
                  <a:srgbClr val="FFFFFF"/>
                </a:solidFill>
              </a:rPr>
              <a:t>dati</a:t>
            </a:r>
            <a:r>
              <a:rPr lang="en-US" sz="2400" dirty="0">
                <a:solidFill>
                  <a:srgbClr val="FFFFFF"/>
                </a:solidFill>
              </a:rPr>
              <a:t> </a:t>
            </a:r>
            <a:r>
              <a:rPr lang="en-US" sz="2400" dirty="0" err="1">
                <a:solidFill>
                  <a:srgbClr val="FFFFFF"/>
                </a:solidFill>
              </a:rPr>
              <a:t>riguardanti</a:t>
            </a:r>
            <a:r>
              <a:rPr lang="en-US" sz="2400" dirty="0">
                <a:solidFill>
                  <a:srgbClr val="FFFFFF"/>
                </a:solidFill>
              </a:rPr>
              <a:t> </a:t>
            </a:r>
            <a:r>
              <a:rPr lang="en-US" sz="2400" dirty="0" err="1">
                <a:solidFill>
                  <a:srgbClr val="FFFFFF"/>
                </a:solidFill>
              </a:rPr>
              <a:t>il</a:t>
            </a:r>
            <a:r>
              <a:rPr lang="en-US" sz="2400" dirty="0">
                <a:solidFill>
                  <a:srgbClr val="FFFFFF"/>
                </a:solidFill>
              </a:rPr>
              <a:t> </a:t>
            </a:r>
            <a:r>
              <a:rPr lang="en-US" sz="2400" dirty="0" err="1">
                <a:solidFill>
                  <a:srgbClr val="FFFFFF"/>
                </a:solidFill>
              </a:rPr>
              <a:t>sonno</a:t>
            </a:r>
            <a:r>
              <a:rPr lang="en-US" sz="2400" dirty="0">
                <a:solidFill>
                  <a:srgbClr val="FFFFFF"/>
                </a:solidFill>
              </a:rPr>
              <a:t> di una persona, </a:t>
            </a:r>
            <a:r>
              <a:rPr lang="en-US" sz="2400" dirty="0" err="1">
                <a:solidFill>
                  <a:srgbClr val="FFFFFF"/>
                </a:solidFill>
              </a:rPr>
              <a:t>acquisiti</a:t>
            </a:r>
            <a:r>
              <a:rPr lang="en-US" sz="2400" dirty="0">
                <a:solidFill>
                  <a:srgbClr val="FFFFFF"/>
                </a:solidFill>
              </a:rPr>
              <a:t> da un </a:t>
            </a:r>
            <a:r>
              <a:rPr lang="en-US" sz="2400" dirty="0" err="1">
                <a:solidFill>
                  <a:srgbClr val="FFFFFF"/>
                </a:solidFill>
              </a:rPr>
              <a:t>sensore</a:t>
            </a:r>
            <a:r>
              <a:rPr lang="en-US" sz="2400" dirty="0">
                <a:solidFill>
                  <a:srgbClr val="FFFFFF"/>
                </a:solidFill>
              </a:rPr>
              <a:t> </a:t>
            </a:r>
            <a:r>
              <a:rPr lang="en-US" sz="2400" dirty="0" err="1">
                <a:solidFill>
                  <a:srgbClr val="FFFFFF"/>
                </a:solidFill>
              </a:rPr>
              <a:t>alla</a:t>
            </a:r>
            <a:r>
              <a:rPr lang="en-US" sz="2400" dirty="0">
                <a:solidFill>
                  <a:srgbClr val="FFFFFF"/>
                </a:solidFill>
              </a:rPr>
              <a:t> </a:t>
            </a:r>
            <a:r>
              <a:rPr lang="en-US" sz="2400" dirty="0" err="1">
                <a:solidFill>
                  <a:srgbClr val="FFFFFF"/>
                </a:solidFill>
              </a:rPr>
              <a:t>frequenza</a:t>
            </a:r>
            <a:r>
              <a:rPr lang="en-US" sz="2400" dirty="0">
                <a:solidFill>
                  <a:srgbClr val="FFFFFF"/>
                </a:solidFill>
              </a:rPr>
              <a:t> di uno al secondo </a:t>
            </a:r>
            <a:r>
              <a:rPr lang="en-US" sz="2400" dirty="0" err="1">
                <a:solidFill>
                  <a:srgbClr val="FFFFFF"/>
                </a:solidFill>
              </a:rPr>
              <a:t>durante</a:t>
            </a:r>
            <a:r>
              <a:rPr lang="en-US" sz="2400" dirty="0">
                <a:solidFill>
                  <a:srgbClr val="FFFFFF"/>
                </a:solidFill>
              </a:rPr>
              <a:t> </a:t>
            </a:r>
            <a:r>
              <a:rPr lang="en-US" sz="2400" dirty="0" err="1">
                <a:solidFill>
                  <a:srgbClr val="FFFFFF"/>
                </a:solidFill>
              </a:rPr>
              <a:t>il</a:t>
            </a:r>
            <a:r>
              <a:rPr lang="en-US" sz="2400" dirty="0">
                <a:solidFill>
                  <a:srgbClr val="FFFFFF"/>
                </a:solidFill>
              </a:rPr>
              <a:t> </a:t>
            </a:r>
            <a:r>
              <a:rPr lang="en-US" sz="2400" dirty="0" err="1">
                <a:solidFill>
                  <a:srgbClr val="FFFFFF"/>
                </a:solidFill>
              </a:rPr>
              <a:t>periodo</a:t>
            </a:r>
            <a:r>
              <a:rPr lang="en-US" sz="2400" dirty="0">
                <a:solidFill>
                  <a:srgbClr val="FFFFFF"/>
                </a:solidFill>
              </a:rPr>
              <a:t> notturno, ne </a:t>
            </a:r>
            <a:r>
              <a:rPr lang="en-US" sz="2400" dirty="0" err="1">
                <a:solidFill>
                  <a:srgbClr val="FFFFFF"/>
                </a:solidFill>
              </a:rPr>
              <a:t>generi</a:t>
            </a:r>
            <a:r>
              <a:rPr lang="en-US" sz="2400" dirty="0">
                <a:solidFill>
                  <a:srgbClr val="FFFFFF"/>
                </a:solidFill>
              </a:rPr>
              <a:t> </a:t>
            </a:r>
            <a:r>
              <a:rPr lang="en-US" sz="2400" dirty="0" err="1">
                <a:solidFill>
                  <a:srgbClr val="FFFFFF"/>
                </a:solidFill>
              </a:rPr>
              <a:t>altri</a:t>
            </a:r>
            <a:r>
              <a:rPr lang="en-US" sz="2400" dirty="0">
                <a:solidFill>
                  <a:srgbClr val="FFFFFF"/>
                </a:solidFill>
              </a:rPr>
              <a:t> </a:t>
            </a:r>
            <a:r>
              <a:rPr lang="en-US" sz="2400" dirty="0" err="1">
                <a:solidFill>
                  <a:srgbClr val="FFFFFF"/>
                </a:solidFill>
              </a:rPr>
              <a:t>depurati</a:t>
            </a:r>
            <a:r>
              <a:rPr lang="en-US" sz="2400" dirty="0">
                <a:solidFill>
                  <a:srgbClr val="FFFFFF"/>
                </a:solidFill>
              </a:rPr>
              <a:t> dal </a:t>
            </a:r>
            <a:r>
              <a:rPr lang="en-US" sz="2400" dirty="0" err="1">
                <a:solidFill>
                  <a:srgbClr val="FFFFFF"/>
                </a:solidFill>
              </a:rPr>
              <a:t>rumore</a:t>
            </a:r>
            <a:r>
              <a:rPr lang="en-US" sz="2400" dirty="0">
                <a:solidFill>
                  <a:srgbClr val="FFFFFF"/>
                </a:solidFill>
              </a:rPr>
              <a:t> di </a:t>
            </a:r>
            <a:r>
              <a:rPr lang="en-US" sz="2400" dirty="0" err="1">
                <a:solidFill>
                  <a:srgbClr val="FFFFFF"/>
                </a:solidFill>
              </a:rPr>
              <a:t>acquisizione</a:t>
            </a:r>
            <a:r>
              <a:rPr lang="en-US" sz="2400" dirty="0">
                <a:solidFill>
                  <a:srgbClr val="FFFFFF"/>
                </a:solidFill>
              </a:rPr>
              <a:t> e </a:t>
            </a:r>
            <a:r>
              <a:rPr lang="en-US" sz="2400" dirty="0" err="1">
                <a:solidFill>
                  <a:srgbClr val="FFFFFF"/>
                </a:solidFill>
              </a:rPr>
              <a:t>più</a:t>
            </a:r>
            <a:r>
              <a:rPr lang="en-US" sz="2400" dirty="0">
                <a:solidFill>
                  <a:srgbClr val="FFFFFF"/>
                </a:solidFill>
              </a:rPr>
              <a:t> </a:t>
            </a:r>
            <a:r>
              <a:rPr lang="en-US" sz="2400" dirty="0" err="1">
                <a:solidFill>
                  <a:srgbClr val="FFFFFF"/>
                </a:solidFill>
              </a:rPr>
              <a:t>adatti</a:t>
            </a:r>
            <a:r>
              <a:rPr lang="en-US" sz="2400" dirty="0">
                <a:solidFill>
                  <a:srgbClr val="FFFFFF"/>
                </a:solidFill>
              </a:rPr>
              <a:t> ad </a:t>
            </a:r>
            <a:r>
              <a:rPr lang="en-US" sz="2400" dirty="0" err="1">
                <a:solidFill>
                  <a:srgbClr val="FFFFFF"/>
                </a:solidFill>
              </a:rPr>
              <a:t>un’analisi</a:t>
            </a:r>
            <a:r>
              <a:rPr lang="en-US" sz="2400" dirty="0">
                <a:solidFill>
                  <a:srgbClr val="FFFFFF"/>
                </a:solidFill>
              </a:rPr>
              <a:t> del </a:t>
            </a:r>
            <a:r>
              <a:rPr lang="en-US" sz="2400" dirty="0" err="1">
                <a:solidFill>
                  <a:srgbClr val="FFFFFF"/>
                </a:solidFill>
              </a:rPr>
              <a:t>sonno</a:t>
            </a:r>
            <a:r>
              <a:rPr lang="en-US" sz="2400" dirty="0">
                <a:solidFill>
                  <a:srgbClr val="FFFFFF"/>
                </a:solidFill>
              </a:rPr>
              <a:t> del </a:t>
            </a:r>
            <a:r>
              <a:rPr lang="en-US" sz="2400" dirty="0" err="1">
                <a:solidFill>
                  <a:srgbClr val="FFFFFF"/>
                </a:solidFill>
              </a:rPr>
              <a:t>soggetto</a:t>
            </a:r>
            <a:r>
              <a:rPr lang="en-US" sz="2400" dirty="0">
                <a:solidFill>
                  <a:srgbClr val="FFFFFF"/>
                </a:solidFill>
              </a:rPr>
              <a:t> </a:t>
            </a:r>
            <a:r>
              <a:rPr lang="en-US" sz="2400" dirty="0" err="1">
                <a:solidFill>
                  <a:srgbClr val="FFFFFF"/>
                </a:solidFill>
              </a:rPr>
              <a:t>considerato</a:t>
            </a:r>
            <a:r>
              <a:rPr lang="en-US" sz="2400" dirty="0">
                <a:solidFill>
                  <a:srgbClr val="FFFFFF"/>
                </a:solidFill>
              </a:rPr>
              <a:t>.</a:t>
            </a:r>
          </a:p>
          <a:p>
            <a:pPr indent="-228600">
              <a:lnSpc>
                <a:spcPct val="90000"/>
              </a:lnSpc>
              <a:spcAft>
                <a:spcPts val="600"/>
              </a:spcAft>
              <a:buFont typeface="Arial" panose="020B0604020202020204" pitchFamily="34" charset="0"/>
              <a:buChar char="•"/>
            </a:pPr>
            <a:endParaRPr lang="en-US" sz="2400" dirty="0">
              <a:solidFill>
                <a:srgbClr val="FFFFFF"/>
              </a:solidFill>
            </a:endParaRPr>
          </a:p>
        </p:txBody>
      </p:sp>
      <p:sp>
        <p:nvSpPr>
          <p:cNvPr id="3" name="CasellaDiTesto 2">
            <a:extLst>
              <a:ext uri="{FF2B5EF4-FFF2-40B4-BE49-F238E27FC236}">
                <a16:creationId xmlns:a16="http://schemas.microsoft.com/office/drawing/2014/main" id="{1F1656A5-1403-4845-B610-4EA13D8B69C5}"/>
              </a:ext>
            </a:extLst>
          </p:cNvPr>
          <p:cNvSpPr txBox="1"/>
          <p:nvPr/>
        </p:nvSpPr>
        <p:spPr>
          <a:xfrm>
            <a:off x="6309878" y="3301444"/>
            <a:ext cx="4293704" cy="4019562"/>
          </a:xfrm>
          <a:prstGeom prst="rect">
            <a:avLst/>
          </a:prstGeom>
          <a:noFill/>
        </p:spPr>
        <p:txBody>
          <a:bodyPr wrap="square" rtlCol="0">
            <a:spAutoFit/>
          </a:bodyPr>
          <a:lstStyle/>
          <a:p>
            <a:pPr>
              <a:lnSpc>
                <a:spcPct val="90000"/>
              </a:lnSpc>
              <a:spcAft>
                <a:spcPts val="600"/>
              </a:spcAft>
            </a:pPr>
            <a:r>
              <a:rPr lang="en-US" sz="2400" dirty="0" err="1">
                <a:solidFill>
                  <a:srgbClr val="FFFFFF"/>
                </a:solidFill>
              </a:rPr>
              <a:t>Dati</a:t>
            </a:r>
            <a:r>
              <a:rPr lang="en-US" sz="2400" dirty="0">
                <a:solidFill>
                  <a:srgbClr val="FFFFFF"/>
                </a:solidFill>
              </a:rPr>
              <a:t> </a:t>
            </a:r>
            <a:r>
              <a:rPr lang="en-US" sz="2400" dirty="0" err="1">
                <a:solidFill>
                  <a:srgbClr val="FFFFFF"/>
                </a:solidFill>
              </a:rPr>
              <a:t>calcolati</a:t>
            </a:r>
            <a:r>
              <a:rPr lang="en-US" sz="2400" dirty="0">
                <a:solidFill>
                  <a:srgbClr val="FFFFFF"/>
                </a:solidFill>
              </a:rPr>
              <a:t>:</a:t>
            </a:r>
          </a:p>
          <a:p>
            <a:pPr indent="-228600">
              <a:lnSpc>
                <a:spcPct val="90000"/>
              </a:lnSpc>
              <a:spcAft>
                <a:spcPts val="600"/>
              </a:spcAft>
              <a:buFont typeface="Arial" panose="020B0604020202020204" pitchFamily="34" charset="0"/>
              <a:buChar char="•"/>
            </a:pPr>
            <a:r>
              <a:rPr lang="en-US" sz="2000" dirty="0">
                <a:solidFill>
                  <a:srgbClr val="FFFFFF"/>
                </a:solidFill>
              </a:rPr>
              <a:t>Heart Rate (HR)</a:t>
            </a:r>
          </a:p>
          <a:p>
            <a:pPr indent="-228600">
              <a:lnSpc>
                <a:spcPct val="90000"/>
              </a:lnSpc>
              <a:spcAft>
                <a:spcPts val="600"/>
              </a:spcAft>
              <a:buFont typeface="Arial" panose="020B0604020202020204" pitchFamily="34" charset="0"/>
              <a:buChar char="•"/>
            </a:pPr>
            <a:r>
              <a:rPr lang="en-US" sz="2000" dirty="0">
                <a:solidFill>
                  <a:srgbClr val="FFFFFF"/>
                </a:solidFill>
              </a:rPr>
              <a:t>HR credibility</a:t>
            </a:r>
          </a:p>
          <a:p>
            <a:pPr indent="-228600">
              <a:lnSpc>
                <a:spcPct val="90000"/>
              </a:lnSpc>
              <a:spcAft>
                <a:spcPts val="600"/>
              </a:spcAft>
              <a:buFont typeface="Arial" panose="020B0604020202020204" pitchFamily="34" charset="0"/>
              <a:buChar char="•"/>
            </a:pPr>
            <a:r>
              <a:rPr lang="en-US" sz="2000" dirty="0">
                <a:solidFill>
                  <a:srgbClr val="FFFFFF"/>
                </a:solidFill>
              </a:rPr>
              <a:t>Respiration Rate (RR)</a:t>
            </a:r>
          </a:p>
          <a:p>
            <a:pPr indent="-228600">
              <a:lnSpc>
                <a:spcPct val="90000"/>
              </a:lnSpc>
              <a:spcAft>
                <a:spcPts val="600"/>
              </a:spcAft>
              <a:buFont typeface="Arial" panose="020B0604020202020204" pitchFamily="34" charset="0"/>
              <a:buChar char="•"/>
            </a:pPr>
            <a:r>
              <a:rPr lang="en-US" sz="2000" dirty="0">
                <a:solidFill>
                  <a:srgbClr val="FFFFFF"/>
                </a:solidFill>
              </a:rPr>
              <a:t>RR credibility</a:t>
            </a:r>
          </a:p>
          <a:p>
            <a:pPr indent="-228600">
              <a:lnSpc>
                <a:spcPct val="90000"/>
              </a:lnSpc>
              <a:spcAft>
                <a:spcPts val="600"/>
              </a:spcAft>
              <a:buFont typeface="Arial" panose="020B0604020202020204" pitchFamily="34" charset="0"/>
              <a:buChar char="•"/>
            </a:pPr>
            <a:r>
              <a:rPr lang="en-US" sz="2000" dirty="0">
                <a:solidFill>
                  <a:srgbClr val="FFFFFF"/>
                </a:solidFill>
              </a:rPr>
              <a:t>Status</a:t>
            </a:r>
          </a:p>
          <a:p>
            <a:pPr indent="-228600">
              <a:lnSpc>
                <a:spcPct val="90000"/>
              </a:lnSpc>
              <a:spcAft>
                <a:spcPts val="600"/>
              </a:spcAft>
              <a:buFont typeface="Arial" panose="020B0604020202020204" pitchFamily="34" charset="0"/>
              <a:buChar char="•"/>
            </a:pPr>
            <a:r>
              <a:rPr lang="en-US" sz="2000" dirty="0">
                <a:solidFill>
                  <a:srgbClr val="FFFFFF"/>
                </a:solidFill>
              </a:rPr>
              <a:t>Status “out of bed” probability</a:t>
            </a:r>
          </a:p>
          <a:p>
            <a:pPr indent="-228600">
              <a:lnSpc>
                <a:spcPct val="90000"/>
              </a:lnSpc>
              <a:spcAft>
                <a:spcPts val="600"/>
              </a:spcAft>
              <a:buFont typeface="Arial" panose="020B0604020202020204" pitchFamily="34" charset="0"/>
              <a:buChar char="•"/>
            </a:pPr>
            <a:r>
              <a:rPr lang="en-US" sz="2000" dirty="0">
                <a:solidFill>
                  <a:srgbClr val="FFFFFF"/>
                </a:solidFill>
              </a:rPr>
              <a:t>Status “in bed” probability</a:t>
            </a:r>
          </a:p>
          <a:p>
            <a:pPr indent="-228600">
              <a:lnSpc>
                <a:spcPct val="90000"/>
              </a:lnSpc>
              <a:spcAft>
                <a:spcPts val="600"/>
              </a:spcAft>
              <a:buFont typeface="Arial" panose="020B0604020202020204" pitchFamily="34" charset="0"/>
              <a:buChar char="•"/>
            </a:pPr>
            <a:r>
              <a:rPr lang="en-US" sz="2000" dirty="0">
                <a:solidFill>
                  <a:srgbClr val="FFFFFF"/>
                </a:solidFill>
              </a:rPr>
              <a:t>Status “movement” probability </a:t>
            </a:r>
          </a:p>
          <a:p>
            <a:pPr indent="-228600">
              <a:lnSpc>
                <a:spcPct val="90000"/>
              </a:lnSpc>
              <a:spcAft>
                <a:spcPts val="600"/>
              </a:spcAft>
              <a:buFont typeface="Arial" panose="020B0604020202020204" pitchFamily="34" charset="0"/>
              <a:buChar char="•"/>
            </a:pPr>
            <a:endParaRPr lang="en-US" sz="2400" dirty="0">
              <a:solidFill>
                <a:srgbClr val="FFFFFF"/>
              </a:solidFill>
            </a:endParaRPr>
          </a:p>
          <a:p>
            <a:endParaRPr lang="it-IT" dirty="0"/>
          </a:p>
        </p:txBody>
      </p:sp>
      <p:sp>
        <p:nvSpPr>
          <p:cNvPr id="4" name="CasellaDiTesto 3">
            <a:extLst>
              <a:ext uri="{FF2B5EF4-FFF2-40B4-BE49-F238E27FC236}">
                <a16:creationId xmlns:a16="http://schemas.microsoft.com/office/drawing/2014/main" id="{76E0F5F9-0AAC-41ED-9343-7FC5A98B8202}"/>
              </a:ext>
            </a:extLst>
          </p:cNvPr>
          <p:cNvSpPr txBox="1"/>
          <p:nvPr/>
        </p:nvSpPr>
        <p:spPr>
          <a:xfrm>
            <a:off x="827898" y="3301444"/>
            <a:ext cx="4293704" cy="3068532"/>
          </a:xfrm>
          <a:prstGeom prst="rect">
            <a:avLst/>
          </a:prstGeom>
          <a:noFill/>
        </p:spPr>
        <p:txBody>
          <a:bodyPr wrap="square" rtlCol="0">
            <a:spAutoFit/>
          </a:bodyPr>
          <a:lstStyle/>
          <a:p>
            <a:pPr>
              <a:lnSpc>
                <a:spcPct val="90000"/>
              </a:lnSpc>
              <a:spcAft>
                <a:spcPts val="600"/>
              </a:spcAft>
            </a:pPr>
            <a:r>
              <a:rPr lang="en-US" sz="2400" dirty="0" err="1">
                <a:solidFill>
                  <a:srgbClr val="FFFFFF"/>
                </a:solidFill>
              </a:rPr>
              <a:t>Dati</a:t>
            </a:r>
            <a:r>
              <a:rPr lang="en-US" sz="2400" dirty="0">
                <a:solidFill>
                  <a:srgbClr val="FFFFFF"/>
                </a:solidFill>
              </a:rPr>
              <a:t> di </a:t>
            </a:r>
            <a:r>
              <a:rPr lang="en-US" sz="2400" dirty="0" err="1">
                <a:solidFill>
                  <a:srgbClr val="FFFFFF"/>
                </a:solidFill>
              </a:rPr>
              <a:t>partenza</a:t>
            </a:r>
            <a:r>
              <a:rPr lang="en-US" sz="2400" dirty="0">
                <a:solidFill>
                  <a:srgbClr val="FFFFFF"/>
                </a:solidFill>
              </a:rPr>
              <a:t> di interesse:</a:t>
            </a:r>
          </a:p>
          <a:p>
            <a:pPr indent="-228600">
              <a:lnSpc>
                <a:spcPct val="90000"/>
              </a:lnSpc>
              <a:spcAft>
                <a:spcPts val="600"/>
              </a:spcAft>
              <a:buFont typeface="Arial" panose="020B0604020202020204" pitchFamily="34" charset="0"/>
              <a:buChar char="•"/>
            </a:pPr>
            <a:r>
              <a:rPr lang="en-US" sz="2000" dirty="0">
                <a:solidFill>
                  <a:srgbClr val="FFFFFF"/>
                </a:solidFill>
              </a:rPr>
              <a:t>Heart Rate (HR)</a:t>
            </a:r>
          </a:p>
          <a:p>
            <a:pPr indent="-228600">
              <a:lnSpc>
                <a:spcPct val="90000"/>
              </a:lnSpc>
              <a:spcAft>
                <a:spcPts val="600"/>
              </a:spcAft>
              <a:buFont typeface="Arial" panose="020B0604020202020204" pitchFamily="34" charset="0"/>
              <a:buChar char="•"/>
            </a:pPr>
            <a:r>
              <a:rPr lang="en-US" sz="2000" dirty="0">
                <a:solidFill>
                  <a:srgbClr val="FFFFFF"/>
                </a:solidFill>
              </a:rPr>
              <a:t>Respiration Rate (RR)</a:t>
            </a:r>
          </a:p>
          <a:p>
            <a:pPr indent="-228600">
              <a:lnSpc>
                <a:spcPct val="90000"/>
              </a:lnSpc>
              <a:spcAft>
                <a:spcPts val="600"/>
              </a:spcAft>
              <a:buFont typeface="Arial" panose="020B0604020202020204" pitchFamily="34" charset="0"/>
              <a:buChar char="•"/>
            </a:pPr>
            <a:r>
              <a:rPr lang="en-US" sz="2000" dirty="0">
                <a:solidFill>
                  <a:srgbClr val="FFFFFF"/>
                </a:solidFill>
              </a:rPr>
              <a:t>Status</a:t>
            </a:r>
          </a:p>
          <a:p>
            <a:pPr indent="-228600">
              <a:lnSpc>
                <a:spcPct val="90000"/>
              </a:lnSpc>
              <a:spcAft>
                <a:spcPts val="600"/>
              </a:spcAft>
              <a:buFont typeface="Arial" panose="020B0604020202020204" pitchFamily="34" charset="0"/>
              <a:buChar char="•"/>
            </a:pPr>
            <a:endParaRPr lang="en-US" sz="2400" dirty="0">
              <a:solidFill>
                <a:srgbClr val="FFFFFF"/>
              </a:solidFill>
            </a:endParaRPr>
          </a:p>
          <a:p>
            <a:pPr>
              <a:lnSpc>
                <a:spcPct val="90000"/>
              </a:lnSpc>
              <a:spcAft>
                <a:spcPts val="600"/>
              </a:spcAft>
            </a:pPr>
            <a:r>
              <a:rPr lang="en-US" sz="2400" dirty="0" err="1">
                <a:solidFill>
                  <a:srgbClr val="FFFFFF"/>
                </a:solidFill>
              </a:rPr>
              <a:t>Frequenza</a:t>
            </a:r>
            <a:r>
              <a:rPr lang="en-US" sz="2400" dirty="0">
                <a:solidFill>
                  <a:srgbClr val="FFFFFF"/>
                </a:solidFill>
              </a:rPr>
              <a:t> di </a:t>
            </a:r>
            <a:r>
              <a:rPr lang="en-US" sz="2400" dirty="0" err="1">
                <a:solidFill>
                  <a:srgbClr val="FFFFFF"/>
                </a:solidFill>
              </a:rPr>
              <a:t>acquisizione</a:t>
            </a:r>
            <a:r>
              <a:rPr lang="en-US" sz="2400" dirty="0">
                <a:solidFill>
                  <a:srgbClr val="FFFFFF"/>
                </a:solidFill>
              </a:rPr>
              <a:t>:</a:t>
            </a:r>
          </a:p>
          <a:p>
            <a:pPr indent="-228600">
              <a:lnSpc>
                <a:spcPct val="90000"/>
              </a:lnSpc>
              <a:spcAft>
                <a:spcPts val="600"/>
              </a:spcAft>
              <a:buFont typeface="Arial" panose="020B0604020202020204" pitchFamily="34" charset="0"/>
              <a:buChar char="•"/>
            </a:pPr>
            <a:r>
              <a:rPr lang="en-US" sz="2000" dirty="0">
                <a:solidFill>
                  <a:srgbClr val="FFFFFF"/>
                </a:solidFill>
              </a:rPr>
              <a:t>1 Hz</a:t>
            </a:r>
          </a:p>
          <a:p>
            <a:endParaRPr lang="it-IT" dirty="0"/>
          </a:p>
        </p:txBody>
      </p:sp>
    </p:spTree>
    <p:extLst>
      <p:ext uri="{BB962C8B-B14F-4D97-AF65-F5344CB8AC3E}">
        <p14:creationId xmlns:p14="http://schemas.microsoft.com/office/powerpoint/2010/main" val="4163732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51FC62A-A36C-4371-994E-64769487EC31}"/>
              </a:ext>
            </a:extLst>
          </p:cNvPr>
          <p:cNvSpPr>
            <a:spLocks noGrp="1"/>
          </p:cNvSpPr>
          <p:nvPr>
            <p:ph type="title"/>
          </p:nvPr>
        </p:nvSpPr>
        <p:spPr>
          <a:xfrm>
            <a:off x="833002" y="365125"/>
            <a:ext cx="10520702" cy="1325563"/>
          </a:xfrm>
        </p:spPr>
        <p:txBody>
          <a:bodyPr>
            <a:normAutofit/>
          </a:bodyPr>
          <a:lstStyle/>
          <a:p>
            <a:r>
              <a:rPr lang="it-IT" dirty="0">
                <a:solidFill>
                  <a:srgbClr val="FFFFFF"/>
                </a:solidFill>
              </a:rPr>
              <a:t>ELABORAZIONE</a:t>
            </a:r>
          </a:p>
        </p:txBody>
      </p:sp>
      <p:sp>
        <p:nvSpPr>
          <p:cNvPr id="3" name="Segnaposto contenuto 2">
            <a:extLst>
              <a:ext uri="{FF2B5EF4-FFF2-40B4-BE49-F238E27FC236}">
                <a16:creationId xmlns:a16="http://schemas.microsoft.com/office/drawing/2014/main" id="{BB9F97B3-FF68-4C00-8EAB-9C590841DE5A}"/>
              </a:ext>
            </a:extLst>
          </p:cNvPr>
          <p:cNvSpPr>
            <a:spLocks noGrp="1"/>
          </p:cNvSpPr>
          <p:nvPr>
            <p:ph idx="1"/>
          </p:nvPr>
        </p:nvSpPr>
        <p:spPr>
          <a:xfrm>
            <a:off x="838106" y="1690688"/>
            <a:ext cx="10515598" cy="4797082"/>
          </a:xfrm>
        </p:spPr>
        <p:txBody>
          <a:bodyPr>
            <a:normAutofit/>
          </a:bodyPr>
          <a:lstStyle/>
          <a:p>
            <a:pPr marL="0" indent="0" algn="just">
              <a:buNone/>
            </a:pPr>
            <a:r>
              <a:rPr lang="it-IT" sz="2400" dirty="0">
                <a:solidFill>
                  <a:srgbClr val="FFFFFF"/>
                </a:solidFill>
              </a:rPr>
              <a:t>Partendo da HR, RR e status acquisiti dal sensore, per ogni acquisizione l’algoritmo calcola tramite media aritmetica su un determinato numero di stati precedenti le probabilità che la persona monitorata sia fuori dal letto [P(0)], sia nel letto in posizione stabile [P(1)] oppure sia nel letto e si stia muovendo [P(2)]. </a:t>
            </a:r>
          </a:p>
          <a:p>
            <a:pPr marL="0" indent="0" algn="just">
              <a:buNone/>
            </a:pPr>
            <a:r>
              <a:rPr lang="it-IT" sz="2400" dirty="0">
                <a:solidFill>
                  <a:srgbClr val="FFFFFF"/>
                </a:solidFill>
              </a:rPr>
              <a:t>Si procede quindi al calcolo dello status attuale, considerando status calcolato dal sensore e probabilità dei possibili valori, dando priorità al caso ‘fuori dal letto’. </a:t>
            </a:r>
          </a:p>
          <a:p>
            <a:pPr marL="0" indent="0" algn="just">
              <a:buNone/>
            </a:pPr>
            <a:r>
              <a:rPr lang="it-IT" sz="2400" dirty="0">
                <a:solidFill>
                  <a:srgbClr val="FFFFFF"/>
                </a:solidFill>
              </a:rPr>
              <a:t>Infine vengono ricalcolati HR e RR, prendendo i dati direttamente dal sensore se disponibili o altrimenti assegnando loro gli ultimi valori di HR/RR calcolati, e  viene assegnato a ciascuno un coefficiente di credibilità, anch’esso calcolato sulla base di un determinato numero di valori precedenti, che indica quanti di quest’ultimi siano stati imputati anziché presi dal sensore, per dare un’indicazione su quanto siano affidabili i valori calcolati durante l’acquisizione attualmente considerata.</a:t>
            </a:r>
          </a:p>
        </p:txBody>
      </p:sp>
    </p:spTree>
    <p:extLst>
      <p:ext uri="{BB962C8B-B14F-4D97-AF65-F5344CB8AC3E}">
        <p14:creationId xmlns:p14="http://schemas.microsoft.com/office/powerpoint/2010/main" val="29727329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4E78BA7-3612-4C95-A744-252CD7EC7110}"/>
              </a:ext>
            </a:extLst>
          </p:cNvPr>
          <p:cNvSpPr>
            <a:spLocks noGrp="1"/>
          </p:cNvSpPr>
          <p:nvPr>
            <p:ph type="title"/>
          </p:nvPr>
        </p:nvSpPr>
        <p:spPr>
          <a:xfrm>
            <a:off x="833002" y="448253"/>
            <a:ext cx="10520702" cy="1325563"/>
          </a:xfrm>
        </p:spPr>
        <p:txBody>
          <a:bodyPr>
            <a:normAutofit/>
          </a:bodyPr>
          <a:lstStyle/>
          <a:p>
            <a:r>
              <a:rPr lang="it-IT" dirty="0"/>
              <a:t>RISULTATI</a:t>
            </a:r>
          </a:p>
        </p:txBody>
      </p:sp>
      <p:sp>
        <p:nvSpPr>
          <p:cNvPr id="3" name="Segnaposto contenuto 2">
            <a:extLst>
              <a:ext uri="{FF2B5EF4-FFF2-40B4-BE49-F238E27FC236}">
                <a16:creationId xmlns:a16="http://schemas.microsoft.com/office/drawing/2014/main" id="{B1DFEECD-725B-40F2-95BE-DF3D7A3FDE0A}"/>
              </a:ext>
            </a:extLst>
          </p:cNvPr>
          <p:cNvSpPr>
            <a:spLocks noGrp="1"/>
          </p:cNvSpPr>
          <p:nvPr>
            <p:ph idx="1"/>
          </p:nvPr>
        </p:nvSpPr>
        <p:spPr>
          <a:xfrm>
            <a:off x="838200" y="2191807"/>
            <a:ext cx="4936067" cy="3985155"/>
          </a:xfrm>
        </p:spPr>
        <p:txBody>
          <a:bodyPr>
            <a:normAutofit/>
          </a:bodyPr>
          <a:lstStyle/>
          <a:p>
            <a:pPr marL="0" indent="0">
              <a:buNone/>
            </a:pPr>
            <a:r>
              <a:rPr lang="it-IT" sz="2000" dirty="0"/>
              <a:t>Orario inizio sonno: 00:30</a:t>
            </a:r>
          </a:p>
          <a:p>
            <a:pPr marL="0" indent="0">
              <a:buNone/>
            </a:pPr>
            <a:r>
              <a:rPr lang="it-IT" sz="2000" dirty="0"/>
              <a:t>Orario fine sonno: 07:30</a:t>
            </a:r>
          </a:p>
          <a:p>
            <a:pPr marL="0" indent="0">
              <a:buNone/>
            </a:pPr>
            <a:r>
              <a:rPr lang="it-IT" sz="2000" dirty="0"/>
              <a:t>Numero stati precedenti per calcolo probabilità: 120</a:t>
            </a:r>
          </a:p>
          <a:p>
            <a:pPr marL="0" indent="0">
              <a:buNone/>
            </a:pPr>
            <a:r>
              <a:rPr lang="it-IT" sz="2000" dirty="0"/>
              <a:t>Numero HR/RR precedenti per calcolo credibilità: 10</a:t>
            </a:r>
          </a:p>
          <a:p>
            <a:pPr marL="0" indent="0">
              <a:buNone/>
            </a:pPr>
            <a:r>
              <a:rPr lang="it-IT" sz="2000" dirty="0"/>
              <a:t>Peso assegnato al caso ‘nel letto’: </a:t>
            </a:r>
            <a:r>
              <a:rPr lang="it-IT" b="1" dirty="0"/>
              <a:t>0.8</a:t>
            </a:r>
          </a:p>
          <a:p>
            <a:pPr marL="0" indent="0">
              <a:buNone/>
            </a:pPr>
            <a:r>
              <a:rPr lang="it-IT" sz="2000" dirty="0"/>
              <a:t>Numero di risvegli calcolato: </a:t>
            </a:r>
            <a:r>
              <a:rPr lang="it-IT" b="1" dirty="0"/>
              <a:t>27</a:t>
            </a:r>
          </a:p>
        </p:txBody>
      </p:sp>
      <p:graphicFrame>
        <p:nvGraphicFramePr>
          <p:cNvPr id="11" name="Grafico 10">
            <a:extLst>
              <a:ext uri="{FF2B5EF4-FFF2-40B4-BE49-F238E27FC236}">
                <a16:creationId xmlns:a16="http://schemas.microsoft.com/office/drawing/2014/main" id="{EB0AB62F-3504-4486-A59B-73861AA19E6E}"/>
              </a:ext>
            </a:extLst>
          </p:cNvPr>
          <p:cNvGraphicFramePr/>
          <p:nvPr>
            <p:extLst>
              <p:ext uri="{D42A27DB-BD31-4B8C-83A1-F6EECF244321}">
                <p14:modId xmlns:p14="http://schemas.microsoft.com/office/powerpoint/2010/main" val="3723860147"/>
              </p:ext>
            </p:extLst>
          </p:nvPr>
        </p:nvGraphicFramePr>
        <p:xfrm>
          <a:off x="5371411" y="448254"/>
          <a:ext cx="6455099" cy="5728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27442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4E78BA7-3612-4C95-A744-252CD7EC7110}"/>
              </a:ext>
            </a:extLst>
          </p:cNvPr>
          <p:cNvSpPr>
            <a:spLocks noGrp="1"/>
          </p:cNvSpPr>
          <p:nvPr>
            <p:ph type="title"/>
          </p:nvPr>
        </p:nvSpPr>
        <p:spPr>
          <a:xfrm>
            <a:off x="833002" y="448253"/>
            <a:ext cx="10520702" cy="1325563"/>
          </a:xfrm>
        </p:spPr>
        <p:txBody>
          <a:bodyPr>
            <a:normAutofit/>
          </a:bodyPr>
          <a:lstStyle/>
          <a:p>
            <a:r>
              <a:rPr lang="it-IT" dirty="0"/>
              <a:t>RISULTATI</a:t>
            </a:r>
          </a:p>
        </p:txBody>
      </p:sp>
      <p:sp>
        <p:nvSpPr>
          <p:cNvPr id="3" name="Segnaposto contenuto 2">
            <a:extLst>
              <a:ext uri="{FF2B5EF4-FFF2-40B4-BE49-F238E27FC236}">
                <a16:creationId xmlns:a16="http://schemas.microsoft.com/office/drawing/2014/main" id="{B1DFEECD-725B-40F2-95BE-DF3D7A3FDE0A}"/>
              </a:ext>
            </a:extLst>
          </p:cNvPr>
          <p:cNvSpPr>
            <a:spLocks noGrp="1"/>
          </p:cNvSpPr>
          <p:nvPr>
            <p:ph idx="1"/>
          </p:nvPr>
        </p:nvSpPr>
        <p:spPr>
          <a:xfrm>
            <a:off x="838200" y="2191807"/>
            <a:ext cx="4936067" cy="3985155"/>
          </a:xfrm>
        </p:spPr>
        <p:txBody>
          <a:bodyPr>
            <a:normAutofit/>
          </a:bodyPr>
          <a:lstStyle/>
          <a:p>
            <a:pPr marL="0" indent="0">
              <a:buNone/>
            </a:pPr>
            <a:r>
              <a:rPr lang="it-IT" sz="2000" dirty="0"/>
              <a:t>Orario inizio sonno: 00:30</a:t>
            </a:r>
          </a:p>
          <a:p>
            <a:pPr marL="0" indent="0">
              <a:buNone/>
            </a:pPr>
            <a:r>
              <a:rPr lang="it-IT" sz="2000" dirty="0"/>
              <a:t>Orario fine sonno: 07:30</a:t>
            </a:r>
          </a:p>
          <a:p>
            <a:pPr marL="0" indent="0">
              <a:buNone/>
            </a:pPr>
            <a:r>
              <a:rPr lang="it-IT" sz="2000" dirty="0"/>
              <a:t>Numero stati precedenti per calcolo probabilità: 120</a:t>
            </a:r>
          </a:p>
          <a:p>
            <a:pPr marL="0" indent="0">
              <a:buNone/>
            </a:pPr>
            <a:r>
              <a:rPr lang="it-IT" sz="2000" dirty="0"/>
              <a:t>Numero HR/RR precedenti per calcolo credibilità: 10</a:t>
            </a:r>
          </a:p>
          <a:p>
            <a:pPr marL="0" indent="0">
              <a:buNone/>
            </a:pPr>
            <a:r>
              <a:rPr lang="it-IT" sz="2000" dirty="0"/>
              <a:t>Peso assegnato al caso ‘nel letto’: </a:t>
            </a:r>
            <a:r>
              <a:rPr lang="it-IT" b="1" dirty="0"/>
              <a:t>0.9</a:t>
            </a:r>
          </a:p>
          <a:p>
            <a:pPr marL="0" indent="0">
              <a:buNone/>
            </a:pPr>
            <a:r>
              <a:rPr lang="it-IT" sz="2000" dirty="0"/>
              <a:t>Numero di risvegli calcolato: </a:t>
            </a:r>
            <a:r>
              <a:rPr lang="it-IT" b="1" dirty="0"/>
              <a:t>4</a:t>
            </a:r>
          </a:p>
        </p:txBody>
      </p:sp>
      <p:graphicFrame>
        <p:nvGraphicFramePr>
          <p:cNvPr id="11" name="Grafico 10">
            <a:extLst>
              <a:ext uri="{FF2B5EF4-FFF2-40B4-BE49-F238E27FC236}">
                <a16:creationId xmlns:a16="http://schemas.microsoft.com/office/drawing/2014/main" id="{EB0AB62F-3504-4486-A59B-73861AA19E6E}"/>
              </a:ext>
            </a:extLst>
          </p:cNvPr>
          <p:cNvGraphicFramePr/>
          <p:nvPr>
            <p:extLst>
              <p:ext uri="{D42A27DB-BD31-4B8C-83A1-F6EECF244321}">
                <p14:modId xmlns:p14="http://schemas.microsoft.com/office/powerpoint/2010/main" val="2217389942"/>
              </p:ext>
            </p:extLst>
          </p:nvPr>
        </p:nvGraphicFramePr>
        <p:xfrm>
          <a:off x="5371411" y="448254"/>
          <a:ext cx="6455099" cy="5728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8112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82322A3B-276A-4159-B7F0-4638BF167938}"/>
              </a:ext>
            </a:extLst>
          </p:cNvPr>
          <p:cNvSpPr>
            <a:spLocks noGrp="1"/>
          </p:cNvSpPr>
          <p:nvPr>
            <p:ph type="title"/>
          </p:nvPr>
        </p:nvSpPr>
        <p:spPr>
          <a:xfrm>
            <a:off x="833002" y="365125"/>
            <a:ext cx="10520702" cy="1325563"/>
          </a:xfrm>
        </p:spPr>
        <p:txBody>
          <a:bodyPr>
            <a:normAutofit/>
          </a:bodyPr>
          <a:lstStyle/>
          <a:p>
            <a:r>
              <a:rPr lang="it-IT" dirty="0">
                <a:solidFill>
                  <a:srgbClr val="FFFFFF"/>
                </a:solidFill>
              </a:rPr>
              <a:t>DEDUZIONI</a:t>
            </a:r>
          </a:p>
        </p:txBody>
      </p:sp>
      <p:sp>
        <p:nvSpPr>
          <p:cNvPr id="3" name="Segnaposto contenuto 2">
            <a:extLst>
              <a:ext uri="{FF2B5EF4-FFF2-40B4-BE49-F238E27FC236}">
                <a16:creationId xmlns:a16="http://schemas.microsoft.com/office/drawing/2014/main" id="{072E986D-2066-4E6D-985C-48801D3646C9}"/>
              </a:ext>
            </a:extLst>
          </p:cNvPr>
          <p:cNvSpPr>
            <a:spLocks noGrp="1"/>
          </p:cNvSpPr>
          <p:nvPr>
            <p:ph idx="1"/>
          </p:nvPr>
        </p:nvSpPr>
        <p:spPr>
          <a:xfrm>
            <a:off x="838201" y="2022601"/>
            <a:ext cx="10515598" cy="4154361"/>
          </a:xfrm>
        </p:spPr>
        <p:txBody>
          <a:bodyPr>
            <a:normAutofit lnSpcReduction="10000"/>
          </a:bodyPr>
          <a:lstStyle/>
          <a:p>
            <a:pPr marL="0" indent="0" algn="just">
              <a:buNone/>
            </a:pPr>
            <a:r>
              <a:rPr lang="it-IT" sz="2400" dirty="0">
                <a:solidFill>
                  <a:srgbClr val="FFFFFF"/>
                </a:solidFill>
              </a:rPr>
              <a:t>Come si può dedurre dal numero di risvegli calcolato, il valore di 0.8 come peso assegnato al caso ‘nel letto’ potrebbe essere troppo basso per far fronte a un importante numero di falsi negativi che il sensore potrebbe rilevare durante il campionamento: risulta che il soggetto si è alzato dal letto 27 volte nel corso della notte considerata!</a:t>
            </a:r>
          </a:p>
          <a:p>
            <a:pPr marL="0" indent="0" algn="just">
              <a:buNone/>
            </a:pPr>
            <a:r>
              <a:rPr lang="it-IT" sz="2400" dirty="0">
                <a:solidFill>
                  <a:srgbClr val="FFFFFF"/>
                </a:solidFill>
              </a:rPr>
              <a:t>Incrementando leggermente il peso e portandolo a 0.9, si può notare dai grafici come le variazioni di tempo calcolato per ogni fase del sonno siano minime (2 minuti, a fronte di un arrotondamento al minuto), ma l’accuratezza nel verificare quante volte il soggetto si alza dal letto (incluso il risveglio al mattino) aumenta in maniera notevole.</a:t>
            </a:r>
          </a:p>
          <a:p>
            <a:pPr marL="0" indent="0">
              <a:buNone/>
            </a:pPr>
            <a:endParaRPr lang="it-IT" sz="2400" dirty="0">
              <a:solidFill>
                <a:srgbClr val="FFFFFF"/>
              </a:solidFill>
            </a:endParaRPr>
          </a:p>
          <a:p>
            <a:pPr marL="0" indent="0" algn="just">
              <a:buNone/>
            </a:pPr>
            <a:r>
              <a:rPr lang="it-IT" sz="2400" dirty="0">
                <a:solidFill>
                  <a:srgbClr val="FFFFFF"/>
                </a:solidFill>
              </a:rPr>
              <a:t>Tuttavia …</a:t>
            </a:r>
          </a:p>
        </p:txBody>
      </p:sp>
    </p:spTree>
    <p:extLst>
      <p:ext uri="{BB962C8B-B14F-4D97-AF65-F5344CB8AC3E}">
        <p14:creationId xmlns:p14="http://schemas.microsoft.com/office/powerpoint/2010/main" val="767853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egnaposto contenuto 6">
            <a:extLst>
              <a:ext uri="{FF2B5EF4-FFF2-40B4-BE49-F238E27FC236}">
                <a16:creationId xmlns:a16="http://schemas.microsoft.com/office/drawing/2014/main" id="{3A0740A8-DD9A-48E6-99CD-28E52FF24374}"/>
              </a:ext>
            </a:extLst>
          </p:cNvPr>
          <p:cNvSpPr txBox="1">
            <a:spLocks noGrp="1"/>
          </p:cNvSpPr>
          <p:nvPr>
            <p:ph idx="1"/>
          </p:nvPr>
        </p:nvSpPr>
        <p:spPr>
          <a:xfrm>
            <a:off x="771938" y="472683"/>
            <a:ext cx="6140123" cy="7329186"/>
          </a:xfrm>
          <a:prstGeom prst="rect">
            <a:avLst/>
          </a:prstGeom>
          <a:noFill/>
        </p:spPr>
        <p:txBody>
          <a:bodyPr wrap="square" rtlCol="0">
            <a:spAutoFit/>
          </a:bodyPr>
          <a:lstStyle/>
          <a:p>
            <a:pPr marL="0" indent="0" algn="just">
              <a:buNone/>
            </a:pPr>
            <a:r>
              <a:rPr lang="it-IT" sz="2000" dirty="0"/>
              <a:t>Si ha ragione di credere che durante il periodo considerato qualcosa non sia andato come previsto. Infatti prima delle ore 1:15 (orario coincidente con il primo allontanamento dal letto del soggetto) il numero di falsi negativi è pressocché nullo, cominciando a comparire, seppur in maniera sporadica, a partire proprio da quell’ora. I falsi negativi aumentano col tempo finché, dalle 02:40 circa, il sensore sembra non riuscire più a calcolare lo status corretto, rendendo quasi impossibile distinguere lo stato ‘nel letto’ da ‘fuori dal letto’ (come mostrato in figura per un campione di 20 secondi), se non appunto tramite una media su 2 minuti e con pesi assegnati ai due stati quasi equivalenti. Si vorrebbero però diminuire peso assegnato alla condizione ‘nel letto’ e numero di valori precedenti usati per calcolare le probabilità dei vari stati, in modo da rendere l’algoritmo più efficace ed efficiente nel rilevare anche allontanamenti dal letto molto brevi: bisogna quindi assicurarsi che il sensore rimanga preciso e adeguatamente calibrato per tutto il periodo in esame, così da ridurre al minimo il rumore d’acquisizione esterno, che falserebbe significativamente i risultati.</a:t>
            </a:r>
          </a:p>
          <a:p>
            <a:pPr marL="0" indent="0" algn="just">
              <a:buNone/>
            </a:pPr>
            <a:endParaRPr lang="it-IT" sz="2400" dirty="0"/>
          </a:p>
          <a:p>
            <a:pPr marL="0" indent="0" algn="just">
              <a:buNone/>
            </a:pPr>
            <a:endParaRPr lang="it-IT" sz="2000" dirty="0"/>
          </a:p>
        </p:txBody>
      </p:sp>
      <p:graphicFrame>
        <p:nvGraphicFramePr>
          <p:cNvPr id="8" name="Oggetto 7">
            <a:extLst>
              <a:ext uri="{FF2B5EF4-FFF2-40B4-BE49-F238E27FC236}">
                <a16:creationId xmlns:a16="http://schemas.microsoft.com/office/drawing/2014/main" id="{C801DA93-3D3C-4B06-B277-17F4F3DEB8CF}"/>
              </a:ext>
            </a:extLst>
          </p:cNvPr>
          <p:cNvGraphicFramePr>
            <a:graphicFrameLocks noChangeAspect="1"/>
          </p:cNvGraphicFramePr>
          <p:nvPr>
            <p:extLst>
              <p:ext uri="{D42A27DB-BD31-4B8C-83A1-F6EECF244321}">
                <p14:modId xmlns:p14="http://schemas.microsoft.com/office/powerpoint/2010/main" val="3367774324"/>
              </p:ext>
            </p:extLst>
          </p:nvPr>
        </p:nvGraphicFramePr>
        <p:xfrm>
          <a:off x="7676977" y="360323"/>
          <a:ext cx="3344862" cy="6134029"/>
        </p:xfrm>
        <a:graphic>
          <a:graphicData uri="http://schemas.openxmlformats.org/presentationml/2006/ole">
            <mc:AlternateContent xmlns:mc="http://schemas.openxmlformats.org/markup-compatibility/2006">
              <mc:Choice xmlns:v="urn:schemas-microsoft-com:vml" Requires="v">
                <p:oleObj spid="_x0000_s1026" name="Worksheet" r:id="rId3" imgW="2085945" imgH="4200365" progId="Excel.Sheet.12">
                  <p:embed/>
                </p:oleObj>
              </mc:Choice>
              <mc:Fallback>
                <p:oleObj name="Worksheet" r:id="rId3" imgW="2085945" imgH="4200365" progId="Excel.Sheet.12">
                  <p:embed/>
                  <p:pic>
                    <p:nvPicPr>
                      <p:cNvPr id="8" name="Oggetto 7">
                        <a:extLst>
                          <a:ext uri="{FF2B5EF4-FFF2-40B4-BE49-F238E27FC236}">
                            <a16:creationId xmlns:a16="http://schemas.microsoft.com/office/drawing/2014/main" id="{C801DA93-3D3C-4B06-B277-17F4F3DEB8CF}"/>
                          </a:ext>
                        </a:extLst>
                      </p:cNvPr>
                      <p:cNvPicPr/>
                      <p:nvPr/>
                    </p:nvPicPr>
                    <p:blipFill>
                      <a:blip r:embed="rId4"/>
                      <a:stretch>
                        <a:fillRect/>
                      </a:stretch>
                    </p:blipFill>
                    <p:spPr>
                      <a:xfrm>
                        <a:off x="7676977" y="360323"/>
                        <a:ext cx="3344862" cy="6134029"/>
                      </a:xfrm>
                      <a:prstGeom prst="rect">
                        <a:avLst/>
                      </a:prstGeom>
                    </p:spPr>
                  </p:pic>
                </p:oleObj>
              </mc:Fallback>
            </mc:AlternateContent>
          </a:graphicData>
        </a:graphic>
      </p:graphicFrame>
    </p:spTree>
    <p:extLst>
      <p:ext uri="{BB962C8B-B14F-4D97-AF65-F5344CB8AC3E}">
        <p14:creationId xmlns:p14="http://schemas.microsoft.com/office/powerpoint/2010/main" val="14859547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3F19B86B-80BB-419E-97DD-EB6B07D20187}"/>
              </a:ext>
            </a:extLst>
          </p:cNvPr>
          <p:cNvSpPr>
            <a:spLocks noGrp="1"/>
          </p:cNvSpPr>
          <p:nvPr>
            <p:ph idx="1"/>
          </p:nvPr>
        </p:nvSpPr>
        <p:spPr/>
        <p:txBody>
          <a:bodyPr>
            <a:normAutofit lnSpcReduction="10000"/>
          </a:bodyPr>
          <a:lstStyle/>
          <a:p>
            <a:pPr marL="0" indent="0" algn="just">
              <a:buNone/>
            </a:pPr>
            <a:r>
              <a:rPr lang="it-IT" sz="2400" dirty="0"/>
              <a:t>I parametri modificabili prima dell’applicazione dell’algoritmo rendono quest’ultimo molto versatile e adattabile a diversi contesti: a seconda di quale stato del sonno vogliamo venga messo in risalto o quale sia la durata minima degli allontanamenti che vogliamo rilevare basta modificare le impostazioni iniziali.</a:t>
            </a:r>
          </a:p>
          <a:p>
            <a:pPr marL="0" indent="0">
              <a:buNone/>
            </a:pPr>
            <a:r>
              <a:rPr lang="it-IT" sz="2400" dirty="0"/>
              <a:t>Possibili sviluppi futuri per questo algoritmo sono:</a:t>
            </a:r>
          </a:p>
          <a:p>
            <a:pPr algn="just"/>
            <a:r>
              <a:rPr lang="it-IT" sz="2400" dirty="0"/>
              <a:t>l’applicazione a </a:t>
            </a:r>
            <a:r>
              <a:rPr lang="it-IT" sz="2400" dirty="0" err="1"/>
              <a:t>run</a:t>
            </a:r>
            <a:r>
              <a:rPr lang="it-IT" sz="2400" dirty="0"/>
              <a:t>-time, per avere informazioni immediate sulla situazione attuale soggetto con un grado di precisione di molto superiore a quello garantito dal solo sensore</a:t>
            </a:r>
          </a:p>
          <a:p>
            <a:pPr algn="just"/>
            <a:r>
              <a:rPr lang="it-IT" sz="2400" dirty="0"/>
              <a:t>un batch processing a più livelli, con analisi ripetute dei dati, che permetta di generare informazioni ancora più precise, ad </a:t>
            </a:r>
            <a:r>
              <a:rPr lang="it-IT" sz="2400"/>
              <a:t>esempio colmando </a:t>
            </a:r>
            <a:r>
              <a:rPr lang="it-IT" sz="2400" dirty="0"/>
              <a:t>i ritardi causati dal tempo di calcolo delle probabilità o sfruttando i parametri di credibilità di HR/RR   </a:t>
            </a:r>
          </a:p>
        </p:txBody>
      </p:sp>
      <p:sp>
        <p:nvSpPr>
          <p:cNvPr id="11" name="CasellaDiTesto 10">
            <a:extLst>
              <a:ext uri="{FF2B5EF4-FFF2-40B4-BE49-F238E27FC236}">
                <a16:creationId xmlns:a16="http://schemas.microsoft.com/office/drawing/2014/main" id="{1D4AEDB0-8C5E-4EB2-883D-8C5A3692D0B7}"/>
              </a:ext>
            </a:extLst>
          </p:cNvPr>
          <p:cNvSpPr txBox="1"/>
          <p:nvPr/>
        </p:nvSpPr>
        <p:spPr>
          <a:xfrm>
            <a:off x="838200" y="669802"/>
            <a:ext cx="10399643" cy="769441"/>
          </a:xfrm>
          <a:prstGeom prst="rect">
            <a:avLst/>
          </a:prstGeom>
          <a:noFill/>
        </p:spPr>
        <p:txBody>
          <a:bodyPr wrap="square" rtlCol="0">
            <a:spAutoFit/>
          </a:bodyPr>
          <a:lstStyle/>
          <a:p>
            <a:r>
              <a:rPr lang="it-IT" sz="4400" dirty="0">
                <a:latin typeface="+mj-lt"/>
              </a:rPr>
              <a:t>CONCLUSIONI E POSSIBILI SVILUPPI</a:t>
            </a:r>
          </a:p>
        </p:txBody>
      </p:sp>
    </p:spTree>
    <p:extLst>
      <p:ext uri="{BB962C8B-B14F-4D97-AF65-F5344CB8AC3E}">
        <p14:creationId xmlns:p14="http://schemas.microsoft.com/office/powerpoint/2010/main" val="20006221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860</Words>
  <Application>Microsoft Office PowerPoint</Application>
  <PresentationFormat>Widescreen</PresentationFormat>
  <Paragraphs>58</Paragraphs>
  <Slides>8</Slides>
  <Notes>0</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1</vt:i4>
      </vt:variant>
      <vt:variant>
        <vt:lpstr>Titoli diapositive</vt:lpstr>
      </vt:variant>
      <vt:variant>
        <vt:i4>8</vt:i4>
      </vt:variant>
    </vt:vector>
  </HeadingPairs>
  <TitlesOfParts>
    <vt:vector size="13" baseType="lpstr">
      <vt:lpstr>Arial</vt:lpstr>
      <vt:lpstr>Calibri</vt:lpstr>
      <vt:lpstr>Calibri Light</vt:lpstr>
      <vt:lpstr>Tema di Office</vt:lpstr>
      <vt:lpstr>Foglio di lavoro di Microsoft Excel</vt:lpstr>
      <vt:lpstr>PROGETTO MONITORAGGIO SONNO</vt:lpstr>
      <vt:lpstr>SCOPO E DATI</vt:lpstr>
      <vt:lpstr>ELABORAZIONE</vt:lpstr>
      <vt:lpstr>RISULTATI</vt:lpstr>
      <vt:lpstr>RISULTATI</vt:lpstr>
      <vt:lpstr>DEDUZIONI</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MONITORAGGIO SONNO</dc:title>
  <dc:creator>Francesco</dc:creator>
  <cp:lastModifiedBy>Francesco</cp:lastModifiedBy>
  <cp:revision>2</cp:revision>
  <dcterms:created xsi:type="dcterms:W3CDTF">2020-05-04T08:17:00Z</dcterms:created>
  <dcterms:modified xsi:type="dcterms:W3CDTF">2020-05-05T23:38:07Z</dcterms:modified>
</cp:coreProperties>
</file>