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07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2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3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9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8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2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58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6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5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6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B6E0DE-A19A-45CF-B24F-06533188350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76E18-F45F-4E3A-B82B-8EC062619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 veicoli aziendali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C19F89-C5D4-42C4-8539-6FE33D84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Progetto 2° quadrimestre</a:t>
            </a:r>
          </a:p>
        </p:txBody>
      </p:sp>
    </p:spTree>
    <p:extLst>
      <p:ext uri="{BB962C8B-B14F-4D97-AF65-F5344CB8AC3E}">
        <p14:creationId xmlns:p14="http://schemas.microsoft.com/office/powerpoint/2010/main" val="176062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793F4-64D4-4C0E-AF11-6BCA7A73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E840F-C1B4-4660-B4DE-8F1EAD61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321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DBF29-A255-4514-A3BF-EED864E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b="1" dirty="0">
                <a:solidFill>
                  <a:schemeClr val="tx1"/>
                </a:solidFill>
              </a:rPr>
              <a:t>/</a:t>
            </a:r>
            <a:r>
              <a:rPr lang="it-IT" b="1" dirty="0">
                <a:solidFill>
                  <a:srgbClr val="FF0000"/>
                </a:solidFill>
              </a:rPr>
              <a:t>Contro</a:t>
            </a:r>
            <a:r>
              <a:rPr lang="it-IT" b="1" dirty="0">
                <a:solidFill>
                  <a:schemeClr val="tx1"/>
                </a:solidFill>
              </a:rPr>
              <a:t>: PHP e JavaScript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6F3E9-B58A-4E74-846D-DDFDCAB9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20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53A82-036D-4BE1-BC71-DA433B10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2AED90-E453-4EF7-B086-614430D3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5"/>
            <a:ext cx="9389469" cy="17339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Progetto </a:t>
            </a:r>
            <a:r>
              <a:rPr lang="it-IT" dirty="0" err="1"/>
              <a:t>created</a:t>
            </a:r>
            <a:r>
              <a:rPr lang="it-IT" dirty="0"/>
              <a:t> by: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Giovanni F. Cappellini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Francesco L. Colombo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Mattia </a:t>
            </a:r>
            <a:r>
              <a:rPr lang="it-IT" dirty="0" err="1"/>
              <a:t>Imbrosciano</a:t>
            </a:r>
            <a:endParaRPr lang="it-IT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Flavio Molli</a:t>
            </a:r>
          </a:p>
        </p:txBody>
      </p:sp>
    </p:spTree>
    <p:extLst>
      <p:ext uri="{BB962C8B-B14F-4D97-AF65-F5344CB8AC3E}">
        <p14:creationId xmlns:p14="http://schemas.microsoft.com/office/powerpoint/2010/main" val="33663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34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Garamond</vt:lpstr>
      <vt:lpstr>Organico</vt:lpstr>
      <vt:lpstr>Progetto veicoli aziendali</vt:lpstr>
      <vt:lpstr>Introduzione al progetto</vt:lpstr>
      <vt:lpstr>Pro/Contro: PHP e JavaScript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Cappellini</dc:creator>
  <cp:lastModifiedBy>Giovanni Cappellini</cp:lastModifiedBy>
  <cp:revision>10</cp:revision>
  <dcterms:created xsi:type="dcterms:W3CDTF">2021-02-26T07:43:46Z</dcterms:created>
  <dcterms:modified xsi:type="dcterms:W3CDTF">2021-02-26T07:58:56Z</dcterms:modified>
</cp:coreProperties>
</file>