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6C17C-DE37-4017-8FAB-55009905343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053459-2F47-46F5-A220-E29682B6D7D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Linguaggi di programmazione possibili.</a:t>
          </a:r>
          <a:endParaRPr lang="en-US"/>
        </a:p>
      </dgm:t>
    </dgm:pt>
    <dgm:pt modelId="{930858F1-8AD6-403E-96B0-6FB334794AA2}" type="parTrans" cxnId="{CB6126FD-F436-461E-9BBA-7038C6F742CE}">
      <dgm:prSet/>
      <dgm:spPr/>
      <dgm:t>
        <a:bodyPr/>
        <a:lstStyle/>
        <a:p>
          <a:endParaRPr lang="en-US"/>
        </a:p>
      </dgm:t>
    </dgm:pt>
    <dgm:pt modelId="{FAA32A00-AA14-4598-B6BB-18AA0D2215FE}" type="sibTrans" cxnId="{CB6126FD-F436-461E-9BBA-7038C6F742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C4FE99-DFA9-4FC4-8D93-8ADAF349CB5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JAVA o PHP ??</a:t>
          </a:r>
          <a:endParaRPr lang="en-US"/>
        </a:p>
      </dgm:t>
    </dgm:pt>
    <dgm:pt modelId="{6E21CE7E-8B15-449F-AB31-DD85B9A17103}" type="parTrans" cxnId="{5D183095-9B62-4B12-B7D5-FEB431D8B170}">
      <dgm:prSet/>
      <dgm:spPr/>
      <dgm:t>
        <a:bodyPr/>
        <a:lstStyle/>
        <a:p>
          <a:endParaRPr lang="en-US"/>
        </a:p>
      </dgm:t>
    </dgm:pt>
    <dgm:pt modelId="{009218CC-3C12-4110-B534-739F43E702A7}" type="sibTrans" cxnId="{5D183095-9B62-4B12-B7D5-FEB431D8B1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8A3E8D-00AA-43B8-8060-A0870216464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PHP linguaggio di programmazione caratterizzato per la programmazione web consente di gestire qualsiasi informazione dato o operazione dal lato server dei siti</a:t>
          </a:r>
          <a:endParaRPr lang="en-US"/>
        </a:p>
      </dgm:t>
    </dgm:pt>
    <dgm:pt modelId="{F45B3E4A-C9B6-49BA-BC51-06EB9396B0B4}" type="parTrans" cxnId="{E2A384CC-B8C5-42E8-B5B4-2FEA1D234086}">
      <dgm:prSet/>
      <dgm:spPr/>
      <dgm:t>
        <a:bodyPr/>
        <a:lstStyle/>
        <a:p>
          <a:endParaRPr lang="en-US"/>
        </a:p>
      </dgm:t>
    </dgm:pt>
    <dgm:pt modelId="{2E093DA3-A05C-4DD4-B243-91B2F53F41D3}" type="sibTrans" cxnId="{E2A384CC-B8C5-42E8-B5B4-2FEA1D2340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DD7315-4509-4B61-958C-9B3E10C58ED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Java linguaggio di programmazione caratterizzato per la programmazione di software da installare su dispositivi fissi pc </a:t>
          </a:r>
          <a:endParaRPr lang="en-US" dirty="0"/>
        </a:p>
      </dgm:t>
    </dgm:pt>
    <dgm:pt modelId="{06D16DB5-4F69-4314-A956-E83180D0F499}" type="parTrans" cxnId="{63BAC243-6E53-4FAD-9678-DF0047C13112}">
      <dgm:prSet/>
      <dgm:spPr/>
      <dgm:t>
        <a:bodyPr/>
        <a:lstStyle/>
        <a:p>
          <a:endParaRPr lang="en-US"/>
        </a:p>
      </dgm:t>
    </dgm:pt>
    <dgm:pt modelId="{F61E224E-0543-40B4-9F81-51E7B2823FAB}" type="sibTrans" cxnId="{63BAC243-6E53-4FAD-9678-DF0047C13112}">
      <dgm:prSet/>
      <dgm:spPr/>
      <dgm:t>
        <a:bodyPr/>
        <a:lstStyle/>
        <a:p>
          <a:endParaRPr lang="en-US"/>
        </a:p>
      </dgm:t>
    </dgm:pt>
    <dgm:pt modelId="{B9E40A72-4EA8-4CA4-A765-9EEE17DBE473}" type="pres">
      <dgm:prSet presAssocID="{8C26C17C-DE37-4017-8FAB-550099053434}" presName="root" presStyleCnt="0">
        <dgm:presLayoutVars>
          <dgm:dir/>
          <dgm:resizeHandles val="exact"/>
        </dgm:presLayoutVars>
      </dgm:prSet>
      <dgm:spPr/>
    </dgm:pt>
    <dgm:pt modelId="{011AD561-C72B-4586-A512-34D6BC91667B}" type="pres">
      <dgm:prSet presAssocID="{8C26C17C-DE37-4017-8FAB-550099053434}" presName="container" presStyleCnt="0">
        <dgm:presLayoutVars>
          <dgm:dir/>
          <dgm:resizeHandles val="exact"/>
        </dgm:presLayoutVars>
      </dgm:prSet>
      <dgm:spPr/>
    </dgm:pt>
    <dgm:pt modelId="{591A40D5-86C4-4104-8243-F556D28C8B47}" type="pres">
      <dgm:prSet presAssocID="{8F053459-2F47-46F5-A220-E29682B6D7DB}" presName="compNode" presStyleCnt="0"/>
      <dgm:spPr/>
    </dgm:pt>
    <dgm:pt modelId="{CBAC7A3D-110E-40F8-AB40-E4ABFFDD631F}" type="pres">
      <dgm:prSet presAssocID="{8F053459-2F47-46F5-A220-E29682B6D7DB}" presName="iconBgRect" presStyleLbl="bgShp" presStyleIdx="0" presStyleCnt="4"/>
      <dgm:spPr/>
    </dgm:pt>
    <dgm:pt modelId="{D7AA3A0F-AA46-4047-9D53-069C9DB7996F}" type="pres">
      <dgm:prSet presAssocID="{8F053459-2F47-46F5-A220-E29682B6D7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B3454578-760A-43E2-92A8-5916FB62853E}" type="pres">
      <dgm:prSet presAssocID="{8F053459-2F47-46F5-A220-E29682B6D7DB}" presName="spaceRect" presStyleCnt="0"/>
      <dgm:spPr/>
    </dgm:pt>
    <dgm:pt modelId="{34101FED-819B-4D0E-A6DB-00052E4FF699}" type="pres">
      <dgm:prSet presAssocID="{8F053459-2F47-46F5-A220-E29682B6D7DB}" presName="textRect" presStyleLbl="revTx" presStyleIdx="0" presStyleCnt="4">
        <dgm:presLayoutVars>
          <dgm:chMax val="1"/>
          <dgm:chPref val="1"/>
        </dgm:presLayoutVars>
      </dgm:prSet>
      <dgm:spPr/>
    </dgm:pt>
    <dgm:pt modelId="{5642559B-0433-40FD-8ABB-89081CD2C255}" type="pres">
      <dgm:prSet presAssocID="{FAA32A00-AA14-4598-B6BB-18AA0D2215FE}" presName="sibTrans" presStyleLbl="sibTrans2D1" presStyleIdx="0" presStyleCnt="0"/>
      <dgm:spPr/>
    </dgm:pt>
    <dgm:pt modelId="{09FC0DB4-222A-4962-90AA-1545A8B222FF}" type="pres">
      <dgm:prSet presAssocID="{29C4FE99-DFA9-4FC4-8D93-8ADAF349CB5B}" presName="compNode" presStyleCnt="0"/>
      <dgm:spPr/>
    </dgm:pt>
    <dgm:pt modelId="{717AF760-D88E-485D-8E73-869A79A91DEA}" type="pres">
      <dgm:prSet presAssocID="{29C4FE99-DFA9-4FC4-8D93-8ADAF349CB5B}" presName="iconBgRect" presStyleLbl="bgShp" presStyleIdx="1" presStyleCnt="4"/>
      <dgm:spPr/>
    </dgm:pt>
    <dgm:pt modelId="{CFFD3F24-EC3E-4F71-A100-9DCA0F1AEB5D}" type="pres">
      <dgm:prSet presAssocID="{29C4FE99-DFA9-4FC4-8D93-8ADAF349CB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49608F5-0CDC-420F-A434-7C9E99B43631}" type="pres">
      <dgm:prSet presAssocID="{29C4FE99-DFA9-4FC4-8D93-8ADAF349CB5B}" presName="spaceRect" presStyleCnt="0"/>
      <dgm:spPr/>
    </dgm:pt>
    <dgm:pt modelId="{FDF87F77-066E-4492-AB55-7EA663689BD0}" type="pres">
      <dgm:prSet presAssocID="{29C4FE99-DFA9-4FC4-8D93-8ADAF349CB5B}" presName="textRect" presStyleLbl="revTx" presStyleIdx="1" presStyleCnt="4">
        <dgm:presLayoutVars>
          <dgm:chMax val="1"/>
          <dgm:chPref val="1"/>
        </dgm:presLayoutVars>
      </dgm:prSet>
      <dgm:spPr/>
    </dgm:pt>
    <dgm:pt modelId="{36BB62C7-6EC4-49B7-86A2-72E302AB32E5}" type="pres">
      <dgm:prSet presAssocID="{009218CC-3C12-4110-B534-739F43E702A7}" presName="sibTrans" presStyleLbl="sibTrans2D1" presStyleIdx="0" presStyleCnt="0"/>
      <dgm:spPr/>
    </dgm:pt>
    <dgm:pt modelId="{9FF3AF54-FF1C-429C-9C5C-E125861C7815}" type="pres">
      <dgm:prSet presAssocID="{898A3E8D-00AA-43B8-8060-A08702164648}" presName="compNode" presStyleCnt="0"/>
      <dgm:spPr/>
    </dgm:pt>
    <dgm:pt modelId="{628661F2-D299-47EA-A5C0-431536D29D1C}" type="pres">
      <dgm:prSet presAssocID="{898A3E8D-00AA-43B8-8060-A08702164648}" presName="iconBgRect" presStyleLbl="bgShp" presStyleIdx="2" presStyleCnt="4"/>
      <dgm:spPr/>
    </dgm:pt>
    <dgm:pt modelId="{EA680673-9CFE-403C-B06F-99FAB61F6F8F}" type="pres">
      <dgm:prSet presAssocID="{898A3E8D-00AA-43B8-8060-A087021646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6F97783D-BF3A-4698-9DC5-51FDEB38A6CE}" type="pres">
      <dgm:prSet presAssocID="{898A3E8D-00AA-43B8-8060-A08702164648}" presName="spaceRect" presStyleCnt="0"/>
      <dgm:spPr/>
    </dgm:pt>
    <dgm:pt modelId="{76DA4B67-392E-4468-AD2A-91633F0174C5}" type="pres">
      <dgm:prSet presAssocID="{898A3E8D-00AA-43B8-8060-A08702164648}" presName="textRect" presStyleLbl="revTx" presStyleIdx="2" presStyleCnt="4">
        <dgm:presLayoutVars>
          <dgm:chMax val="1"/>
          <dgm:chPref val="1"/>
        </dgm:presLayoutVars>
      </dgm:prSet>
      <dgm:spPr/>
    </dgm:pt>
    <dgm:pt modelId="{7A6A8A71-F237-4E56-BD31-C0020E6555B0}" type="pres">
      <dgm:prSet presAssocID="{2E093DA3-A05C-4DD4-B243-91B2F53F41D3}" presName="sibTrans" presStyleLbl="sibTrans2D1" presStyleIdx="0" presStyleCnt="0"/>
      <dgm:spPr/>
    </dgm:pt>
    <dgm:pt modelId="{9452558E-4885-43C8-A76B-80A9A5C204C9}" type="pres">
      <dgm:prSet presAssocID="{DEDD7315-4509-4B61-958C-9B3E10C58EDB}" presName="compNode" presStyleCnt="0"/>
      <dgm:spPr/>
    </dgm:pt>
    <dgm:pt modelId="{E05E91B9-7B7A-4439-9302-2A329F278732}" type="pres">
      <dgm:prSet presAssocID="{DEDD7315-4509-4B61-958C-9B3E10C58EDB}" presName="iconBgRect" presStyleLbl="bgShp" presStyleIdx="3" presStyleCnt="4"/>
      <dgm:spPr/>
    </dgm:pt>
    <dgm:pt modelId="{F08F3621-CC6E-41D2-9942-92BF8199BF22}" type="pres">
      <dgm:prSet presAssocID="{DEDD7315-4509-4B61-958C-9B3E10C58E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345195-68B7-4D3D-BEEE-638BBA89E663}" type="pres">
      <dgm:prSet presAssocID="{DEDD7315-4509-4B61-958C-9B3E10C58EDB}" presName="spaceRect" presStyleCnt="0"/>
      <dgm:spPr/>
    </dgm:pt>
    <dgm:pt modelId="{D21D0B6C-D136-4A4F-811C-AAEFF629C711}" type="pres">
      <dgm:prSet presAssocID="{DEDD7315-4509-4B61-958C-9B3E10C58E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BAC243-6E53-4FAD-9678-DF0047C13112}" srcId="{8C26C17C-DE37-4017-8FAB-550099053434}" destId="{DEDD7315-4509-4B61-958C-9B3E10C58EDB}" srcOrd="3" destOrd="0" parTransId="{06D16DB5-4F69-4314-A956-E83180D0F499}" sibTransId="{F61E224E-0543-40B4-9F81-51E7B2823FAB}"/>
    <dgm:cxn modelId="{E6329D4F-AAAD-4C9E-ACD1-61969BE1B3BC}" type="presOf" srcId="{FAA32A00-AA14-4598-B6BB-18AA0D2215FE}" destId="{5642559B-0433-40FD-8ABB-89081CD2C255}" srcOrd="0" destOrd="0" presId="urn:microsoft.com/office/officeart/2018/2/layout/IconCircleList"/>
    <dgm:cxn modelId="{F7BE7573-66F3-4E10-91B6-DBA2CA9F22FC}" type="presOf" srcId="{898A3E8D-00AA-43B8-8060-A08702164648}" destId="{76DA4B67-392E-4468-AD2A-91633F0174C5}" srcOrd="0" destOrd="0" presId="urn:microsoft.com/office/officeart/2018/2/layout/IconCircleList"/>
    <dgm:cxn modelId="{E382D180-AD0D-45B5-B722-5F7FA76B7BBA}" type="presOf" srcId="{009218CC-3C12-4110-B534-739F43E702A7}" destId="{36BB62C7-6EC4-49B7-86A2-72E302AB32E5}" srcOrd="0" destOrd="0" presId="urn:microsoft.com/office/officeart/2018/2/layout/IconCircleList"/>
    <dgm:cxn modelId="{5D183095-9B62-4B12-B7D5-FEB431D8B170}" srcId="{8C26C17C-DE37-4017-8FAB-550099053434}" destId="{29C4FE99-DFA9-4FC4-8D93-8ADAF349CB5B}" srcOrd="1" destOrd="0" parTransId="{6E21CE7E-8B15-449F-AB31-DD85B9A17103}" sibTransId="{009218CC-3C12-4110-B534-739F43E702A7}"/>
    <dgm:cxn modelId="{9C930497-FFAE-4BA4-AD49-046E27846E48}" type="presOf" srcId="{DEDD7315-4509-4B61-958C-9B3E10C58EDB}" destId="{D21D0B6C-D136-4A4F-811C-AAEFF629C711}" srcOrd="0" destOrd="0" presId="urn:microsoft.com/office/officeart/2018/2/layout/IconCircleList"/>
    <dgm:cxn modelId="{3021A39F-F341-43E4-B370-CC3D0669CB77}" type="presOf" srcId="{29C4FE99-DFA9-4FC4-8D93-8ADAF349CB5B}" destId="{FDF87F77-066E-4492-AB55-7EA663689BD0}" srcOrd="0" destOrd="0" presId="urn:microsoft.com/office/officeart/2018/2/layout/IconCircleList"/>
    <dgm:cxn modelId="{313DA1A3-08AF-42AD-9823-9103AA5B1725}" type="presOf" srcId="{2E093DA3-A05C-4DD4-B243-91B2F53F41D3}" destId="{7A6A8A71-F237-4E56-BD31-C0020E6555B0}" srcOrd="0" destOrd="0" presId="urn:microsoft.com/office/officeart/2018/2/layout/IconCircleList"/>
    <dgm:cxn modelId="{9F805AA8-1982-4756-A154-8F28A66ECE4C}" type="presOf" srcId="{8C26C17C-DE37-4017-8FAB-550099053434}" destId="{B9E40A72-4EA8-4CA4-A765-9EEE17DBE473}" srcOrd="0" destOrd="0" presId="urn:microsoft.com/office/officeart/2018/2/layout/IconCircleList"/>
    <dgm:cxn modelId="{E2A384CC-B8C5-42E8-B5B4-2FEA1D234086}" srcId="{8C26C17C-DE37-4017-8FAB-550099053434}" destId="{898A3E8D-00AA-43B8-8060-A08702164648}" srcOrd="2" destOrd="0" parTransId="{F45B3E4A-C9B6-49BA-BC51-06EB9396B0B4}" sibTransId="{2E093DA3-A05C-4DD4-B243-91B2F53F41D3}"/>
    <dgm:cxn modelId="{6DCD8ACF-DF11-4866-B5CC-123A390CAA38}" type="presOf" srcId="{8F053459-2F47-46F5-A220-E29682B6D7DB}" destId="{34101FED-819B-4D0E-A6DB-00052E4FF699}" srcOrd="0" destOrd="0" presId="urn:microsoft.com/office/officeart/2018/2/layout/IconCircleList"/>
    <dgm:cxn modelId="{CB6126FD-F436-461E-9BBA-7038C6F742CE}" srcId="{8C26C17C-DE37-4017-8FAB-550099053434}" destId="{8F053459-2F47-46F5-A220-E29682B6D7DB}" srcOrd="0" destOrd="0" parTransId="{930858F1-8AD6-403E-96B0-6FB334794AA2}" sibTransId="{FAA32A00-AA14-4598-B6BB-18AA0D2215FE}"/>
    <dgm:cxn modelId="{BE547DBB-06B2-4318-917C-F92C6DD5F92D}" type="presParOf" srcId="{B9E40A72-4EA8-4CA4-A765-9EEE17DBE473}" destId="{011AD561-C72B-4586-A512-34D6BC91667B}" srcOrd="0" destOrd="0" presId="urn:microsoft.com/office/officeart/2018/2/layout/IconCircleList"/>
    <dgm:cxn modelId="{2DE1CB5B-EE18-4258-A08D-6A831FCAF0FF}" type="presParOf" srcId="{011AD561-C72B-4586-A512-34D6BC91667B}" destId="{591A40D5-86C4-4104-8243-F556D28C8B47}" srcOrd="0" destOrd="0" presId="urn:microsoft.com/office/officeart/2018/2/layout/IconCircleList"/>
    <dgm:cxn modelId="{5474F356-E0B7-4A53-BD78-0B6CA174405A}" type="presParOf" srcId="{591A40D5-86C4-4104-8243-F556D28C8B47}" destId="{CBAC7A3D-110E-40F8-AB40-E4ABFFDD631F}" srcOrd="0" destOrd="0" presId="urn:microsoft.com/office/officeart/2018/2/layout/IconCircleList"/>
    <dgm:cxn modelId="{B553A8C1-AFEF-4198-B031-A5B8B46D7B73}" type="presParOf" srcId="{591A40D5-86C4-4104-8243-F556D28C8B47}" destId="{D7AA3A0F-AA46-4047-9D53-069C9DB7996F}" srcOrd="1" destOrd="0" presId="urn:microsoft.com/office/officeart/2018/2/layout/IconCircleList"/>
    <dgm:cxn modelId="{7995E388-8B30-4701-9947-4DBF1F7D8D20}" type="presParOf" srcId="{591A40D5-86C4-4104-8243-F556D28C8B47}" destId="{B3454578-760A-43E2-92A8-5916FB62853E}" srcOrd="2" destOrd="0" presId="urn:microsoft.com/office/officeart/2018/2/layout/IconCircleList"/>
    <dgm:cxn modelId="{A3FF3FE1-9C5D-49D9-909C-533D42253D8A}" type="presParOf" srcId="{591A40D5-86C4-4104-8243-F556D28C8B47}" destId="{34101FED-819B-4D0E-A6DB-00052E4FF699}" srcOrd="3" destOrd="0" presId="urn:microsoft.com/office/officeart/2018/2/layout/IconCircleList"/>
    <dgm:cxn modelId="{792DA66A-709B-424F-A88B-FAD8AC471AC2}" type="presParOf" srcId="{011AD561-C72B-4586-A512-34D6BC91667B}" destId="{5642559B-0433-40FD-8ABB-89081CD2C255}" srcOrd="1" destOrd="0" presId="urn:microsoft.com/office/officeart/2018/2/layout/IconCircleList"/>
    <dgm:cxn modelId="{F6B983EC-B8EE-4E58-8E1F-8A6B53D172AC}" type="presParOf" srcId="{011AD561-C72B-4586-A512-34D6BC91667B}" destId="{09FC0DB4-222A-4962-90AA-1545A8B222FF}" srcOrd="2" destOrd="0" presId="urn:microsoft.com/office/officeart/2018/2/layout/IconCircleList"/>
    <dgm:cxn modelId="{18BE967B-ED68-4E03-8057-40F22DE28746}" type="presParOf" srcId="{09FC0DB4-222A-4962-90AA-1545A8B222FF}" destId="{717AF760-D88E-485D-8E73-869A79A91DEA}" srcOrd="0" destOrd="0" presId="urn:microsoft.com/office/officeart/2018/2/layout/IconCircleList"/>
    <dgm:cxn modelId="{C04471B4-5B7A-48BF-8D99-55D09A6DAEB2}" type="presParOf" srcId="{09FC0DB4-222A-4962-90AA-1545A8B222FF}" destId="{CFFD3F24-EC3E-4F71-A100-9DCA0F1AEB5D}" srcOrd="1" destOrd="0" presId="urn:microsoft.com/office/officeart/2018/2/layout/IconCircleList"/>
    <dgm:cxn modelId="{78A1022D-5361-44F0-A8D9-1873CED223E4}" type="presParOf" srcId="{09FC0DB4-222A-4962-90AA-1545A8B222FF}" destId="{A49608F5-0CDC-420F-A434-7C9E99B43631}" srcOrd="2" destOrd="0" presId="urn:microsoft.com/office/officeart/2018/2/layout/IconCircleList"/>
    <dgm:cxn modelId="{4B13AD4E-5EFF-4B9E-BDBA-934BB2E5FD94}" type="presParOf" srcId="{09FC0DB4-222A-4962-90AA-1545A8B222FF}" destId="{FDF87F77-066E-4492-AB55-7EA663689BD0}" srcOrd="3" destOrd="0" presId="urn:microsoft.com/office/officeart/2018/2/layout/IconCircleList"/>
    <dgm:cxn modelId="{EA300789-C155-4359-B8A0-7A64E86BFF61}" type="presParOf" srcId="{011AD561-C72B-4586-A512-34D6BC91667B}" destId="{36BB62C7-6EC4-49B7-86A2-72E302AB32E5}" srcOrd="3" destOrd="0" presId="urn:microsoft.com/office/officeart/2018/2/layout/IconCircleList"/>
    <dgm:cxn modelId="{149F74D4-7CD1-443D-8778-37B9CEABD000}" type="presParOf" srcId="{011AD561-C72B-4586-A512-34D6BC91667B}" destId="{9FF3AF54-FF1C-429C-9C5C-E125861C7815}" srcOrd="4" destOrd="0" presId="urn:microsoft.com/office/officeart/2018/2/layout/IconCircleList"/>
    <dgm:cxn modelId="{78EAD78E-1B95-4B32-949E-AF25B8967642}" type="presParOf" srcId="{9FF3AF54-FF1C-429C-9C5C-E125861C7815}" destId="{628661F2-D299-47EA-A5C0-431536D29D1C}" srcOrd="0" destOrd="0" presId="urn:microsoft.com/office/officeart/2018/2/layout/IconCircleList"/>
    <dgm:cxn modelId="{1478C8D0-BB35-47BB-BE77-B7C096538936}" type="presParOf" srcId="{9FF3AF54-FF1C-429C-9C5C-E125861C7815}" destId="{EA680673-9CFE-403C-B06F-99FAB61F6F8F}" srcOrd="1" destOrd="0" presId="urn:microsoft.com/office/officeart/2018/2/layout/IconCircleList"/>
    <dgm:cxn modelId="{16931CD5-7D54-4029-8710-33F0C725448F}" type="presParOf" srcId="{9FF3AF54-FF1C-429C-9C5C-E125861C7815}" destId="{6F97783D-BF3A-4698-9DC5-51FDEB38A6CE}" srcOrd="2" destOrd="0" presId="urn:microsoft.com/office/officeart/2018/2/layout/IconCircleList"/>
    <dgm:cxn modelId="{DE45FF3E-131F-4014-8F31-506A97663551}" type="presParOf" srcId="{9FF3AF54-FF1C-429C-9C5C-E125861C7815}" destId="{76DA4B67-392E-4468-AD2A-91633F0174C5}" srcOrd="3" destOrd="0" presId="urn:microsoft.com/office/officeart/2018/2/layout/IconCircleList"/>
    <dgm:cxn modelId="{56169AB2-E584-47B0-AD43-21E6DD45AD44}" type="presParOf" srcId="{011AD561-C72B-4586-A512-34D6BC91667B}" destId="{7A6A8A71-F237-4E56-BD31-C0020E6555B0}" srcOrd="5" destOrd="0" presId="urn:microsoft.com/office/officeart/2018/2/layout/IconCircleList"/>
    <dgm:cxn modelId="{E477B8A3-4555-4691-8229-1237F7DB490F}" type="presParOf" srcId="{011AD561-C72B-4586-A512-34D6BC91667B}" destId="{9452558E-4885-43C8-A76B-80A9A5C204C9}" srcOrd="6" destOrd="0" presId="urn:microsoft.com/office/officeart/2018/2/layout/IconCircleList"/>
    <dgm:cxn modelId="{9BD037EA-BF27-4245-B5E2-F2D5AEE7DCDC}" type="presParOf" srcId="{9452558E-4885-43C8-A76B-80A9A5C204C9}" destId="{E05E91B9-7B7A-4439-9302-2A329F278732}" srcOrd="0" destOrd="0" presId="urn:microsoft.com/office/officeart/2018/2/layout/IconCircleList"/>
    <dgm:cxn modelId="{48E2F7F1-9980-41D9-9157-20F012D42BC0}" type="presParOf" srcId="{9452558E-4885-43C8-A76B-80A9A5C204C9}" destId="{F08F3621-CC6E-41D2-9942-92BF8199BF22}" srcOrd="1" destOrd="0" presId="urn:microsoft.com/office/officeart/2018/2/layout/IconCircleList"/>
    <dgm:cxn modelId="{BC50A47E-70B8-4713-BD63-3608FE6E4B67}" type="presParOf" srcId="{9452558E-4885-43C8-A76B-80A9A5C204C9}" destId="{48345195-68B7-4D3D-BEEE-638BBA89E663}" srcOrd="2" destOrd="0" presId="urn:microsoft.com/office/officeart/2018/2/layout/IconCircleList"/>
    <dgm:cxn modelId="{08449C16-4B13-413E-BE4F-CB5784A07A72}" type="presParOf" srcId="{9452558E-4885-43C8-A76B-80A9A5C204C9}" destId="{D21D0B6C-D136-4A4F-811C-AAEFF629C7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C7A3D-110E-40F8-AB40-E4ABFFDD631F}">
      <dsp:nvSpPr>
        <dsp:cNvPr id="0" name=""/>
        <dsp:cNvSpPr/>
      </dsp:nvSpPr>
      <dsp:spPr>
        <a:xfrm>
          <a:off x="57315" y="121453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A3A0F-AA46-4047-9D53-069C9DB7996F}">
      <dsp:nvSpPr>
        <dsp:cNvPr id="0" name=""/>
        <dsp:cNvSpPr/>
      </dsp:nvSpPr>
      <dsp:spPr>
        <a:xfrm>
          <a:off x="321055" y="385193"/>
          <a:ext cx="728424" cy="7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01FED-819B-4D0E-A6DB-00052E4FF699}">
      <dsp:nvSpPr>
        <dsp:cNvPr id="0" name=""/>
        <dsp:cNvSpPr/>
      </dsp:nvSpPr>
      <dsp:spPr>
        <a:xfrm>
          <a:off x="1582342" y="121453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Linguaggi di programmazione possibili.</a:t>
          </a:r>
          <a:endParaRPr lang="en-US" sz="1600" kern="1200"/>
        </a:p>
      </dsp:txBody>
      <dsp:txXfrm>
        <a:off x="1582342" y="121453"/>
        <a:ext cx="2960346" cy="1255904"/>
      </dsp:txXfrm>
    </dsp:sp>
    <dsp:sp modelId="{717AF760-D88E-485D-8E73-869A79A91DEA}">
      <dsp:nvSpPr>
        <dsp:cNvPr id="0" name=""/>
        <dsp:cNvSpPr/>
      </dsp:nvSpPr>
      <dsp:spPr>
        <a:xfrm>
          <a:off x="5058506" y="121453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D3F24-EC3E-4F71-A100-9DCA0F1AEB5D}">
      <dsp:nvSpPr>
        <dsp:cNvPr id="0" name=""/>
        <dsp:cNvSpPr/>
      </dsp:nvSpPr>
      <dsp:spPr>
        <a:xfrm>
          <a:off x="5322246" y="385193"/>
          <a:ext cx="728424" cy="72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87F77-066E-4492-AB55-7EA663689BD0}">
      <dsp:nvSpPr>
        <dsp:cNvPr id="0" name=""/>
        <dsp:cNvSpPr/>
      </dsp:nvSpPr>
      <dsp:spPr>
        <a:xfrm>
          <a:off x="6583534" y="121453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JAVA o PHP ??</a:t>
          </a:r>
          <a:endParaRPr lang="en-US" sz="1600" kern="1200"/>
        </a:p>
      </dsp:txBody>
      <dsp:txXfrm>
        <a:off x="6583534" y="121453"/>
        <a:ext cx="2960346" cy="1255904"/>
      </dsp:txXfrm>
    </dsp:sp>
    <dsp:sp modelId="{628661F2-D299-47EA-A5C0-431536D29D1C}">
      <dsp:nvSpPr>
        <dsp:cNvPr id="0" name=""/>
        <dsp:cNvSpPr/>
      </dsp:nvSpPr>
      <dsp:spPr>
        <a:xfrm>
          <a:off x="57315" y="1941577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80673-9CFE-403C-B06F-99FAB61F6F8F}">
      <dsp:nvSpPr>
        <dsp:cNvPr id="0" name=""/>
        <dsp:cNvSpPr/>
      </dsp:nvSpPr>
      <dsp:spPr>
        <a:xfrm>
          <a:off x="321055" y="2205317"/>
          <a:ext cx="728424" cy="728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A4B67-392E-4468-AD2A-91633F0174C5}">
      <dsp:nvSpPr>
        <dsp:cNvPr id="0" name=""/>
        <dsp:cNvSpPr/>
      </dsp:nvSpPr>
      <dsp:spPr>
        <a:xfrm>
          <a:off x="1582342" y="1941577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PHP linguaggio di programmazione caratterizzato per la programmazione web consente di gestire qualsiasi informazione dato o operazione dal lato server dei siti</a:t>
          </a:r>
          <a:endParaRPr lang="en-US" sz="1600" kern="1200"/>
        </a:p>
      </dsp:txBody>
      <dsp:txXfrm>
        <a:off x="1582342" y="1941577"/>
        <a:ext cx="2960346" cy="1255904"/>
      </dsp:txXfrm>
    </dsp:sp>
    <dsp:sp modelId="{E05E91B9-7B7A-4439-9302-2A329F278732}">
      <dsp:nvSpPr>
        <dsp:cNvPr id="0" name=""/>
        <dsp:cNvSpPr/>
      </dsp:nvSpPr>
      <dsp:spPr>
        <a:xfrm>
          <a:off x="5058506" y="1941577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3621-CC6E-41D2-9942-92BF8199BF22}">
      <dsp:nvSpPr>
        <dsp:cNvPr id="0" name=""/>
        <dsp:cNvSpPr/>
      </dsp:nvSpPr>
      <dsp:spPr>
        <a:xfrm>
          <a:off x="5322246" y="2205317"/>
          <a:ext cx="728424" cy="728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0B6C-D136-4A4F-811C-AAEFF629C711}">
      <dsp:nvSpPr>
        <dsp:cNvPr id="0" name=""/>
        <dsp:cNvSpPr/>
      </dsp:nvSpPr>
      <dsp:spPr>
        <a:xfrm>
          <a:off x="6583534" y="1941577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Java linguaggio di programmazione caratterizzato per la programmazione di software da installare su dispositivi fissi pc </a:t>
          </a:r>
          <a:endParaRPr lang="en-US" sz="1600" kern="1200" dirty="0"/>
        </a:p>
      </dsp:txBody>
      <dsp:txXfrm>
        <a:off x="6583534" y="1941577"/>
        <a:ext cx="2960346" cy="1255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3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07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2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32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8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9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88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2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58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6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52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1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7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6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37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4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76E18-F45F-4E3A-B82B-8EC062619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 veicoli aziendali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C19F89-C5D4-42C4-8539-6FE33D84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Progetto 2° quadrimestre</a:t>
            </a:r>
          </a:p>
        </p:txBody>
      </p:sp>
    </p:spTree>
    <p:extLst>
      <p:ext uri="{BB962C8B-B14F-4D97-AF65-F5344CB8AC3E}">
        <p14:creationId xmlns:p14="http://schemas.microsoft.com/office/powerpoint/2010/main" val="176062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793F4-64D4-4C0E-AF11-6BCA7A73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Introduzione al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AE840F-C1B4-4660-B4DE-8F1EAD61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progetto trova il suo fondamento nel digitalizzare ed ottimizzare il sistema di prenotazione ed utilizzo dei veicoli aziendali dell’azienda </a:t>
            </a:r>
            <a:r>
              <a:rPr lang="it-IT" dirty="0" err="1"/>
              <a:t>Floos</a:t>
            </a:r>
            <a:r>
              <a:rPr lang="it-IT" dirty="0"/>
              <a:t>.</a:t>
            </a:r>
          </a:p>
          <a:p>
            <a:r>
              <a:rPr lang="it-IT" dirty="0"/>
              <a:t>In base alle richieste del cliente abbiamo ritenuto opportuno gestire il progetto del seguente modo…</a:t>
            </a:r>
          </a:p>
        </p:txBody>
      </p:sp>
    </p:spTree>
    <p:extLst>
      <p:ext uri="{BB962C8B-B14F-4D97-AF65-F5344CB8AC3E}">
        <p14:creationId xmlns:p14="http://schemas.microsoft.com/office/powerpoint/2010/main" val="24232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DBF29-A255-4514-A3BF-EED864E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B050"/>
                </a:solidFill>
              </a:rPr>
              <a:t>Pro</a:t>
            </a:r>
            <a:r>
              <a:rPr lang="it-IT" b="1" dirty="0">
                <a:solidFill>
                  <a:schemeClr val="tx1"/>
                </a:solidFill>
              </a:rPr>
              <a:t>/</a:t>
            </a:r>
            <a:r>
              <a:rPr lang="it-IT" b="1" dirty="0">
                <a:solidFill>
                  <a:srgbClr val="FF0000"/>
                </a:solidFill>
              </a:rPr>
              <a:t>Contro</a:t>
            </a:r>
            <a:r>
              <a:rPr lang="it-IT" b="1" dirty="0">
                <a:solidFill>
                  <a:schemeClr val="tx1"/>
                </a:solidFill>
              </a:rPr>
              <a:t>: PHP e JavaScript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FE674B4-39DD-448F-9E1A-152215D26E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20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93B39DF-C5AF-4424-95E3-12C22389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DB Management</a:t>
            </a:r>
            <a:br>
              <a:rPr lang="en-US" sz="5400"/>
            </a:br>
            <a:r>
              <a:rPr lang="en-US" sz="5400"/>
              <a:t>(schema ER)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FDB900B0-AF6F-4C11-A9AA-560F2A75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045" y="3657596"/>
            <a:ext cx="4513252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solidFill>
                  <a:schemeClr val="tx1"/>
                </a:solidFill>
              </a:rPr>
              <a:t>Diagramma entita relazione DB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9A1B392-ED74-4002-82B0-A0FC11962A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6" r="8226" b="2"/>
          <a:stretch/>
        </p:blipFill>
        <p:spPr>
          <a:xfrm>
            <a:off x="1412683" y="1410208"/>
            <a:ext cx="4348925" cy="385878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8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A98E5C6-D014-4242-9BC2-01BCF925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100"/>
              <a:t>DB Management</a:t>
            </a:r>
            <a:br>
              <a:rPr lang="it-IT" sz="4100"/>
            </a:br>
            <a:r>
              <a:rPr lang="it-IT" sz="4100"/>
              <a:t>(schema logico)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764B1-9511-434A-80EF-F1F31629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it-IT" dirty="0"/>
          </a:p>
          <a:p>
            <a:pPr algn="ctr"/>
            <a:r>
              <a:rPr lang="it-IT" dirty="0"/>
              <a:t>Utenti(</a:t>
            </a:r>
            <a:r>
              <a:rPr lang="it-IT" dirty="0" err="1"/>
              <a:t>ID,Nome,Cognome,username,password,dataNascita,cell,IsEsterno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Utilizzo(</a:t>
            </a:r>
            <a:r>
              <a:rPr lang="it-IT" dirty="0" err="1"/>
              <a:t>ID,Data,OraIn,OraOut,idUtenti</a:t>
            </a:r>
            <a:r>
              <a:rPr lang="it-IT" dirty="0"/>
              <a:t>*,</a:t>
            </a:r>
            <a:r>
              <a:rPr lang="it-IT" dirty="0" err="1"/>
              <a:t>TargaAuto</a:t>
            </a:r>
            <a:r>
              <a:rPr lang="it-IT" dirty="0"/>
              <a:t>*)//subito al momento</a:t>
            </a:r>
            <a:br>
              <a:rPr lang="it-IT" dirty="0"/>
            </a:br>
            <a:r>
              <a:rPr lang="it-IT" dirty="0"/>
              <a:t>Auto(</a:t>
            </a:r>
            <a:r>
              <a:rPr lang="it-IT" dirty="0" err="1"/>
              <a:t>TARGA,modello,marca,DataAcquisto,DataRevisione,idUtenti</a:t>
            </a:r>
            <a:r>
              <a:rPr lang="it-IT" dirty="0"/>
              <a:t>*)</a:t>
            </a:r>
            <a:br>
              <a:rPr lang="it-IT" dirty="0"/>
            </a:br>
            <a:r>
              <a:rPr lang="it-IT" dirty="0"/>
              <a:t>Prenotazione(</a:t>
            </a:r>
            <a:r>
              <a:rPr lang="it-IT" dirty="0" err="1"/>
              <a:t>ID,Data,OraIn,idUtenti</a:t>
            </a:r>
            <a:r>
              <a:rPr lang="it-IT" dirty="0"/>
              <a:t>*,</a:t>
            </a:r>
            <a:r>
              <a:rPr lang="it-IT" dirty="0" err="1"/>
              <a:t>TargaAuto</a:t>
            </a:r>
            <a:r>
              <a:rPr lang="it-IT" dirty="0"/>
              <a:t>*)//nel futuro</a:t>
            </a:r>
            <a:br>
              <a:rPr lang="it-IT" dirty="0"/>
            </a:br>
            <a:r>
              <a:rPr lang="it-IT" dirty="0"/>
              <a:t>Admin(</a:t>
            </a:r>
            <a:r>
              <a:rPr lang="it-IT" dirty="0" err="1"/>
              <a:t>ID,username,password</a:t>
            </a:r>
            <a:r>
              <a:rPr lang="it-IT" dirty="0"/>
              <a:t>)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73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353A82-036D-4BE1-BC71-DA433B10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FINE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2AED90-E453-4EF7-B086-614430D3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8" y="3806195"/>
            <a:ext cx="9389469" cy="173399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Progetto </a:t>
            </a:r>
            <a:r>
              <a:rPr lang="it-IT" dirty="0" err="1"/>
              <a:t>created</a:t>
            </a:r>
            <a:r>
              <a:rPr lang="it-IT" dirty="0"/>
              <a:t> by: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Giovanni F. Cappellini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Francesco L. Colombo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Mattia </a:t>
            </a:r>
            <a:r>
              <a:rPr lang="it-IT" dirty="0" err="1"/>
              <a:t>Imbrosciano</a:t>
            </a:r>
            <a:endParaRPr lang="it-IT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Flavio Molli</a:t>
            </a:r>
          </a:p>
        </p:txBody>
      </p:sp>
    </p:spTree>
    <p:extLst>
      <p:ext uri="{BB962C8B-B14F-4D97-AF65-F5344CB8AC3E}">
        <p14:creationId xmlns:p14="http://schemas.microsoft.com/office/powerpoint/2010/main" val="33663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214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Garamond</vt:lpstr>
      <vt:lpstr>Organico</vt:lpstr>
      <vt:lpstr>Progetto veicoli aziendali</vt:lpstr>
      <vt:lpstr>Introduzione al progetto</vt:lpstr>
      <vt:lpstr>Pro/Contro: PHP e JavaScript</vt:lpstr>
      <vt:lpstr>DB Management (schema ER)</vt:lpstr>
      <vt:lpstr>DB Management (schema logico)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Cappellini</dc:creator>
  <cp:lastModifiedBy>Colombo Francesco</cp:lastModifiedBy>
  <cp:revision>16</cp:revision>
  <dcterms:created xsi:type="dcterms:W3CDTF">2021-02-26T07:43:46Z</dcterms:created>
  <dcterms:modified xsi:type="dcterms:W3CDTF">2021-03-04T10:54:26Z</dcterms:modified>
</cp:coreProperties>
</file>