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9" r:id="rId8"/>
    <p:sldId id="270" r:id="rId9"/>
    <p:sldId id="271" r:id="rId10"/>
    <p:sldId id="267" r:id="rId11"/>
    <p:sldId id="272" r:id="rId12"/>
    <p:sldId id="268" r:id="rId13"/>
    <p:sldId id="273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8097C-99B7-400F-8CD0-314B3CC13173}" v="31" dt="2022-03-29T14:08:2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AROTTA" userId="50b1f44e-da55-48a5-9914-d08105d30600" providerId="ADAL" clId="{F7E8097C-99B7-400F-8CD0-314B3CC13173}"/>
    <pc:docChg chg="undo custSel modSld">
      <pc:chgData name="FRANCESCO MAROTTA" userId="50b1f44e-da55-48a5-9914-d08105d30600" providerId="ADAL" clId="{F7E8097C-99B7-400F-8CD0-314B3CC13173}" dt="2022-03-29T14:29:02.244" v="964" actId="20577"/>
      <pc:docMkLst>
        <pc:docMk/>
      </pc:docMkLst>
      <pc:sldChg chg="modSp modAnim">
        <pc:chgData name="FRANCESCO MAROTTA" userId="50b1f44e-da55-48a5-9914-d08105d30600" providerId="ADAL" clId="{F7E8097C-99B7-400F-8CD0-314B3CC13173}" dt="2022-03-29T08:54:03.877" v="15" actId="404"/>
        <pc:sldMkLst>
          <pc:docMk/>
          <pc:sldMk cId="2474004964" sldId="256"/>
        </pc:sldMkLst>
        <pc:spChg chg="mod">
          <ac:chgData name="FRANCESCO MAROTTA" userId="50b1f44e-da55-48a5-9914-d08105d30600" providerId="ADAL" clId="{F7E8097C-99B7-400F-8CD0-314B3CC13173}" dt="2022-03-29T08:54:03.877" v="15" actId="404"/>
          <ac:spMkLst>
            <pc:docMk/>
            <pc:sldMk cId="2474004964" sldId="256"/>
            <ac:spMk id="3" creationId="{9290D403-F4A2-48A1-9DCD-D7908A44BB4D}"/>
          </ac:spMkLst>
        </pc:spChg>
      </pc:sldChg>
      <pc:sldChg chg="modSp mod">
        <pc:chgData name="FRANCESCO MAROTTA" userId="50b1f44e-da55-48a5-9914-d08105d30600" providerId="ADAL" clId="{F7E8097C-99B7-400F-8CD0-314B3CC13173}" dt="2022-03-29T14:29:02.244" v="964" actId="20577"/>
        <pc:sldMkLst>
          <pc:docMk/>
          <pc:sldMk cId="2693910554" sldId="257"/>
        </pc:sldMkLst>
        <pc:spChg chg="mod">
          <ac:chgData name="FRANCESCO MAROTTA" userId="50b1f44e-da55-48a5-9914-d08105d30600" providerId="ADAL" clId="{F7E8097C-99B7-400F-8CD0-314B3CC13173}" dt="2022-03-29T14:29:02.244" v="964" actId="20577"/>
          <ac:spMkLst>
            <pc:docMk/>
            <pc:sldMk cId="2693910554" sldId="257"/>
            <ac:spMk id="3" creationId="{A05D1882-65DE-484D-B983-8F24ECBDF31D}"/>
          </ac:spMkLst>
        </pc:spChg>
      </pc:sldChg>
      <pc:sldChg chg="addSp delSp modSp mod">
        <pc:chgData name="FRANCESCO MAROTTA" userId="50b1f44e-da55-48a5-9914-d08105d30600" providerId="ADAL" clId="{F7E8097C-99B7-400F-8CD0-314B3CC13173}" dt="2022-03-29T14:11:16.102" v="963"/>
        <pc:sldMkLst>
          <pc:docMk/>
          <pc:sldMk cId="3250376665" sldId="259"/>
        </pc:sldMkLst>
        <pc:spChg chg="add mod">
          <ac:chgData name="FRANCESCO MAROTTA" userId="50b1f44e-da55-48a5-9914-d08105d30600" providerId="ADAL" clId="{F7E8097C-99B7-400F-8CD0-314B3CC13173}" dt="2022-03-29T10:14:29.314" v="30" actId="1076"/>
          <ac:spMkLst>
            <pc:docMk/>
            <pc:sldMk cId="3250376665" sldId="259"/>
            <ac:spMk id="5" creationId="{F9AF6998-8253-42EC-89D3-8967630503CC}"/>
          </ac:spMkLst>
        </pc:spChg>
        <pc:spChg chg="add mod">
          <ac:chgData name="FRANCESCO MAROTTA" userId="50b1f44e-da55-48a5-9914-d08105d30600" providerId="ADAL" clId="{F7E8097C-99B7-400F-8CD0-314B3CC13173}" dt="2022-03-29T10:21:21.076" v="73" actId="1076"/>
          <ac:spMkLst>
            <pc:docMk/>
            <pc:sldMk cId="3250376665" sldId="259"/>
            <ac:spMk id="9" creationId="{A9DD3131-2E99-4B3C-B206-31F9C87AEBD4}"/>
          </ac:spMkLst>
        </pc:spChg>
        <pc:spChg chg="add mod">
          <ac:chgData name="FRANCESCO MAROTTA" userId="50b1f44e-da55-48a5-9914-d08105d30600" providerId="ADAL" clId="{F7E8097C-99B7-400F-8CD0-314B3CC13173}" dt="2022-03-29T13:51:55.290" v="850" actId="207"/>
          <ac:spMkLst>
            <pc:docMk/>
            <pc:sldMk cId="3250376665" sldId="259"/>
            <ac:spMk id="11" creationId="{F56622C0-251C-4F6C-89F7-0EA0DCB7AEDE}"/>
          </ac:spMkLst>
        </pc:spChg>
        <pc:spChg chg="add mod">
          <ac:chgData name="FRANCESCO MAROTTA" userId="50b1f44e-da55-48a5-9914-d08105d30600" providerId="ADAL" clId="{F7E8097C-99B7-400F-8CD0-314B3CC13173}" dt="2022-03-29T10:19:34.496" v="61" actId="20577"/>
          <ac:spMkLst>
            <pc:docMk/>
            <pc:sldMk cId="3250376665" sldId="259"/>
            <ac:spMk id="13" creationId="{AACB32CF-90D8-49E5-87C3-974A30A07E75}"/>
          </ac:spMkLst>
        </pc:spChg>
        <pc:spChg chg="add del mod">
          <ac:chgData name="FRANCESCO MAROTTA" userId="50b1f44e-da55-48a5-9914-d08105d30600" providerId="ADAL" clId="{F7E8097C-99B7-400F-8CD0-314B3CC13173}" dt="2022-03-29T14:11:16.102" v="963"/>
          <ac:spMkLst>
            <pc:docMk/>
            <pc:sldMk cId="3250376665" sldId="259"/>
            <ac:spMk id="14" creationId="{5607BB9C-E3C4-442B-AFCA-C85D79CC8C4D}"/>
          </ac:spMkLst>
        </pc:spChg>
        <pc:picChg chg="mod">
          <ac:chgData name="FRANCESCO MAROTTA" userId="50b1f44e-da55-48a5-9914-d08105d30600" providerId="ADAL" clId="{F7E8097C-99B7-400F-8CD0-314B3CC13173}" dt="2022-03-29T10:21:35.994" v="75" actId="1076"/>
          <ac:picMkLst>
            <pc:docMk/>
            <pc:sldMk cId="3250376665" sldId="259"/>
            <ac:picMk id="7" creationId="{DB739844-6CEF-4357-A4C7-C241DC8C0676}"/>
          </ac:picMkLst>
        </pc:picChg>
        <pc:cxnChg chg="add mod">
          <ac:chgData name="FRANCESCO MAROTTA" userId="50b1f44e-da55-48a5-9914-d08105d30600" providerId="ADAL" clId="{F7E8097C-99B7-400F-8CD0-314B3CC13173}" dt="2022-03-29T10:13:14.859" v="18" actId="13822"/>
          <ac:cxnSpMkLst>
            <pc:docMk/>
            <pc:sldMk cId="3250376665" sldId="259"/>
            <ac:cxnSpMk id="4" creationId="{1FCACF1A-FF9E-4CE6-9FA0-720F80CB8DC3}"/>
          </ac:cxnSpMkLst>
        </pc:cxnChg>
        <pc:cxnChg chg="add mod">
          <ac:chgData name="FRANCESCO MAROTTA" userId="50b1f44e-da55-48a5-9914-d08105d30600" providerId="ADAL" clId="{F7E8097C-99B7-400F-8CD0-314B3CC13173}" dt="2022-03-29T10:20:42.968" v="63" actId="13822"/>
          <ac:cxnSpMkLst>
            <pc:docMk/>
            <pc:sldMk cId="3250376665" sldId="259"/>
            <ac:cxnSpMk id="6" creationId="{FC62E170-BE6B-453A-AD43-FC5EAB459F57}"/>
          </ac:cxnSpMkLst>
        </pc:cxnChg>
        <pc:cxnChg chg="add mod">
          <ac:chgData name="FRANCESCO MAROTTA" userId="50b1f44e-da55-48a5-9914-d08105d30600" providerId="ADAL" clId="{F7E8097C-99B7-400F-8CD0-314B3CC13173}" dt="2022-03-29T10:16:43.688" v="33" actId="17032"/>
          <ac:cxnSpMkLst>
            <pc:docMk/>
            <pc:sldMk cId="3250376665" sldId="259"/>
            <ac:cxnSpMk id="8" creationId="{52816F0B-9BF3-42DB-8E95-1C242FFCE280}"/>
          </ac:cxnSpMkLst>
        </pc:cxnChg>
        <pc:cxnChg chg="add mod">
          <ac:chgData name="FRANCESCO MAROTTA" userId="50b1f44e-da55-48a5-9914-d08105d30600" providerId="ADAL" clId="{F7E8097C-99B7-400F-8CD0-314B3CC13173}" dt="2022-03-29T10:17:01.796" v="35" actId="17032"/>
          <ac:cxnSpMkLst>
            <pc:docMk/>
            <pc:sldMk cId="3250376665" sldId="259"/>
            <ac:cxnSpMk id="10" creationId="{2D4419EF-6C75-475A-9B12-5132364E05CA}"/>
          </ac:cxnSpMkLst>
        </pc:cxnChg>
        <pc:cxnChg chg="add del mod">
          <ac:chgData name="FRANCESCO MAROTTA" userId="50b1f44e-da55-48a5-9914-d08105d30600" providerId="ADAL" clId="{F7E8097C-99B7-400F-8CD0-314B3CC13173}" dt="2022-03-29T14:11:09.152" v="960" actId="478"/>
          <ac:cxnSpMkLst>
            <pc:docMk/>
            <pc:sldMk cId="3250376665" sldId="259"/>
            <ac:cxnSpMk id="12" creationId="{4D4B6FD2-87F8-4E94-B529-7B622A9C3AD7}"/>
          </ac:cxnSpMkLst>
        </pc:cxnChg>
      </pc:sldChg>
      <pc:sldChg chg="addSp delSp modSp mod">
        <pc:chgData name="FRANCESCO MAROTTA" userId="50b1f44e-da55-48a5-9914-d08105d30600" providerId="ADAL" clId="{F7E8097C-99B7-400F-8CD0-314B3CC13173}" dt="2022-03-29T14:11:01.315" v="959"/>
        <pc:sldMkLst>
          <pc:docMk/>
          <pc:sldMk cId="3008755177" sldId="267"/>
        </pc:sldMkLst>
        <pc:spChg chg="add del mod">
          <ac:chgData name="FRANCESCO MAROTTA" userId="50b1f44e-da55-48a5-9914-d08105d30600" providerId="ADAL" clId="{F7E8097C-99B7-400F-8CD0-314B3CC13173}" dt="2022-03-29T13:54:38.532" v="873" actId="478"/>
          <ac:spMkLst>
            <pc:docMk/>
            <pc:sldMk cId="3008755177" sldId="267"/>
            <ac:spMk id="6" creationId="{4E4C6B07-4CDC-4FD0-B84E-EE56ECEBE717}"/>
          </ac:spMkLst>
        </pc:spChg>
        <pc:spChg chg="add mod">
          <ac:chgData name="FRANCESCO MAROTTA" userId="50b1f44e-da55-48a5-9914-d08105d30600" providerId="ADAL" clId="{F7E8097C-99B7-400F-8CD0-314B3CC13173}" dt="2022-03-29T14:07:13.728" v="926" actId="207"/>
          <ac:spMkLst>
            <pc:docMk/>
            <pc:sldMk cId="3008755177" sldId="267"/>
            <ac:spMk id="9" creationId="{1A1C9BE9-30A9-47BC-BCC7-D0E18C469A5A}"/>
          </ac:spMkLst>
        </pc:spChg>
        <pc:spChg chg="add del mod">
          <ac:chgData name="FRANCESCO MAROTTA" userId="50b1f44e-da55-48a5-9914-d08105d30600" providerId="ADAL" clId="{F7E8097C-99B7-400F-8CD0-314B3CC13173}" dt="2022-03-29T14:11:01.315" v="959"/>
          <ac:spMkLst>
            <pc:docMk/>
            <pc:sldMk cId="3008755177" sldId="267"/>
            <ac:spMk id="10" creationId="{ED836916-1015-4C8E-A731-A2425D766D8E}"/>
          </ac:spMkLst>
        </pc:spChg>
        <pc:spChg chg="add mod">
          <ac:chgData name="FRANCESCO MAROTTA" userId="50b1f44e-da55-48a5-9914-d08105d30600" providerId="ADAL" clId="{F7E8097C-99B7-400F-8CD0-314B3CC13173}" dt="2022-03-29T10:32:43.238" v="170" actId="1076"/>
          <ac:spMkLst>
            <pc:docMk/>
            <pc:sldMk cId="3008755177" sldId="267"/>
            <ac:spMk id="12" creationId="{AD6AC844-CF94-4726-BD59-70F7F30ACE10}"/>
          </ac:spMkLst>
        </pc:spChg>
        <pc:picChg chg="mod">
          <ac:chgData name="FRANCESCO MAROTTA" userId="50b1f44e-da55-48a5-9914-d08105d30600" providerId="ADAL" clId="{F7E8097C-99B7-400F-8CD0-314B3CC13173}" dt="2022-03-29T14:07:37.066" v="928" actId="1076"/>
          <ac:picMkLst>
            <pc:docMk/>
            <pc:sldMk cId="3008755177" sldId="267"/>
            <ac:picMk id="4" creationId="{C20A2B52-9FF0-485A-ACA7-22A904F31AD1}"/>
          </ac:picMkLst>
        </pc:picChg>
        <pc:cxnChg chg="add del mod">
          <ac:chgData name="FRANCESCO MAROTTA" userId="50b1f44e-da55-48a5-9914-d08105d30600" providerId="ADAL" clId="{F7E8097C-99B7-400F-8CD0-314B3CC13173}" dt="2022-03-29T13:54:40.831" v="874" actId="478"/>
          <ac:cxnSpMkLst>
            <pc:docMk/>
            <pc:sldMk cId="3008755177" sldId="267"/>
            <ac:cxnSpMk id="5" creationId="{57E43D8C-12C1-4A33-B7B1-50E34B88D2D6}"/>
          </ac:cxnSpMkLst>
        </pc:cxnChg>
        <pc:cxnChg chg="add del mod">
          <ac:chgData name="FRANCESCO MAROTTA" userId="50b1f44e-da55-48a5-9914-d08105d30600" providerId="ADAL" clId="{F7E8097C-99B7-400F-8CD0-314B3CC13173}" dt="2022-03-29T14:11:01.315" v="957" actId="478"/>
          <ac:cxnSpMkLst>
            <pc:docMk/>
            <pc:sldMk cId="3008755177" sldId="267"/>
            <ac:cxnSpMk id="7" creationId="{38DE68F9-B7B6-4670-BE7A-C73CA1E923C4}"/>
          </ac:cxnSpMkLst>
        </pc:cxnChg>
        <pc:cxnChg chg="add mod">
          <ac:chgData name="FRANCESCO MAROTTA" userId="50b1f44e-da55-48a5-9914-d08105d30600" providerId="ADAL" clId="{F7E8097C-99B7-400F-8CD0-314B3CC13173}" dt="2022-03-29T14:06:51.983" v="924" actId="13822"/>
          <ac:cxnSpMkLst>
            <pc:docMk/>
            <pc:sldMk cId="3008755177" sldId="267"/>
            <ac:cxnSpMk id="8" creationId="{A0657F6F-18EC-4EAC-984F-0D350EBCAD5C}"/>
          </ac:cxnSpMkLst>
        </pc:cxnChg>
        <pc:cxnChg chg="add mod">
          <ac:chgData name="FRANCESCO MAROTTA" userId="50b1f44e-da55-48a5-9914-d08105d30600" providerId="ADAL" clId="{F7E8097C-99B7-400F-8CD0-314B3CC13173}" dt="2022-03-29T10:32:19.205" v="164" actId="13822"/>
          <ac:cxnSpMkLst>
            <pc:docMk/>
            <pc:sldMk cId="3008755177" sldId="267"/>
            <ac:cxnSpMk id="11" creationId="{4190BB0B-4664-4A04-A1D1-4A9E5D8958B9}"/>
          </ac:cxnSpMkLst>
        </pc:cxnChg>
        <pc:cxnChg chg="add del mod">
          <ac:chgData name="FRANCESCO MAROTTA" userId="50b1f44e-da55-48a5-9914-d08105d30600" providerId="ADAL" clId="{F7E8097C-99B7-400F-8CD0-314B3CC13173}" dt="2022-03-29T14:09:39.662" v="954" actId="478"/>
          <ac:cxnSpMkLst>
            <pc:docMk/>
            <pc:sldMk cId="3008755177" sldId="267"/>
            <ac:cxnSpMk id="14" creationId="{1E7DC6C3-24CC-4A96-AACA-B778A4C631FD}"/>
          </ac:cxnSpMkLst>
        </pc:cxnChg>
      </pc:sldChg>
      <pc:sldChg chg="addSp delSp modSp mod">
        <pc:chgData name="FRANCESCO MAROTTA" userId="50b1f44e-da55-48a5-9914-d08105d30600" providerId="ADAL" clId="{F7E8097C-99B7-400F-8CD0-314B3CC13173}" dt="2022-03-29T14:00:59.626" v="900" actId="1076"/>
        <pc:sldMkLst>
          <pc:docMk/>
          <pc:sldMk cId="1387402814" sldId="269"/>
        </pc:sldMkLst>
        <pc:spChg chg="add mod">
          <ac:chgData name="FRANCESCO MAROTTA" userId="50b1f44e-da55-48a5-9914-d08105d30600" providerId="ADAL" clId="{F7E8097C-99B7-400F-8CD0-314B3CC13173}" dt="2022-03-29T14:00:59.626" v="900" actId="1076"/>
          <ac:spMkLst>
            <pc:docMk/>
            <pc:sldMk cId="1387402814" sldId="269"/>
            <ac:spMk id="6" creationId="{175D8C4D-60F2-4B5F-BCF0-EE70434D113D}"/>
          </ac:spMkLst>
        </pc:spChg>
        <pc:spChg chg="add del mod">
          <ac:chgData name="FRANCESCO MAROTTA" userId="50b1f44e-da55-48a5-9914-d08105d30600" providerId="ADAL" clId="{F7E8097C-99B7-400F-8CD0-314B3CC13173}" dt="2022-03-29T14:00:18.280" v="889"/>
          <ac:spMkLst>
            <pc:docMk/>
            <pc:sldMk cId="1387402814" sldId="269"/>
            <ac:spMk id="7" creationId="{A00A6634-9BAB-4378-9BEB-E5863DDB2A67}"/>
          </ac:spMkLst>
        </pc:spChg>
        <pc:spChg chg="add mod">
          <ac:chgData name="FRANCESCO MAROTTA" userId="50b1f44e-da55-48a5-9914-d08105d30600" providerId="ADAL" clId="{F7E8097C-99B7-400F-8CD0-314B3CC13173}" dt="2022-03-29T13:53:27.361" v="861" actId="207"/>
          <ac:spMkLst>
            <pc:docMk/>
            <pc:sldMk cId="1387402814" sldId="269"/>
            <ac:spMk id="9" creationId="{B6AFCAE5-C231-418F-A2D2-B5E00E1F5CDE}"/>
          </ac:spMkLst>
        </pc:spChg>
        <pc:spChg chg="add mod">
          <ac:chgData name="FRANCESCO MAROTTA" userId="50b1f44e-da55-48a5-9914-d08105d30600" providerId="ADAL" clId="{F7E8097C-99B7-400F-8CD0-314B3CC13173}" dt="2022-03-29T13:53:24.137" v="860" actId="1076"/>
          <ac:spMkLst>
            <pc:docMk/>
            <pc:sldMk cId="1387402814" sldId="269"/>
            <ac:spMk id="12" creationId="{B1926592-D4ED-4437-A68B-1BE730179247}"/>
          </ac:spMkLst>
        </pc:spChg>
        <pc:spChg chg="add mod">
          <ac:chgData name="FRANCESCO MAROTTA" userId="50b1f44e-da55-48a5-9914-d08105d30600" providerId="ADAL" clId="{F7E8097C-99B7-400F-8CD0-314B3CC13173}" dt="2022-03-29T13:58:45.526" v="886" actId="1076"/>
          <ac:spMkLst>
            <pc:docMk/>
            <pc:sldMk cId="1387402814" sldId="269"/>
            <ac:spMk id="15" creationId="{77B09AD7-5882-42AB-ADB8-6EFDD8AC18B0}"/>
          </ac:spMkLst>
        </pc:spChg>
        <pc:picChg chg="mod">
          <ac:chgData name="FRANCESCO MAROTTA" userId="50b1f44e-da55-48a5-9914-d08105d30600" providerId="ADAL" clId="{F7E8097C-99B7-400F-8CD0-314B3CC13173}" dt="2022-03-29T10:23:39.953" v="93" actId="1076"/>
          <ac:picMkLst>
            <pc:docMk/>
            <pc:sldMk cId="1387402814" sldId="269"/>
            <ac:picMk id="4" creationId="{8DE75422-2B5B-415F-85EC-6DB2A2D1BCD2}"/>
          </ac:picMkLst>
        </pc:picChg>
        <pc:cxnChg chg="add mod">
          <ac:chgData name="FRANCESCO MAROTTA" userId="50b1f44e-da55-48a5-9914-d08105d30600" providerId="ADAL" clId="{F7E8097C-99B7-400F-8CD0-314B3CC13173}" dt="2022-03-29T13:52:53.827" v="855" actId="13822"/>
          <ac:cxnSpMkLst>
            <pc:docMk/>
            <pc:sldMk cId="1387402814" sldId="269"/>
            <ac:cxnSpMk id="5" creationId="{47013C8A-D092-4A9C-A395-88D188ECA2E0}"/>
          </ac:cxnSpMkLst>
        </pc:cxnChg>
        <pc:cxnChg chg="add mod">
          <ac:chgData name="FRANCESCO MAROTTA" userId="50b1f44e-da55-48a5-9914-d08105d30600" providerId="ADAL" clId="{F7E8097C-99B7-400F-8CD0-314B3CC13173}" dt="2022-03-29T13:53:04.724" v="858" actId="13822"/>
          <ac:cxnSpMkLst>
            <pc:docMk/>
            <pc:sldMk cId="1387402814" sldId="269"/>
            <ac:cxnSpMk id="8" creationId="{7CB99A4D-652A-4A75-9564-56C2FA26DED9}"/>
          </ac:cxnSpMkLst>
        </pc:cxnChg>
        <pc:cxnChg chg="add mod">
          <ac:chgData name="FRANCESCO MAROTTA" userId="50b1f44e-da55-48a5-9914-d08105d30600" providerId="ADAL" clId="{F7E8097C-99B7-400F-8CD0-314B3CC13173}" dt="2022-03-29T13:53:01.938" v="857" actId="13822"/>
          <ac:cxnSpMkLst>
            <pc:docMk/>
            <pc:sldMk cId="1387402814" sldId="269"/>
            <ac:cxnSpMk id="11" creationId="{9C15AD0D-140F-4595-9C59-E39629F411A4}"/>
          </ac:cxnSpMkLst>
        </pc:cxnChg>
        <pc:cxnChg chg="add mod">
          <ac:chgData name="FRANCESCO MAROTTA" userId="50b1f44e-da55-48a5-9914-d08105d30600" providerId="ADAL" clId="{F7E8097C-99B7-400F-8CD0-314B3CC13173}" dt="2022-03-29T13:58:33.319" v="882" actId="1076"/>
          <ac:cxnSpMkLst>
            <pc:docMk/>
            <pc:sldMk cId="1387402814" sldId="269"/>
            <ac:cxnSpMk id="14" creationId="{2AC01A99-7E5F-4F2B-9B7D-3C3834049ED9}"/>
          </ac:cxnSpMkLst>
        </pc:cxnChg>
      </pc:sldChg>
      <pc:sldChg chg="addSp modSp mod">
        <pc:chgData name="FRANCESCO MAROTTA" userId="50b1f44e-da55-48a5-9914-d08105d30600" providerId="ADAL" clId="{F7E8097C-99B7-400F-8CD0-314B3CC13173}" dt="2022-03-29T10:34:39.189" v="184" actId="1076"/>
        <pc:sldMkLst>
          <pc:docMk/>
          <pc:sldMk cId="2320933273" sldId="273"/>
        </pc:sldMkLst>
        <pc:spChg chg="add mod">
          <ac:chgData name="FRANCESCO MAROTTA" userId="50b1f44e-da55-48a5-9914-d08105d30600" providerId="ADAL" clId="{F7E8097C-99B7-400F-8CD0-314B3CC13173}" dt="2022-03-29T10:34:39.189" v="184" actId="1076"/>
          <ac:spMkLst>
            <pc:docMk/>
            <pc:sldMk cId="2320933273" sldId="273"/>
            <ac:spMk id="6" creationId="{8F7F6DA2-1B48-44CA-A4BB-066547756164}"/>
          </ac:spMkLst>
        </pc:spChg>
        <pc:cxnChg chg="add mod">
          <ac:chgData name="FRANCESCO MAROTTA" userId="50b1f44e-da55-48a5-9914-d08105d30600" providerId="ADAL" clId="{F7E8097C-99B7-400F-8CD0-314B3CC13173}" dt="2022-03-29T10:33:47.523" v="172" actId="13822"/>
          <ac:cxnSpMkLst>
            <pc:docMk/>
            <pc:sldMk cId="2320933273" sldId="273"/>
            <ac:cxnSpMk id="4" creationId="{BA8EF2A9-949C-42DB-970E-AB0B842DBC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Autofit/>
          </a:bodyPr>
          <a:lstStyle/>
          <a:p>
            <a:pPr algn="l"/>
            <a:r>
              <a:rPr lang="it-IT" sz="3600" b="1" dirty="0"/>
              <a:t>Francesco Marotta</a:t>
            </a:r>
          </a:p>
          <a:p>
            <a:pPr algn="l"/>
            <a:r>
              <a:rPr lang="it-IT" b="1" dirty="0"/>
              <a:t>1000001522</a:t>
            </a:r>
          </a:p>
          <a:p>
            <a:pPr algn="l"/>
            <a:r>
              <a:rPr lang="it-IT" sz="1800" dirty="0"/>
              <a:t>29/03/22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9C02875-D457-4487-AAF9-C9DA51EE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808" y="585216"/>
            <a:ext cx="336499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Contenuti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0A2B52-9FF0-485A-ACA7-22A904F3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59" y="41228"/>
            <a:ext cx="4336347" cy="6775543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0657F6F-18EC-4EAC-984F-0D350EBCAD5C}"/>
              </a:ext>
            </a:extLst>
          </p:cNvPr>
          <p:cNvCxnSpPr/>
          <p:nvPr/>
        </p:nvCxnSpPr>
        <p:spPr>
          <a:xfrm>
            <a:off x="3419856" y="2221992"/>
            <a:ext cx="21303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1C9BE9-30A9-47BC-BCC7-D0E18C469A5A}"/>
              </a:ext>
            </a:extLst>
          </p:cNvPr>
          <p:cNvSpPr txBox="1"/>
          <p:nvPr/>
        </p:nvSpPr>
        <p:spPr>
          <a:xfrm flipH="1">
            <a:off x="4896409" y="1984248"/>
            <a:ext cx="130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92D050"/>
                </a:solidFill>
              </a:rPr>
              <a:t>50% - 10px</a:t>
            </a:r>
            <a:endParaRPr lang="it-IT" dirty="0">
              <a:solidFill>
                <a:srgbClr val="92D050"/>
              </a:solidFill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190BB0B-4664-4A04-A1D1-4A9E5D8958B9}"/>
              </a:ext>
            </a:extLst>
          </p:cNvPr>
          <p:cNvCxnSpPr/>
          <p:nvPr/>
        </p:nvCxnSpPr>
        <p:spPr>
          <a:xfrm>
            <a:off x="2916936" y="3493008"/>
            <a:ext cx="4297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6AC844-CF94-4726-BD59-70F7F30ACE10}"/>
              </a:ext>
            </a:extLst>
          </p:cNvPr>
          <p:cNvSpPr txBox="1"/>
          <p:nvPr/>
        </p:nvSpPr>
        <p:spPr>
          <a:xfrm>
            <a:off x="2954007" y="3307339"/>
            <a:ext cx="634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00875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9C02875-D457-4487-AAF9-C9DA51EED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7951" y="0"/>
            <a:ext cx="48999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808" y="585216"/>
            <a:ext cx="2994152" cy="3739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Contenuti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(HTML)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2D5A66-3B1E-46D7-8D3E-2F731516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3" y="130614"/>
            <a:ext cx="3229565" cy="310146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769FBE7-EB37-452E-8866-2FF85A9E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77" y="130614"/>
            <a:ext cx="3645489" cy="31014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546FDFB-2CD2-4349-A0A7-20499C14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572" y="3912475"/>
            <a:ext cx="3645489" cy="25724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95D97A1-685B-4CAE-855C-A6BC8FEB9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3" y="3912476"/>
            <a:ext cx="3217417" cy="25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Contenuti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(CSS)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E9E09F8-9BDD-4B6A-9ECD-76C3BF71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3" y="2114714"/>
            <a:ext cx="2616334" cy="39753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45E9A0-FD46-4EC4-824B-34394920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08" y="2114714"/>
            <a:ext cx="3143412" cy="28068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690A4086-1E30-46C2-9757-9E7EE800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385" y="2114714"/>
            <a:ext cx="2940201" cy="406420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61FBA8E-0FE6-4575-A93C-7DE03DA27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827" y="2114714"/>
            <a:ext cx="2717940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4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Footer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7E63BB-4F4A-4978-972E-75B3CF45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" y="2032000"/>
            <a:ext cx="12033250" cy="965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0D0808-EDB3-4E40-B475-4CACD1F4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57" y="3979565"/>
            <a:ext cx="5832711" cy="9651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F4935B8-72D4-47B5-A9DD-1843A5605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81" y="3114136"/>
            <a:ext cx="2982019" cy="3661257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BA8EF2A9-949C-42DB-970E-AB0B842DBC9C}"/>
              </a:ext>
            </a:extLst>
          </p:cNvPr>
          <p:cNvCxnSpPr/>
          <p:nvPr/>
        </p:nvCxnSpPr>
        <p:spPr>
          <a:xfrm>
            <a:off x="2752436" y="2032000"/>
            <a:ext cx="0" cy="965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F7F6DA2-1B48-44CA-A4BB-066547756164}"/>
              </a:ext>
            </a:extLst>
          </p:cNvPr>
          <p:cNvSpPr txBox="1"/>
          <p:nvPr/>
        </p:nvSpPr>
        <p:spPr>
          <a:xfrm rot="16200000">
            <a:off x="2235199" y="2287890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232093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dirty="0"/>
              <a:t>Ho realizzato l’home page di una agenzia </a:t>
            </a:r>
            <a:r>
              <a:rPr lang="it-IT"/>
              <a:t>di viaggi, </a:t>
            </a:r>
            <a:r>
              <a:rPr lang="it-IT" dirty="0"/>
              <a:t>vi sono:</a:t>
            </a:r>
          </a:p>
          <a:p>
            <a:pPr lvl="1"/>
            <a:r>
              <a:rPr lang="it-IT" dirty="0"/>
              <a:t>Un </a:t>
            </a:r>
            <a:r>
              <a:rPr lang="it-IT" dirty="0" err="1"/>
              <a:t>header</a:t>
            </a:r>
            <a:r>
              <a:rPr lang="it-IT" dirty="0"/>
              <a:t> con un immagine di sfondo, un titolo principale e un pulsante</a:t>
            </a:r>
          </a:p>
          <a:p>
            <a:pPr lvl="1"/>
            <a:r>
              <a:rPr lang="it-IT" dirty="0"/>
              <a:t>Un menù di navigazione con logo e alcuni link utili</a:t>
            </a:r>
          </a:p>
          <a:p>
            <a:pPr lvl="1"/>
            <a:r>
              <a:rPr lang="it-IT" dirty="0"/>
              <a:t>Una sezione dei contenuti divisa in una introduzione testuale e 4 sezioni orizzontali</a:t>
            </a:r>
          </a:p>
          <a:p>
            <a:pPr lvl="1"/>
            <a:r>
              <a:rPr lang="it-IT" dirty="0"/>
              <a:t>Ogni sezione orizzontale è divisa in due, da un lato un’immagine rappresentativa e dall’altro titolo, descrizione, prezzo e un link</a:t>
            </a:r>
          </a:p>
          <a:p>
            <a:pPr lvl="1"/>
            <a:r>
              <a:rPr lang="it-IT" dirty="0"/>
              <a:t>Un </a:t>
            </a:r>
            <a:r>
              <a:rPr lang="it-IT" dirty="0" err="1"/>
              <a:t>footer</a:t>
            </a:r>
            <a:r>
              <a:rPr lang="it-IT" dirty="0"/>
              <a:t> con i miei dati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complessivo HTML+CSS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EECB5B-4D21-4BC0-B94D-DA741E0A3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30" y="98573"/>
            <a:ext cx="3263815" cy="66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Header</a:t>
            </a:r>
          </a:p>
        </p:txBody>
      </p:sp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DB739844-6CEF-4357-A4C7-C241DC8C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85" y="2139351"/>
            <a:ext cx="8815229" cy="4165196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FCACF1A-FF9E-4CE6-9FA0-720F80CB8DC3}"/>
              </a:ext>
            </a:extLst>
          </p:cNvPr>
          <p:cNvCxnSpPr/>
          <p:nvPr/>
        </p:nvCxnSpPr>
        <p:spPr>
          <a:xfrm>
            <a:off x="1341120" y="2844800"/>
            <a:ext cx="0" cy="3459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AF6998-8253-42EC-89D3-8967630503CC}"/>
              </a:ext>
            </a:extLst>
          </p:cNvPr>
          <p:cNvSpPr txBox="1"/>
          <p:nvPr/>
        </p:nvSpPr>
        <p:spPr>
          <a:xfrm rot="16200000">
            <a:off x="724657" y="4191469"/>
            <a:ext cx="86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 px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2816F0B-9BF3-42DB-8E95-1C242FFCE280}"/>
              </a:ext>
            </a:extLst>
          </p:cNvPr>
          <p:cNvCxnSpPr/>
          <p:nvPr/>
        </p:nvCxnSpPr>
        <p:spPr>
          <a:xfrm>
            <a:off x="6013828" y="4855779"/>
            <a:ext cx="0" cy="1633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D4419EF-6C75-475A-9B12-5132364E05CA}"/>
              </a:ext>
            </a:extLst>
          </p:cNvPr>
          <p:cNvCxnSpPr/>
          <p:nvPr/>
        </p:nvCxnSpPr>
        <p:spPr>
          <a:xfrm>
            <a:off x="6710377" y="5019167"/>
            <a:ext cx="14332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56622C0-251C-4F6C-89F7-0EA0DCB7AEDE}"/>
              </a:ext>
            </a:extLst>
          </p:cNvPr>
          <p:cNvSpPr txBox="1"/>
          <p:nvPr/>
        </p:nvSpPr>
        <p:spPr>
          <a:xfrm>
            <a:off x="5945034" y="4837445"/>
            <a:ext cx="3783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10 px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ACB32CF-90D8-49E5-87C3-974A30A07E75}"/>
              </a:ext>
            </a:extLst>
          </p:cNvPr>
          <p:cNvSpPr txBox="1"/>
          <p:nvPr/>
        </p:nvSpPr>
        <p:spPr>
          <a:xfrm>
            <a:off x="6613396" y="4855779"/>
            <a:ext cx="3783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15 px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C62E170-BE6B-453A-AD43-FC5EAB459F57}"/>
              </a:ext>
            </a:extLst>
          </p:cNvPr>
          <p:cNvCxnSpPr/>
          <p:nvPr/>
        </p:nvCxnSpPr>
        <p:spPr>
          <a:xfrm>
            <a:off x="3627120" y="2844800"/>
            <a:ext cx="0" cy="467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DD3131-2E99-4B3C-B206-31F9C87AEBD4}"/>
              </a:ext>
            </a:extLst>
          </p:cNvPr>
          <p:cNvSpPr txBox="1"/>
          <p:nvPr/>
        </p:nvSpPr>
        <p:spPr>
          <a:xfrm rot="16200000">
            <a:off x="3493244" y="2924591"/>
            <a:ext cx="575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15 %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Header(HTML)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CEB1D1-44EF-47B9-899A-DC08E07D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93" y="2139351"/>
            <a:ext cx="7785413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Header(CSS)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68F59F-95F9-46A2-BCB2-CBFE3BC9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6" y="2206152"/>
            <a:ext cx="3391074" cy="38292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28BF90E-4E69-408E-9495-2B530FE8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22" y="2206152"/>
            <a:ext cx="3197327" cy="382924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33F827-1BAB-4A35-A9FC-20B62B283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181" y="2206152"/>
            <a:ext cx="4061018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</a:rPr>
              <a:t>Menù</a:t>
            </a:r>
            <a:r>
              <a:rPr lang="en-US" sz="5400" dirty="0">
                <a:solidFill>
                  <a:schemeClr val="bg1"/>
                </a:solidFill>
              </a:rPr>
              <a:t> di </a:t>
            </a:r>
            <a:r>
              <a:rPr lang="en-US" sz="5400" dirty="0" err="1">
                <a:solidFill>
                  <a:schemeClr val="bg1"/>
                </a:solidFill>
              </a:rPr>
              <a:t>navigazione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E75422-2B5B-415F-85EC-6DB2A2D1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2850"/>
            <a:ext cx="12192000" cy="189230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7013C8A-D092-4A9C-A395-88D188ECA2E0}"/>
              </a:ext>
            </a:extLst>
          </p:cNvPr>
          <p:cNvCxnSpPr/>
          <p:nvPr/>
        </p:nvCxnSpPr>
        <p:spPr>
          <a:xfrm>
            <a:off x="3718560" y="2482850"/>
            <a:ext cx="0" cy="778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5D8C4D-60F2-4B5F-BCF0-EE70434D113D}"/>
              </a:ext>
            </a:extLst>
          </p:cNvPr>
          <p:cNvSpPr txBox="1"/>
          <p:nvPr/>
        </p:nvSpPr>
        <p:spPr>
          <a:xfrm rot="16200000">
            <a:off x="3404172" y="2733604"/>
            <a:ext cx="90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FF00"/>
                </a:solidFill>
              </a:rPr>
              <a:t>15%=75px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CB99A4D-652A-4A75-9564-56C2FA26DED9}"/>
              </a:ext>
            </a:extLst>
          </p:cNvPr>
          <p:cNvCxnSpPr/>
          <p:nvPr/>
        </p:nvCxnSpPr>
        <p:spPr>
          <a:xfrm>
            <a:off x="0" y="3261360"/>
            <a:ext cx="141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AFCAE5-C231-418F-A2D2-B5E00E1F5CDE}"/>
              </a:ext>
            </a:extLst>
          </p:cNvPr>
          <p:cNvSpPr txBox="1"/>
          <p:nvPr/>
        </p:nvSpPr>
        <p:spPr>
          <a:xfrm>
            <a:off x="391159" y="3227308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20 %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C15AD0D-140F-4595-9C59-E39629F411A4}"/>
              </a:ext>
            </a:extLst>
          </p:cNvPr>
          <p:cNvCxnSpPr/>
          <p:nvPr/>
        </p:nvCxnSpPr>
        <p:spPr>
          <a:xfrm>
            <a:off x="1554480" y="2482849"/>
            <a:ext cx="0" cy="7785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926592-D4ED-4437-A68B-1BE730179247}"/>
              </a:ext>
            </a:extLst>
          </p:cNvPr>
          <p:cNvSpPr txBox="1"/>
          <p:nvPr/>
        </p:nvSpPr>
        <p:spPr>
          <a:xfrm rot="16200000">
            <a:off x="1306996" y="26128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20 %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AC01A99-7E5F-4F2B-9B7D-3C3834049ED9}"/>
              </a:ext>
            </a:extLst>
          </p:cNvPr>
          <p:cNvCxnSpPr>
            <a:cxnSpLocks/>
          </p:cNvCxnSpPr>
          <p:nvPr/>
        </p:nvCxnSpPr>
        <p:spPr>
          <a:xfrm flipH="1">
            <a:off x="10315467" y="2997680"/>
            <a:ext cx="372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B09AD7-5882-42AB-ADB8-6EFDD8AC18B0}"/>
              </a:ext>
            </a:extLst>
          </p:cNvPr>
          <p:cNvSpPr txBox="1"/>
          <p:nvPr/>
        </p:nvSpPr>
        <p:spPr>
          <a:xfrm>
            <a:off x="10216230" y="2997680"/>
            <a:ext cx="89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FF00"/>
                </a:solidFill>
              </a:rPr>
              <a:t>30 px</a:t>
            </a:r>
          </a:p>
        </p:txBody>
      </p:sp>
    </p:spTree>
    <p:extLst>
      <p:ext uri="{BB962C8B-B14F-4D97-AF65-F5344CB8AC3E}">
        <p14:creationId xmlns:p14="http://schemas.microsoft.com/office/powerpoint/2010/main" val="138740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Navbar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(HTML)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B2025B-400D-4091-9F75-8F9D5E09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02" y="2133196"/>
            <a:ext cx="6115795" cy="41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4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Navbar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(CSS)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876550-475C-447C-8AA4-A20E096A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5" y="2522079"/>
            <a:ext cx="3105025" cy="31344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9971B4D-C04F-47B2-B4F9-279DB5BC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80" y="2522079"/>
            <a:ext cx="3469032" cy="31344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14B59BE-9842-4CE5-836A-FF1A1A29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33" y="2522079"/>
            <a:ext cx="3469032" cy="31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Header(HTML)</vt:lpstr>
      <vt:lpstr>Header(CSS)</vt:lpstr>
      <vt:lpstr>Menù di navigazione</vt:lpstr>
      <vt:lpstr>Navbar(HTML)</vt:lpstr>
      <vt:lpstr>Navbar(CSS)</vt:lpstr>
      <vt:lpstr>Sezione Contenuti</vt:lpstr>
      <vt:lpstr>Sezione Contenuti(HTML)</vt:lpstr>
      <vt:lpstr>Sezione Contenuti(CSS)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FRANCESCO MAROTTA</cp:lastModifiedBy>
  <cp:revision>2</cp:revision>
  <dcterms:created xsi:type="dcterms:W3CDTF">2021-03-24T16:57:46Z</dcterms:created>
  <dcterms:modified xsi:type="dcterms:W3CDTF">2022-03-29T14:29:11Z</dcterms:modified>
</cp:coreProperties>
</file>