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7" r:id="rId7"/>
    <p:sldId id="269" r:id="rId8"/>
    <p:sldId id="27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AROTTA" userId="50b1f44e-da55-48a5-9914-d08105d30600" providerId="ADAL" clId="{88FF2744-C78B-4EF5-9027-C8F21C175F74}"/>
    <pc:docChg chg="modSld">
      <pc:chgData name="FRANCESCO MAROTTA" userId="50b1f44e-da55-48a5-9914-d08105d30600" providerId="ADAL" clId="{88FF2744-C78B-4EF5-9027-C8F21C175F74}" dt="2022-04-27T15:07:12.124" v="3" actId="20577"/>
      <pc:docMkLst>
        <pc:docMk/>
      </pc:docMkLst>
      <pc:sldChg chg="modSp mod">
        <pc:chgData name="FRANCESCO MAROTTA" userId="50b1f44e-da55-48a5-9914-d08105d30600" providerId="ADAL" clId="{88FF2744-C78B-4EF5-9027-C8F21C175F74}" dt="2022-04-27T15:07:12.124" v="3" actId="20577"/>
        <pc:sldMkLst>
          <pc:docMk/>
          <pc:sldMk cId="2693910554" sldId="257"/>
        </pc:sldMkLst>
        <pc:spChg chg="mod">
          <ac:chgData name="FRANCESCO MAROTTA" userId="50b1f44e-da55-48a5-9914-d08105d30600" providerId="ADAL" clId="{88FF2744-C78B-4EF5-9027-C8F21C175F74}" dt="2022-04-27T15:07:12.124" v="3" actId="20577"/>
          <ac:spMkLst>
            <pc:docMk/>
            <pc:sldMk cId="2693910554" sldId="257"/>
            <ac:spMk id="3" creationId="{A05D1882-65DE-484D-B983-8F24ECBDF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reference.shutterstock.com/?javascript#overview" TargetMode="External"/><Relationship Id="rId2" Type="http://schemas.openxmlformats.org/officeDocument/2006/relationships/hyperlink" Target="https://github.com/M-Media-Group/Covid-19-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0"/>
            <a:ext cx="7055893" cy="118892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Francesco Marotta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1000001522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27/03/2022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Integrazione di due API nel mhw1, una senza autenticazione, </a:t>
            </a:r>
            <a:r>
              <a:rPr lang="it-IT" sz="2000" dirty="0">
                <a:hlinkClick r:id="rId2"/>
              </a:rPr>
              <a:t>Covid-19</a:t>
            </a:r>
            <a:r>
              <a:rPr lang="it-IT" sz="2000" dirty="0"/>
              <a:t>, e una con autenticazione </a:t>
            </a:r>
            <a:r>
              <a:rPr lang="it-IT" sz="2000" dirty="0" err="1"/>
              <a:t>OAuth</a:t>
            </a:r>
            <a:r>
              <a:rPr lang="it-IT" sz="2000" dirty="0"/>
              <a:t> 2.0, </a:t>
            </a:r>
            <a:r>
              <a:rPr lang="it-IT" sz="2000" dirty="0" err="1">
                <a:hlinkClick r:id="rId3"/>
              </a:rPr>
              <a:t>Shutterstock</a:t>
            </a:r>
            <a:r>
              <a:rPr lang="it-IT" sz="2000" dirty="0"/>
              <a:t>.</a:t>
            </a:r>
          </a:p>
          <a:p>
            <a:r>
              <a:rPr lang="it-IT" sz="2000" dirty="0"/>
              <a:t>La prima API, dopo un click sul link dedicato, mostra i casi di covid, di morti, di vaccinazioni totali e parziali in Italia</a:t>
            </a:r>
          </a:p>
          <a:p>
            <a:r>
              <a:rPr lang="it-IT" sz="2000" dirty="0"/>
              <a:t>La seconda API, dopo ricerca su apposita barra, mostra 10 immagini della città cercata.</a:t>
            </a:r>
          </a:p>
          <a:p>
            <a:r>
              <a:rPr lang="it-IT" sz="2000" dirty="0"/>
              <a:t>Entrambe le informazioni vengono visualizzate in modalità «modale».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API 1:</a:t>
            </a:r>
            <a:br>
              <a:rPr lang="it-IT" sz="4000">
                <a:solidFill>
                  <a:srgbClr val="FFFFFF"/>
                </a:solidFill>
              </a:rPr>
            </a:br>
            <a:r>
              <a:rPr lang="it-IT" sz="4000">
                <a:solidFill>
                  <a:srgbClr val="FFFFFF"/>
                </a:solidFill>
              </a:rPr>
              <a:t>Covid-19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086E1D-E7BE-45B1-8271-3F262A0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10" y="397696"/>
            <a:ext cx="2152950" cy="895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0E04196-DEFD-49F8-9632-11F97517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821" y="1690867"/>
            <a:ext cx="7490128" cy="38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1: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FEDC0F6-537C-44F4-A4E2-E9F95E28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381" y="254208"/>
            <a:ext cx="5458988" cy="338749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FCFCAC-1E65-4CC4-A531-4134F38A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38" y="3895913"/>
            <a:ext cx="5854873" cy="24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1: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CE95CB-8614-419C-BBC7-11099E3C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79" y="307385"/>
            <a:ext cx="5890735" cy="3111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A57EA3-6FB2-48AA-8B52-BA79E4BC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79" y="3614577"/>
            <a:ext cx="5890735" cy="25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Shutterstock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31F422-6BF4-408C-B2C1-1CC64331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53" y="458475"/>
            <a:ext cx="6224157" cy="17180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628326-DB76-41D1-B7F9-1B5F3FCA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60" y="2415850"/>
            <a:ext cx="8117450" cy="43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55" y="586855"/>
            <a:ext cx="3395133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2: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codice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D1AB38-E41F-48BB-B35B-7586931D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516" y="143658"/>
            <a:ext cx="4482237" cy="31315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D4EDD93-ED8A-432A-8DFD-C11E2D98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963" y="3418860"/>
            <a:ext cx="5783344" cy="30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API 2:</a:t>
            </a:r>
            <a:br>
              <a:rPr lang="it-IT" sz="3200" dirty="0">
                <a:solidFill>
                  <a:srgbClr val="FFFFFF"/>
                </a:solidFill>
              </a:rPr>
            </a:br>
            <a:r>
              <a:rPr lang="it-IT" sz="3200" dirty="0">
                <a:solidFill>
                  <a:srgbClr val="FFFFFF"/>
                </a:solidFill>
              </a:rPr>
              <a:t>documentazione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B81470-4BE6-4938-A286-B3359F9C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49" y="149666"/>
            <a:ext cx="5140279" cy="41225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BF76C38-19F8-4CBC-9DAE-B917D8EC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49" y="4272196"/>
            <a:ext cx="6267311" cy="25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6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MHW3</vt:lpstr>
      <vt:lpstr>Descrizione del progetto</vt:lpstr>
      <vt:lpstr>API 1: Covid-19</vt:lpstr>
      <vt:lpstr>API 1: codice</vt:lpstr>
      <vt:lpstr>API 1: documentazione</vt:lpstr>
      <vt:lpstr>API 2: Shutterstock</vt:lpstr>
      <vt:lpstr>API 2: codice</vt:lpstr>
      <vt:lpstr>API 2: documentazione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 MAROTTA</cp:lastModifiedBy>
  <cp:revision>3</cp:revision>
  <dcterms:created xsi:type="dcterms:W3CDTF">2021-03-24T16:57:46Z</dcterms:created>
  <dcterms:modified xsi:type="dcterms:W3CDTF">2022-04-27T15:07:16Z</dcterms:modified>
</cp:coreProperties>
</file>