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59" r:id="rId7"/>
    <p:sldId id="267" r:id="rId8"/>
    <p:sldId id="272" r:id="rId9"/>
    <p:sldId id="274" r:id="rId10"/>
    <p:sldId id="269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F2744-C78B-4EF5-9027-C8F21C175F74}" v="2" dt="2022-04-29T14:28:03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MAROTTA" userId="50b1f44e-da55-48a5-9914-d08105d30600" providerId="ADAL" clId="{88FF2744-C78B-4EF5-9027-C8F21C175F74}"/>
    <pc:docChg chg="modSld">
      <pc:chgData name="FRANCESCO MAROTTA" userId="50b1f44e-da55-48a5-9914-d08105d30600" providerId="ADAL" clId="{88FF2744-C78B-4EF5-9027-C8F21C175F74}" dt="2022-04-29T14:28:03.325" v="5" actId="20577"/>
      <pc:docMkLst>
        <pc:docMk/>
      </pc:docMkLst>
      <pc:sldChg chg="modSp">
        <pc:chgData name="FRANCESCO MAROTTA" userId="50b1f44e-da55-48a5-9914-d08105d30600" providerId="ADAL" clId="{88FF2744-C78B-4EF5-9027-C8F21C175F74}" dt="2022-04-29T14:28:03.325" v="5" actId="20577"/>
        <pc:sldMkLst>
          <pc:docMk/>
          <pc:sldMk cId="2474004964" sldId="256"/>
        </pc:sldMkLst>
        <pc:spChg chg="mod">
          <ac:chgData name="FRANCESCO MAROTTA" userId="50b1f44e-da55-48a5-9914-d08105d30600" providerId="ADAL" clId="{88FF2744-C78B-4EF5-9027-C8F21C175F74}" dt="2022-04-29T14:28:03.325" v="5" actId="20577"/>
          <ac:spMkLst>
            <pc:docMk/>
            <pc:sldMk cId="2474004964" sldId="256"/>
            <ac:spMk id="3" creationId="{9290D403-F4A2-48A1-9DCD-D7908A44BB4D}"/>
          </ac:spMkLst>
        </pc:spChg>
      </pc:sldChg>
      <pc:sldChg chg="modSp mod">
        <pc:chgData name="FRANCESCO MAROTTA" userId="50b1f44e-da55-48a5-9914-d08105d30600" providerId="ADAL" clId="{88FF2744-C78B-4EF5-9027-C8F21C175F74}" dt="2022-04-27T15:07:12.124" v="3" actId="20577"/>
        <pc:sldMkLst>
          <pc:docMk/>
          <pc:sldMk cId="2693910554" sldId="257"/>
        </pc:sldMkLst>
        <pc:spChg chg="mod">
          <ac:chgData name="FRANCESCO MAROTTA" userId="50b1f44e-da55-48a5-9914-d08105d30600" providerId="ADAL" clId="{88FF2744-C78B-4EF5-9027-C8F21C175F74}" dt="2022-04-27T15:07:12.124" v="3" actId="20577"/>
          <ac:spMkLst>
            <pc:docMk/>
            <pc:sldMk cId="2693910554" sldId="257"/>
            <ac:spMk id="3" creationId="{A05D1882-65DE-484D-B983-8F24ECBDF3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-reference.shutterstock.com/?javascript#overview" TargetMode="External"/><Relationship Id="rId2" Type="http://schemas.openxmlformats.org/officeDocument/2006/relationships/hyperlink" Target="https://github.com/M-Media-Group/Covid-19-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0"/>
            <a:ext cx="7055893" cy="11889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Francesco Marotta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1000001522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29/03/2022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D1AB38-E41F-48BB-B35B-7586931D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81" y="143658"/>
            <a:ext cx="4482237" cy="31315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D4EDD93-ED8A-432A-8DFD-C11E2D98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81" y="3557253"/>
            <a:ext cx="5783344" cy="301869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4A8CAA-ABA8-4860-93A4-6D565A7173D5}"/>
              </a:ext>
            </a:extLst>
          </p:cNvPr>
          <p:cNvSpPr txBox="1"/>
          <p:nvPr/>
        </p:nvSpPr>
        <p:spPr>
          <a:xfrm>
            <a:off x="9001862" y="1200236"/>
            <a:ext cx="297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chiesto 10 foto per pagina</a:t>
            </a:r>
          </a:p>
          <a:p>
            <a:r>
              <a:rPr lang="it-IT" dirty="0"/>
              <a:t>(</a:t>
            </a:r>
            <a:r>
              <a:rPr lang="it-IT" i="1" dirty="0" err="1"/>
              <a:t>per_page</a:t>
            </a:r>
            <a:r>
              <a:rPr lang="it-IT" i="1" dirty="0"/>
              <a:t>=10</a:t>
            </a:r>
            <a:r>
              <a:rPr lang="it-IT" dirty="0"/>
              <a:t>) con </a:t>
            </a:r>
            <a:r>
              <a:rPr lang="it-IT" i="1" dirty="0" err="1"/>
              <a:t>Aspect_ratio_min</a:t>
            </a:r>
            <a:r>
              <a:rPr lang="it-IT" i="1" dirty="0"/>
              <a:t> = 1 </a:t>
            </a:r>
            <a:r>
              <a:rPr lang="it-IT" dirty="0"/>
              <a:t>per ottenere solo immagini </a:t>
            </a:r>
          </a:p>
          <a:p>
            <a:r>
              <a:rPr lang="it-IT" dirty="0"/>
              <a:t>quadrate o al più orizzontali</a:t>
            </a:r>
          </a:p>
        </p:txBody>
      </p:sp>
    </p:spTree>
    <p:extLst>
      <p:ext uri="{BB962C8B-B14F-4D97-AF65-F5344CB8AC3E}">
        <p14:creationId xmlns:p14="http://schemas.microsoft.com/office/powerpoint/2010/main" val="25570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Integrazione di due API nel mhw1, una senza autenticazione, </a:t>
            </a:r>
            <a:r>
              <a:rPr lang="it-IT" sz="2000" dirty="0">
                <a:hlinkClick r:id="rId2"/>
              </a:rPr>
              <a:t>Covid-19</a:t>
            </a:r>
            <a:r>
              <a:rPr lang="it-IT" sz="2000" dirty="0"/>
              <a:t>, e una con autenticazione </a:t>
            </a:r>
            <a:r>
              <a:rPr lang="it-IT" sz="2000" dirty="0" err="1"/>
              <a:t>OAuth</a:t>
            </a:r>
            <a:r>
              <a:rPr lang="it-IT" sz="2000" dirty="0"/>
              <a:t> 2.0, </a:t>
            </a:r>
            <a:r>
              <a:rPr lang="it-IT" sz="2000" dirty="0" err="1">
                <a:hlinkClick r:id="rId3"/>
              </a:rPr>
              <a:t>Shutterstock</a:t>
            </a:r>
            <a:r>
              <a:rPr lang="it-IT" sz="2000" dirty="0"/>
              <a:t>.</a:t>
            </a:r>
          </a:p>
          <a:p>
            <a:r>
              <a:rPr lang="it-IT" sz="2000" dirty="0"/>
              <a:t>La prima API, dopo un click sul link dedicato, mostra i casi di covid, di morti, di vaccinazioni totali e parziali in Italia</a:t>
            </a:r>
          </a:p>
          <a:p>
            <a:r>
              <a:rPr lang="it-IT" sz="2000" dirty="0"/>
              <a:t>La seconda API, dopo ricerca su apposita barra, mostra 10 immagini della città cercata.</a:t>
            </a:r>
          </a:p>
          <a:p>
            <a:r>
              <a:rPr lang="it-IT" sz="2000" dirty="0"/>
              <a:t>Entrambe le informazioni vengono visualizzate in modalità «modale».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API 1:</a:t>
            </a:r>
            <a:br>
              <a:rPr lang="it-IT" sz="4000">
                <a:solidFill>
                  <a:srgbClr val="FFFFFF"/>
                </a:solidFill>
              </a:rPr>
            </a:br>
            <a:r>
              <a:rPr lang="it-IT" sz="4000">
                <a:solidFill>
                  <a:srgbClr val="FFFFFF"/>
                </a:solidFill>
              </a:rPr>
              <a:t>Covid-19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086E1D-E7BE-45B1-8271-3F262A07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10" y="397696"/>
            <a:ext cx="2152950" cy="895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0E04196-DEFD-49F8-9632-11F97517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821" y="1690867"/>
            <a:ext cx="7490128" cy="38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 1: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documentazione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CE95CB-8614-419C-BBC7-11099E3C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79" y="307385"/>
            <a:ext cx="5890735" cy="31114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6A57EA3-6FB2-48AA-8B52-BA79E4BC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179" y="3614577"/>
            <a:ext cx="5890735" cy="25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9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 1: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JSON di risposta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E9CEFE3-465F-4A38-AF4A-96B0C715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833" y="511388"/>
            <a:ext cx="7847412" cy="26388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74ED67-372F-4DF8-A9E4-D56CD8475EB7}"/>
              </a:ext>
            </a:extLst>
          </p:cNvPr>
          <p:cNvSpPr txBox="1"/>
          <p:nvPr/>
        </p:nvSpPr>
        <p:spPr>
          <a:xfrm>
            <a:off x="4298832" y="3244334"/>
            <a:ext cx="339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Nel caso di richiesta di tipo </a:t>
            </a:r>
            <a:r>
              <a:rPr lang="it-IT" b="1" dirty="0"/>
              <a:t>/</a:t>
            </a:r>
            <a:r>
              <a:rPr lang="it-IT" b="1" dirty="0" err="1"/>
              <a:t>cases</a:t>
            </a:r>
            <a:r>
              <a:rPr lang="it-IT" b="1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C68958F-A49E-4766-AEAC-63924615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832" y="4053117"/>
            <a:ext cx="7847412" cy="199907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AF446EF-ABB5-49CE-91F2-B06EB720E7FF}"/>
              </a:ext>
            </a:extLst>
          </p:cNvPr>
          <p:cNvSpPr txBox="1"/>
          <p:nvPr/>
        </p:nvSpPr>
        <p:spPr>
          <a:xfrm>
            <a:off x="4298832" y="6131928"/>
            <a:ext cx="36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Nel caso di richiesta di tipo </a:t>
            </a:r>
            <a:r>
              <a:rPr lang="it-IT" b="1" dirty="0"/>
              <a:t>/</a:t>
            </a:r>
            <a:r>
              <a:rPr lang="it-IT" b="1" dirty="0" err="1"/>
              <a:t>vaccines</a:t>
            </a:r>
            <a:endParaRPr lang="it-IT" b="1" dirty="0"/>
          </a:p>
          <a:p>
            <a:r>
              <a:rPr lang="it-IT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431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EDC0F6-537C-44F4-A4E2-E9F95E28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381" y="254208"/>
            <a:ext cx="5458988" cy="338749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FCFCAC-1E65-4CC4-A531-4134F38A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38" y="3895913"/>
            <a:ext cx="5854873" cy="24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Shutterstock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31F422-6BF4-408C-B2C1-1CC64331A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53" y="458475"/>
            <a:ext cx="6224157" cy="17180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628326-DB76-41D1-B7F9-1B5F3FCA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60" y="2415850"/>
            <a:ext cx="8117450" cy="43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2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 2: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documentazione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7B81470-4BE6-4938-A286-B3359F9C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49" y="149666"/>
            <a:ext cx="5140279" cy="412253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F76C38-19F8-4CBC-9DAE-B917D8ECE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49" y="4272196"/>
            <a:ext cx="6267311" cy="25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6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 2: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JSON di risposta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74ED67-372F-4DF8-A9E4-D56CD8475EB7}"/>
              </a:ext>
            </a:extLst>
          </p:cNvPr>
          <p:cNvSpPr txBox="1"/>
          <p:nvPr/>
        </p:nvSpPr>
        <p:spPr>
          <a:xfrm>
            <a:off x="4037826" y="1297213"/>
            <a:ext cx="195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Oggetto di risposta</a:t>
            </a:r>
            <a:endParaRPr lang="it-IT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AF446EF-ABB5-49CE-91F2-B06EB720E7FF}"/>
              </a:ext>
            </a:extLst>
          </p:cNvPr>
          <p:cNvSpPr txBox="1"/>
          <p:nvPr/>
        </p:nvSpPr>
        <p:spPr>
          <a:xfrm>
            <a:off x="4037826" y="3449280"/>
            <a:ext cx="2465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Sezione .</a:t>
            </a:r>
            <a:r>
              <a:rPr lang="it-IT" b="1" dirty="0"/>
              <a:t>data </a:t>
            </a:r>
            <a:r>
              <a:rPr lang="it-IT" dirty="0"/>
              <a:t> e </a:t>
            </a:r>
            <a:r>
              <a:rPr lang="it-IT" b="1" dirty="0"/>
              <a:t>.data[i]</a:t>
            </a:r>
            <a:r>
              <a:rPr lang="it-IT" dirty="0"/>
              <a:t> </a:t>
            </a:r>
            <a:endParaRPr lang="it-IT" b="1" dirty="0"/>
          </a:p>
          <a:p>
            <a:r>
              <a:rPr lang="it-IT" b="1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615685-8516-43D1-A1F4-2CAF7137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109082"/>
            <a:ext cx="7493385" cy="126371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05103DC-DA78-4ADD-BAB0-A551B8BF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500" y="1612575"/>
            <a:ext cx="7996568" cy="181642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561D9D4-6804-422F-8EE4-BBBB3C810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500" y="3832545"/>
            <a:ext cx="7996568" cy="1612414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570E724-ABF8-43CF-846C-26E44178675E}"/>
              </a:ext>
            </a:extLst>
          </p:cNvPr>
          <p:cNvSpPr txBox="1"/>
          <p:nvPr/>
        </p:nvSpPr>
        <p:spPr>
          <a:xfrm>
            <a:off x="4076616" y="5444959"/>
            <a:ext cx="7996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Sezione </a:t>
            </a:r>
            <a:r>
              <a:rPr lang="it-IT" b="1" dirty="0"/>
              <a:t>.data[i].assets </a:t>
            </a:r>
            <a:r>
              <a:rPr lang="it-IT" dirty="0"/>
              <a:t>dove vi sono i vari campi con l’immagine in varie dimensioni. </a:t>
            </a:r>
          </a:p>
          <a:p>
            <a:r>
              <a:rPr lang="it-IT" dirty="0"/>
              <a:t>Per il mio sito ho utilizzato </a:t>
            </a:r>
            <a:r>
              <a:rPr lang="it-IT" dirty="0" err="1"/>
              <a:t>l’url</a:t>
            </a:r>
            <a:r>
              <a:rPr lang="it-IT" dirty="0"/>
              <a:t> in </a:t>
            </a:r>
            <a:r>
              <a:rPr lang="it-IT" b="1" dirty="0"/>
              <a:t>.assets.large_thum.url</a:t>
            </a:r>
          </a:p>
          <a:p>
            <a:r>
              <a:rPr lang="it-IT" dirty="0"/>
              <a:t>Secondo la documentazione: </a:t>
            </a:r>
          </a:p>
          <a:p>
            <a:r>
              <a:rPr lang="it-IT" dirty="0"/>
              <a:t>«</a:t>
            </a:r>
            <a:r>
              <a:rPr lang="en-US" b="1" i="0" dirty="0" err="1">
                <a:effectLst/>
                <a:latin typeface="Roboto" panose="020B0604020202020204" pitchFamily="2" charset="0"/>
              </a:rPr>
              <a:t>large_thumb</a:t>
            </a:r>
            <a:r>
              <a:rPr lang="en-US" b="0" i="0" dirty="0">
                <a:effectLst/>
                <a:latin typeface="Roboto" panose="020B0604020202020204" pitchFamily="2" charset="0"/>
              </a:rPr>
              <a:t>: </a:t>
            </a:r>
            <a:r>
              <a:rPr lang="en-US" b="0" i="1" dirty="0">
                <a:effectLst/>
                <a:latin typeface="Roboto" panose="020B0604020202020204" pitchFamily="2" charset="0"/>
              </a:rPr>
              <a:t>Scaled until the larger dimension is 150px</a:t>
            </a:r>
            <a:r>
              <a:rPr lang="it-IT" b="0" i="1" dirty="0">
                <a:effectLst/>
                <a:latin typeface="Roboto" panose="020B0604020202020204" pitchFamily="2" charset="0"/>
              </a:rPr>
              <a:t>»</a:t>
            </a:r>
            <a:endParaRPr lang="it-IT" i="1" dirty="0"/>
          </a:p>
          <a:p>
            <a:r>
              <a:rPr lang="it-IT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489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MHW3</vt:lpstr>
      <vt:lpstr>Descrizione del progetto</vt:lpstr>
      <vt:lpstr>API 1: Covid-19</vt:lpstr>
      <vt:lpstr>API 1: documentazione</vt:lpstr>
      <vt:lpstr>API 1: JSON di risposta</vt:lpstr>
      <vt:lpstr>API 1: codice</vt:lpstr>
      <vt:lpstr>API 2: Shutterstock</vt:lpstr>
      <vt:lpstr>API 2: documentazione</vt:lpstr>
      <vt:lpstr>API 2: JSON di risposta</vt:lpstr>
      <vt:lpstr>API 2: codice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FRANCESCO MAROTTA</cp:lastModifiedBy>
  <cp:revision>4</cp:revision>
  <dcterms:created xsi:type="dcterms:W3CDTF">2021-03-24T16:57:46Z</dcterms:created>
  <dcterms:modified xsi:type="dcterms:W3CDTF">2022-04-29T14:28:11Z</dcterms:modified>
</cp:coreProperties>
</file>