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pos="5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92" y="48"/>
      </p:cViewPr>
      <p:guideLst>
        <p:guide pos="3840"/>
        <p:guide orient="horz" pos="2160"/>
        <p:guide pos="5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70A9-6EE4-28F0-8AFB-710C2C1AF0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84FCA-7AC1-E95D-C09F-9BA36BF42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241E5-1486-3A38-4F2C-9E6F19FA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B81D-4E2C-4981-A5A6-81DCF6D27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F44CF-B4EF-6BE0-8F74-71764C02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C8CA-6A7A-5F76-1813-9661FAD75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AA2915-A763-C8C9-C233-F36C9896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F9DFC-1E40-89EC-BCEF-BE279AA6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05007-2039-E769-E5EE-1EC353995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EDB33-3C2A-7123-7EC7-C16EAF8F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C1E99-8445-C32D-937B-FE1001A53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2049A4-62F0-3F45-6073-8339D22DC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BFE4F-A38F-CD48-201E-33BF0D28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16A99-5377-731C-AD38-69A28010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85AD2-3CBA-87D3-E383-954D88AB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7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C802-7651-BFCD-F807-FF465999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48F43-D3D4-A96A-D40B-AA277117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05689-7DDB-EA75-CA54-6BB61362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59628-22F0-69EB-9796-D77125479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9230-8170-0E28-42C0-A0B51544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7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2169-315A-C45F-8A25-A8CE66E1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EB60-988E-47B7-4B42-CF33192FB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05FA1-135A-8044-9600-22981B72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2C43F-509B-37C1-C8CF-640F7D63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FB1B9-6109-5F88-F674-6CC1CCAD1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4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D2ED4-EC93-3F1C-0289-D688C51A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D3459-73FB-1E1D-D3C0-DEFD3EAAA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5DB34-4F22-43E4-348F-C0E4ECD85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56909-524E-3D24-C0CC-8D6440929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F7EF6F-32A2-AC4E-77A6-58A29D5D0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71188-A403-C21C-F896-0A5FF442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2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1C449-F66E-1533-73DA-D4C1A211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FA84E-D203-DFC6-2A67-28517B1CE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F4665-2840-F6BB-D36F-3400B871C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37F3D-CB99-2B25-4FC5-3AB4DE9B88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F90DD-E6F5-E6C7-AB1E-3523BA8D1E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D40804-67B6-F684-B397-72C28A448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69117C-6910-0D4A-067F-B57FC9A5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191E4-7BD5-551B-E2CC-A3EB9553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2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64389-0894-088B-BA14-412286E4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375A1-3861-A269-CE1E-1F89644D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B9723-489F-C35E-0702-7709CF4FF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3CFA-94E1-8AF0-DB0E-DC1201B8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7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F11241-F2CB-4E2F-2B2F-6EA9378A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B11345-1E51-422C-3875-8447AD79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15E06-3160-05C1-99EB-BEFB054AA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0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BA60-76AC-A9BD-8094-410FAE08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F8E10-3D0E-B190-838D-48C03C175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1860E-5615-20D9-D044-93DF9668C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409C8-FD2A-A132-CDBA-BAD0572D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5D065-1909-52BA-6414-6E3B11FD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2C7CB-0AD0-E4BE-2169-1DD337FF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4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DE4-6819-73C8-401B-2D14B4F9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D8306E-8DB4-62F5-A42E-EF5D3DCF4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46DD7-F904-C1E0-06E2-CDC8BA4AD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DAEA8-C46D-0DAE-4241-D53B7503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7F2EC-9675-BF69-1564-FDB66C34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13ACC-57CE-A0AC-20D7-F8A1D0267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4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5CB658-882C-7D9F-A772-A53494DE0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3DE9D-9489-E842-F418-20478FD28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4C86-96F5-BD97-EBFC-D3C146D0F8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EA3FC-688A-49D0-9BC2-4BD1E4D3C016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ECD7-7377-A96C-C051-9ABA881CA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99FC-CF5A-CAA6-FE16-23393223E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A14C5-5B24-4BD5-B18D-3FB2EE9DA5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8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04231BE-A62C-1686-A1EF-755776D6D8FA}"/>
              </a:ext>
            </a:extLst>
          </p:cNvPr>
          <p:cNvGrpSpPr/>
          <p:nvPr/>
        </p:nvGrpSpPr>
        <p:grpSpPr>
          <a:xfrm>
            <a:off x="1073318" y="31162"/>
            <a:ext cx="11118682" cy="5239672"/>
            <a:chOff x="1073318" y="31162"/>
            <a:chExt cx="11118682" cy="52396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6B2C8EA-C7B7-ED11-54FF-E7E8B4421AC2}"/>
                </a:ext>
              </a:extLst>
            </p:cNvPr>
            <p:cNvGrpSpPr/>
            <p:nvPr/>
          </p:nvGrpSpPr>
          <p:grpSpPr>
            <a:xfrm>
              <a:off x="1744579" y="1022684"/>
              <a:ext cx="8702842" cy="4248150"/>
              <a:chOff x="2366211" y="838200"/>
              <a:chExt cx="8702842" cy="424815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E1054D18-74BF-0B14-82FF-BEAC93B765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62275" y="838200"/>
                <a:ext cx="0" cy="4248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E8C3EB9-97C0-EACD-D053-BCB7A4653B33}"/>
                  </a:ext>
                </a:extLst>
              </p:cNvPr>
              <p:cNvCxnSpPr/>
              <p:nvPr/>
            </p:nvCxnSpPr>
            <p:spPr>
              <a:xfrm>
                <a:off x="2366211" y="4531895"/>
                <a:ext cx="870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FC1C0-F4E2-B3F6-1BF7-3467961FAC07}"/>
                </a:ext>
              </a:extLst>
            </p:cNvPr>
            <p:cNvSpPr txBox="1"/>
            <p:nvPr/>
          </p:nvSpPr>
          <p:spPr>
            <a:xfrm>
              <a:off x="9400673" y="4808941"/>
              <a:ext cx="126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(</a:t>
              </a:r>
              <a:r>
                <a:rPr lang="en-US" dirty="0" err="1"/>
                <a:t>a.u</a:t>
              </a:r>
              <a:r>
                <a:rPr lang="en-US" dirty="0"/>
                <a:t>.)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58041D-4174-8CFF-F5F8-F51725A1B638}"/>
                </a:ext>
              </a:extLst>
            </p:cNvPr>
            <p:cNvSpPr txBox="1"/>
            <p:nvPr/>
          </p:nvSpPr>
          <p:spPr>
            <a:xfrm>
              <a:off x="1073318" y="653352"/>
              <a:ext cx="126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Voltage (V)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0A88DD-F7F0-1137-D7DE-3A3703A05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40643" y="1612232"/>
              <a:ext cx="776588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2CEC57E-1857-4ED0-8EFE-69EBFC4151B2}"/>
                </a:ext>
              </a:extLst>
            </p:cNvPr>
            <p:cNvCxnSpPr>
              <a:cxnSpLocks/>
            </p:cNvCxnSpPr>
            <p:nvPr/>
          </p:nvCxnSpPr>
          <p:spPr>
            <a:xfrm>
              <a:off x="2340642" y="2767263"/>
              <a:ext cx="776588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CE6CFB-5298-4382-A520-95E85A5D36D9}"/>
                </a:ext>
              </a:extLst>
            </p:cNvPr>
            <p:cNvSpPr txBox="1"/>
            <p:nvPr/>
          </p:nvSpPr>
          <p:spPr>
            <a:xfrm>
              <a:off x="1774659" y="1427566"/>
              <a:ext cx="53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V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70245E-CD87-D728-819B-26BB21FF8F32}"/>
                </a:ext>
              </a:extLst>
            </p:cNvPr>
            <p:cNvSpPr txBox="1"/>
            <p:nvPr/>
          </p:nvSpPr>
          <p:spPr>
            <a:xfrm>
              <a:off x="1676402" y="2582597"/>
              <a:ext cx="6341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1.8V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B720A8-B615-B35C-2C66-5C91BE573B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0642" y="1612232"/>
              <a:ext cx="2167190" cy="31041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8699B0B-7C2F-D35B-6A25-EF87ACC28A57}"/>
                </a:ext>
              </a:extLst>
            </p:cNvPr>
            <p:cNvCxnSpPr/>
            <p:nvPr/>
          </p:nvCxnSpPr>
          <p:spPr>
            <a:xfrm>
              <a:off x="4507832" y="1612232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01C0C8A-A25A-845C-0358-ABE05EB32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7831" y="1594685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1547373-FAC4-957B-DC03-30FD31883606}"/>
                </a:ext>
              </a:extLst>
            </p:cNvPr>
            <p:cNvCxnSpPr/>
            <p:nvPr/>
          </p:nvCxnSpPr>
          <p:spPr>
            <a:xfrm>
              <a:off x="4844716" y="1612232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36965A2-DC55-2A4E-A0F8-206E92BD0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4715" y="1580056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BB2B5AB-8D4E-2FA6-1FF7-2F71447E29A4}"/>
                </a:ext>
              </a:extLst>
            </p:cNvPr>
            <p:cNvCxnSpPr/>
            <p:nvPr/>
          </p:nvCxnSpPr>
          <p:spPr>
            <a:xfrm>
              <a:off x="5181600" y="159760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1E3AF4-53D7-4DD1-566A-39FF922ED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1599" y="1595846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EDCC8DB-A47E-5A08-BDC9-C6EDC10D1C2A}"/>
                </a:ext>
              </a:extLst>
            </p:cNvPr>
            <p:cNvCxnSpPr/>
            <p:nvPr/>
          </p:nvCxnSpPr>
          <p:spPr>
            <a:xfrm>
              <a:off x="5518484" y="161339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Diamond 38">
              <a:extLst>
                <a:ext uri="{FF2B5EF4-FFF2-40B4-BE49-F238E27FC236}">
                  <a16:creationId xmlns:a16="http://schemas.microsoft.com/office/drawing/2014/main" id="{621AB569-EB98-3EC2-DB29-9328EAF281D4}"/>
                </a:ext>
              </a:extLst>
            </p:cNvPr>
            <p:cNvSpPr/>
            <p:nvPr/>
          </p:nvSpPr>
          <p:spPr>
            <a:xfrm>
              <a:off x="3649579" y="2711116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4E83235-1C7B-1D16-066F-9937641B4A5A}"/>
                </a:ext>
              </a:extLst>
            </p:cNvPr>
            <p:cNvCxnSpPr>
              <a:cxnSpLocks/>
            </p:cNvCxnSpPr>
            <p:nvPr/>
          </p:nvCxnSpPr>
          <p:spPr>
            <a:xfrm>
              <a:off x="3741816" y="2797842"/>
              <a:ext cx="324853" cy="60559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0F8F51-6421-A1E1-37A8-5D3F2BA9C2E7}"/>
                </a:ext>
              </a:extLst>
            </p:cNvPr>
            <p:cNvSpPr txBox="1"/>
            <p:nvPr/>
          </p:nvSpPr>
          <p:spPr>
            <a:xfrm>
              <a:off x="3721764" y="3307249"/>
              <a:ext cx="1291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SystemInit</a:t>
              </a:r>
              <a:endParaRPr lang="en-US" dirty="0"/>
            </a:p>
          </p:txBody>
        </p:sp>
        <p:sp>
          <p:nvSpPr>
            <p:cNvPr id="43" name="Right Brace 42">
              <a:extLst>
                <a:ext uri="{FF2B5EF4-FFF2-40B4-BE49-F238E27FC236}">
                  <a16:creationId xmlns:a16="http://schemas.microsoft.com/office/drawing/2014/main" id="{E409BD71-7346-9BB3-E2B5-E42A8150CF7C}"/>
                </a:ext>
              </a:extLst>
            </p:cNvPr>
            <p:cNvSpPr/>
            <p:nvPr/>
          </p:nvSpPr>
          <p:spPr>
            <a:xfrm rot="16200000">
              <a:off x="4846829" y="852122"/>
              <a:ext cx="288549" cy="1183108"/>
            </a:xfrm>
            <a:prstGeom prst="rightBrace">
              <a:avLst>
                <a:gd name="adj1" fmla="val 4512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4961810-A3DE-B535-A425-9332285EEA76}"/>
                </a:ext>
              </a:extLst>
            </p:cNvPr>
            <p:cNvSpPr txBox="1"/>
            <p:nvPr/>
          </p:nvSpPr>
          <p:spPr>
            <a:xfrm>
              <a:off x="7155146" y="4801899"/>
              <a:ext cx="101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T_ES_W</a:t>
              </a:r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7069330-F418-2666-75F4-00A13AD0E8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8482" y="1595845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E9A47D1-F5AD-674F-2563-0B1D9662981D}"/>
                </a:ext>
              </a:extLst>
            </p:cNvPr>
            <p:cNvCxnSpPr>
              <a:cxnSpLocks/>
            </p:cNvCxnSpPr>
            <p:nvPr/>
          </p:nvCxnSpPr>
          <p:spPr>
            <a:xfrm>
              <a:off x="2340642" y="2510589"/>
              <a:ext cx="776588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77DA77-E7E5-26A2-3955-0E66747D46DA}"/>
                </a:ext>
              </a:extLst>
            </p:cNvPr>
            <p:cNvSpPr txBox="1"/>
            <p:nvPr/>
          </p:nvSpPr>
          <p:spPr>
            <a:xfrm>
              <a:off x="1830805" y="2325923"/>
              <a:ext cx="53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V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D7C3FD1-7207-158B-BC08-B438BCC32878}"/>
                </a:ext>
              </a:extLst>
            </p:cNvPr>
            <p:cNvCxnSpPr>
              <a:cxnSpLocks/>
            </p:cNvCxnSpPr>
            <p:nvPr/>
          </p:nvCxnSpPr>
          <p:spPr>
            <a:xfrm>
              <a:off x="5862884" y="1604029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BF20ED-8EA2-1C83-B79C-166DE48768E9}"/>
                </a:ext>
              </a:extLst>
            </p:cNvPr>
            <p:cNvCxnSpPr>
              <a:cxnSpLocks/>
            </p:cNvCxnSpPr>
            <p:nvPr/>
          </p:nvCxnSpPr>
          <p:spPr>
            <a:xfrm>
              <a:off x="9374097" y="1611072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6403DC29-A857-CBEC-E41E-9993FB87DB6C}"/>
                </a:ext>
              </a:extLst>
            </p:cNvPr>
            <p:cNvCxnSpPr/>
            <p:nvPr/>
          </p:nvCxnSpPr>
          <p:spPr>
            <a:xfrm>
              <a:off x="5920536" y="4808941"/>
              <a:ext cx="34796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6C53DE-D52F-C1D3-5D7A-974AD8F005F8}"/>
                </a:ext>
              </a:extLst>
            </p:cNvPr>
            <p:cNvSpPr txBox="1"/>
            <p:nvPr/>
          </p:nvSpPr>
          <p:spPr>
            <a:xfrm>
              <a:off x="4367460" y="1014529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N_LORA_TX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F595AD8-45FE-F726-68DC-287AF4FBB717}"/>
                </a:ext>
              </a:extLst>
            </p:cNvPr>
            <p:cNvCxnSpPr>
              <a:cxnSpLocks/>
            </p:cNvCxnSpPr>
            <p:nvPr/>
          </p:nvCxnSpPr>
          <p:spPr>
            <a:xfrm>
              <a:off x="5855365" y="1594685"/>
              <a:ext cx="117064" cy="940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02BC07-1B78-36EE-1898-CE8FAF8C17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83707" y="1580056"/>
              <a:ext cx="422731" cy="94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155D39-87E8-F8AC-EC7C-72078E13A702}"/>
                </a:ext>
              </a:extLst>
            </p:cNvPr>
            <p:cNvCxnSpPr>
              <a:cxnSpLocks/>
            </p:cNvCxnSpPr>
            <p:nvPr/>
          </p:nvCxnSpPr>
          <p:spPr>
            <a:xfrm>
              <a:off x="6416399" y="1602580"/>
              <a:ext cx="117064" cy="940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FA6F374-0571-418A-54F6-16C389A1D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44741" y="1587951"/>
              <a:ext cx="422731" cy="94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810D5C-087C-B2EB-8A65-DE5E42561D29}"/>
                </a:ext>
              </a:extLst>
            </p:cNvPr>
            <p:cNvCxnSpPr>
              <a:cxnSpLocks/>
            </p:cNvCxnSpPr>
            <p:nvPr/>
          </p:nvCxnSpPr>
          <p:spPr>
            <a:xfrm>
              <a:off x="6977499" y="1594685"/>
              <a:ext cx="117064" cy="940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EE5831D-EB68-0702-068A-FD1150BB0D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841" y="1580056"/>
              <a:ext cx="422731" cy="94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461EB8-ED7B-5AA3-3CFC-86D5C2BD0E72}"/>
                </a:ext>
              </a:extLst>
            </p:cNvPr>
            <p:cNvCxnSpPr>
              <a:cxnSpLocks/>
            </p:cNvCxnSpPr>
            <p:nvPr/>
          </p:nvCxnSpPr>
          <p:spPr>
            <a:xfrm>
              <a:off x="7522484" y="1594685"/>
              <a:ext cx="117064" cy="940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D912779-90EE-A95D-1558-0F15AD67C7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0826" y="1580056"/>
              <a:ext cx="422731" cy="94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32C8C05-A344-9E3B-9FB8-EFEE7036FFDC}"/>
                </a:ext>
              </a:extLst>
            </p:cNvPr>
            <p:cNvCxnSpPr>
              <a:cxnSpLocks/>
            </p:cNvCxnSpPr>
            <p:nvPr/>
          </p:nvCxnSpPr>
          <p:spPr>
            <a:xfrm>
              <a:off x="8083959" y="1585718"/>
              <a:ext cx="117064" cy="940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8D2B8A1-C1F9-7A8E-C32B-37EC4035C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2301" y="1571089"/>
              <a:ext cx="422731" cy="94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A6DDF91-DD44-A270-E0EE-B6D204D38067}"/>
                </a:ext>
              </a:extLst>
            </p:cNvPr>
            <p:cNvCxnSpPr>
              <a:cxnSpLocks/>
            </p:cNvCxnSpPr>
            <p:nvPr/>
          </p:nvCxnSpPr>
          <p:spPr>
            <a:xfrm>
              <a:off x="8633707" y="1586339"/>
              <a:ext cx="117064" cy="940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AA2CD94-D7D3-BDC3-6343-34FA5FA6D4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049" y="1571710"/>
              <a:ext cx="422731" cy="94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6A0FA9C-D7E9-46B9-6D0E-D734AA29A1EE}"/>
                </a:ext>
              </a:extLst>
            </p:cNvPr>
            <p:cNvCxnSpPr>
              <a:cxnSpLocks/>
            </p:cNvCxnSpPr>
            <p:nvPr/>
          </p:nvCxnSpPr>
          <p:spPr>
            <a:xfrm>
              <a:off x="9190419" y="1585718"/>
              <a:ext cx="117064" cy="940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B185CC9-AE5B-8018-DD81-BEEC611E51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8761" y="1571089"/>
              <a:ext cx="422731" cy="94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51407B56-A689-C701-AFF3-2BA91E962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2429" y="4393406"/>
              <a:ext cx="0" cy="3218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7DC96AE8-9FD7-418C-C73C-4BD92011D7DA}"/>
                </a:ext>
              </a:extLst>
            </p:cNvPr>
            <p:cNvCxnSpPr>
              <a:cxnSpLocks/>
            </p:cNvCxnSpPr>
            <p:nvPr/>
          </p:nvCxnSpPr>
          <p:spPr>
            <a:xfrm>
              <a:off x="5972429" y="4393406"/>
              <a:ext cx="56473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2FB89F4-E175-C8AE-DE05-412C0BCEE5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463" y="4083843"/>
              <a:ext cx="0" cy="3218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7ECC705-567D-C094-6C42-1ECB6F242610}"/>
                </a:ext>
              </a:extLst>
            </p:cNvPr>
            <p:cNvCxnSpPr>
              <a:cxnSpLocks/>
            </p:cNvCxnSpPr>
            <p:nvPr/>
          </p:nvCxnSpPr>
          <p:spPr>
            <a:xfrm>
              <a:off x="6533463" y="4083843"/>
              <a:ext cx="56473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A8439FE-6CD8-6A4A-1301-3CC280D95B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94563" y="3764756"/>
              <a:ext cx="0" cy="3218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E2CAECF-F367-B95D-DE85-CEB8AF555DC0}"/>
                </a:ext>
              </a:extLst>
            </p:cNvPr>
            <p:cNvCxnSpPr>
              <a:cxnSpLocks/>
            </p:cNvCxnSpPr>
            <p:nvPr/>
          </p:nvCxnSpPr>
          <p:spPr>
            <a:xfrm>
              <a:off x="7094563" y="3764756"/>
              <a:ext cx="54173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0053908-B4C8-B29E-EB80-8F1C09322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36293" y="3463131"/>
              <a:ext cx="0" cy="3218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7E4831-F6A7-793F-2A03-9F689BC5E961}"/>
                </a:ext>
              </a:extLst>
            </p:cNvPr>
            <p:cNvCxnSpPr>
              <a:cxnSpLocks/>
            </p:cNvCxnSpPr>
            <p:nvPr/>
          </p:nvCxnSpPr>
          <p:spPr>
            <a:xfrm>
              <a:off x="7636293" y="3463131"/>
              <a:ext cx="56473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0C589F1-3601-C2D2-C60E-89A331867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1023" y="3136106"/>
              <a:ext cx="0" cy="3218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A1C48357-E1E9-588F-B9CD-047512405B55}"/>
                </a:ext>
              </a:extLst>
            </p:cNvPr>
            <p:cNvCxnSpPr>
              <a:cxnSpLocks/>
            </p:cNvCxnSpPr>
            <p:nvPr/>
          </p:nvCxnSpPr>
          <p:spPr>
            <a:xfrm>
              <a:off x="8201023" y="3136106"/>
              <a:ext cx="56473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3504807-2A33-BB97-28D0-16E393117A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7516" y="2823410"/>
              <a:ext cx="0" cy="3218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D47674D-D6E5-C49F-9D0D-6F401EB336E2}"/>
                </a:ext>
              </a:extLst>
            </p:cNvPr>
            <p:cNvCxnSpPr>
              <a:cxnSpLocks/>
            </p:cNvCxnSpPr>
            <p:nvPr/>
          </p:nvCxnSpPr>
          <p:spPr>
            <a:xfrm>
              <a:off x="8747516" y="2823410"/>
              <a:ext cx="1359009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07" name="Diamond 106">
              <a:extLst>
                <a:ext uri="{FF2B5EF4-FFF2-40B4-BE49-F238E27FC236}">
                  <a16:creationId xmlns:a16="http://schemas.microsoft.com/office/drawing/2014/main" id="{00B01BA2-D0CF-2A9B-BA28-04511E4EED54}"/>
                </a:ext>
              </a:extLst>
            </p:cNvPr>
            <p:cNvSpPr/>
            <p:nvPr/>
          </p:nvSpPr>
          <p:spPr>
            <a:xfrm>
              <a:off x="9326302" y="2310063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Diamond 107">
              <a:extLst>
                <a:ext uri="{FF2B5EF4-FFF2-40B4-BE49-F238E27FC236}">
                  <a16:creationId xmlns:a16="http://schemas.microsoft.com/office/drawing/2014/main" id="{EB5B2D3E-5BDE-411B-09A9-6E5B5C5956B8}"/>
                </a:ext>
              </a:extLst>
            </p:cNvPr>
            <p:cNvSpPr/>
            <p:nvPr/>
          </p:nvSpPr>
          <p:spPr>
            <a:xfrm>
              <a:off x="5803228" y="1568925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64567CA-A513-FDEA-CBD4-7BAB12DB7F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7800" y="1211939"/>
              <a:ext cx="374261" cy="3602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49668D77-99E3-EAE7-9DC5-8D2B1EF4C981}"/>
                </a:ext>
              </a:extLst>
            </p:cNvPr>
            <p:cNvSpPr txBox="1"/>
            <p:nvPr/>
          </p:nvSpPr>
          <p:spPr>
            <a:xfrm>
              <a:off x="6132889" y="667691"/>
              <a:ext cx="2032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Enter Energy Storage Window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92932BC-73DB-2D97-4A25-491328B569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56849" y="2071349"/>
              <a:ext cx="577486" cy="287189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2694A31-540D-1748-8A27-B67D8C754DD6}"/>
                </a:ext>
              </a:extLst>
            </p:cNvPr>
            <p:cNvSpPr txBox="1"/>
            <p:nvPr/>
          </p:nvSpPr>
          <p:spPr>
            <a:xfrm>
              <a:off x="10018608" y="1620436"/>
              <a:ext cx="1785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End Of Energy Storage Window</a:t>
              </a: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325A2CE8-1D2D-A55D-A22B-7066BBF5E892}"/>
                </a:ext>
              </a:extLst>
            </p:cNvPr>
            <p:cNvGrpSpPr/>
            <p:nvPr/>
          </p:nvGrpSpPr>
          <p:grpSpPr>
            <a:xfrm>
              <a:off x="10352565" y="31162"/>
              <a:ext cx="1839435" cy="666530"/>
              <a:chOff x="9851357" y="291605"/>
              <a:chExt cx="1933886" cy="666530"/>
            </a:xfrm>
          </p:grpSpPr>
          <p:sp>
            <p:nvSpPr>
              <p:cNvPr id="124" name="Diamond 123">
                <a:extLst>
                  <a:ext uri="{FF2B5EF4-FFF2-40B4-BE49-F238E27FC236}">
                    <a16:creationId xmlns:a16="http://schemas.microsoft.com/office/drawing/2014/main" id="{9BE90CB3-845F-6E66-463A-7290159DE8C8}"/>
                  </a:ext>
                </a:extLst>
              </p:cNvPr>
              <p:cNvSpPr/>
              <p:nvPr/>
            </p:nvSpPr>
            <p:spPr>
              <a:xfrm>
                <a:off x="9851357" y="415545"/>
                <a:ext cx="102769" cy="145929"/>
              </a:xfrm>
              <a:prstGeom prst="diamond">
                <a:avLst/>
              </a:prstGeom>
              <a:solidFill>
                <a:srgbClr val="156082"/>
              </a:solidFill>
              <a:ln>
                <a:solidFill>
                  <a:srgbClr val="1560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Diamond 124">
                <a:extLst>
                  <a:ext uri="{FF2B5EF4-FFF2-40B4-BE49-F238E27FC236}">
                    <a16:creationId xmlns:a16="http://schemas.microsoft.com/office/drawing/2014/main" id="{8C571C4F-9688-F274-4F19-B9316A0881B6}"/>
                  </a:ext>
                </a:extLst>
              </p:cNvPr>
              <p:cNvSpPr/>
              <p:nvPr/>
            </p:nvSpPr>
            <p:spPr>
              <a:xfrm>
                <a:off x="9851357" y="696520"/>
                <a:ext cx="102769" cy="145929"/>
              </a:xfrm>
              <a:prstGeom prst="diamond">
                <a:avLst/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D96DC65-EE23-5FC3-B086-BB264D122F9B}"/>
                  </a:ext>
                </a:extLst>
              </p:cNvPr>
              <p:cNvSpPr txBox="1"/>
              <p:nvPr/>
            </p:nvSpPr>
            <p:spPr>
              <a:xfrm>
                <a:off x="10007327" y="291605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Supply Voltage </a:t>
                </a:r>
              </a:p>
            </p:txBody>
          </p:sp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44B9564E-0328-7C86-0692-8B883178D09C}"/>
                  </a:ext>
                </a:extLst>
              </p:cNvPr>
              <p:cNvSpPr txBox="1"/>
              <p:nvPr/>
            </p:nvSpPr>
            <p:spPr>
              <a:xfrm>
                <a:off x="10015201" y="588803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Vstor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152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roup 100">
            <a:extLst>
              <a:ext uri="{FF2B5EF4-FFF2-40B4-BE49-F238E27FC236}">
                <a16:creationId xmlns:a16="http://schemas.microsoft.com/office/drawing/2014/main" id="{619A91B4-F430-6744-C588-5D3835CF4DF5}"/>
              </a:ext>
            </a:extLst>
          </p:cNvPr>
          <p:cNvGrpSpPr/>
          <p:nvPr/>
        </p:nvGrpSpPr>
        <p:grpSpPr>
          <a:xfrm>
            <a:off x="106170" y="31162"/>
            <a:ext cx="12085830" cy="5470754"/>
            <a:chOff x="106170" y="31162"/>
            <a:chExt cx="12085830" cy="547075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7865A2E-9FE7-63D4-D3E4-CD81F4228A48}"/>
                </a:ext>
              </a:extLst>
            </p:cNvPr>
            <p:cNvGrpSpPr/>
            <p:nvPr/>
          </p:nvGrpSpPr>
          <p:grpSpPr>
            <a:xfrm>
              <a:off x="1134278" y="843852"/>
              <a:ext cx="9594680" cy="4617482"/>
              <a:chOff x="1073318" y="653352"/>
              <a:chExt cx="9594680" cy="46174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3B3E384-4D8E-5312-7D79-933DDB5A332A}"/>
                  </a:ext>
                </a:extLst>
              </p:cNvPr>
              <p:cNvGrpSpPr/>
              <p:nvPr/>
            </p:nvGrpSpPr>
            <p:grpSpPr>
              <a:xfrm>
                <a:off x="1744579" y="1022684"/>
                <a:ext cx="8702842" cy="4248150"/>
                <a:chOff x="2366211" y="838200"/>
                <a:chExt cx="8702842" cy="424815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C58FE9D4-4170-26FE-A399-B1E5E39349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2275" y="838200"/>
                  <a:ext cx="0" cy="424815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5C5598A8-2202-5A5B-A291-986FC5DB5A3A}"/>
                    </a:ext>
                  </a:extLst>
                </p:cNvPr>
                <p:cNvCxnSpPr/>
                <p:nvPr/>
              </p:nvCxnSpPr>
              <p:spPr>
                <a:xfrm>
                  <a:off x="2366211" y="4531895"/>
                  <a:ext cx="8702842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A0C0DB-0B6A-307A-C6F3-5894A56EFB04}"/>
                  </a:ext>
                </a:extLst>
              </p:cNvPr>
              <p:cNvSpPr txBox="1"/>
              <p:nvPr/>
            </p:nvSpPr>
            <p:spPr>
              <a:xfrm>
                <a:off x="9400673" y="4808941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(</a:t>
                </a:r>
                <a:r>
                  <a:rPr lang="en-US" dirty="0" err="1"/>
                  <a:t>a.u</a:t>
                </a:r>
                <a:r>
                  <a:rPr lang="en-US" dirty="0"/>
                  <a:t>.)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781B65-7C95-191C-412D-27665BBB5BDD}"/>
                  </a:ext>
                </a:extLst>
              </p:cNvPr>
              <p:cNvSpPr txBox="1"/>
              <p:nvPr/>
            </p:nvSpPr>
            <p:spPr>
              <a:xfrm>
                <a:off x="1073318" y="653352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Voltage (V)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5277246-BC0C-7ED9-9107-807EDB9555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643" y="1612232"/>
                <a:ext cx="7765883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CF3702-57A8-ABAB-F892-FE528BA3354E}"/>
                  </a:ext>
                </a:extLst>
              </p:cNvPr>
              <p:cNvSpPr txBox="1"/>
              <p:nvPr/>
            </p:nvSpPr>
            <p:spPr>
              <a:xfrm>
                <a:off x="1774659" y="1427566"/>
                <a:ext cx="535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 V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85C072-C5BD-A4C7-07A3-39ABD5C7AE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0642" y="2510589"/>
                <a:ext cx="7765883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F83689-24F2-4036-1D4A-C180EBEE5AD0}"/>
                  </a:ext>
                </a:extLst>
              </p:cNvPr>
              <p:cNvSpPr txBox="1"/>
              <p:nvPr/>
            </p:nvSpPr>
            <p:spPr>
              <a:xfrm>
                <a:off x="1830805" y="2325923"/>
                <a:ext cx="535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 V</a:t>
                </a: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DC837D-B798-8918-E46E-475694F06C6F}"/>
                </a:ext>
              </a:extLst>
            </p:cNvPr>
            <p:cNvCxnSpPr>
              <a:cxnSpLocks/>
            </p:cNvCxnSpPr>
            <p:nvPr/>
          </p:nvCxnSpPr>
          <p:spPr>
            <a:xfrm>
              <a:off x="2483006" y="1842715"/>
              <a:ext cx="29213" cy="3064164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B42E9E-E027-91CD-69FE-A70E87881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7670" y="1802732"/>
              <a:ext cx="422731" cy="9400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5F7255B8-2BA9-4D7D-EA22-FF3F4FBBBB81}"/>
                </a:ext>
              </a:extLst>
            </p:cNvPr>
            <p:cNvSpPr/>
            <p:nvPr/>
          </p:nvSpPr>
          <p:spPr>
            <a:xfrm>
              <a:off x="2435211" y="2541706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8F6BBA-3E05-C739-560C-7902D63269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5607" y="2717436"/>
              <a:ext cx="785294" cy="75733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8FAF5AA-3B02-BAD4-61E8-1E44FAB036B4}"/>
                </a:ext>
              </a:extLst>
            </p:cNvPr>
            <p:cNvSpPr txBox="1"/>
            <p:nvPr/>
          </p:nvSpPr>
          <p:spPr>
            <a:xfrm>
              <a:off x="106170" y="3572758"/>
              <a:ext cx="1785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End Of Energy Storage Window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6985F5-AF2A-18E2-C81D-39D10A066CA0}"/>
                </a:ext>
              </a:extLst>
            </p:cNvPr>
            <p:cNvCxnSpPr/>
            <p:nvPr/>
          </p:nvCxnSpPr>
          <p:spPr>
            <a:xfrm>
              <a:off x="2850401" y="1802732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89516BAC-731A-7020-7C55-701896A8129C}"/>
                </a:ext>
              </a:extLst>
            </p:cNvPr>
            <p:cNvSpPr/>
            <p:nvPr/>
          </p:nvSpPr>
          <p:spPr>
            <a:xfrm>
              <a:off x="2802715" y="1730421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8ECEBF-9A2E-ECA5-84CC-0095FA76C784}"/>
                </a:ext>
              </a:extLst>
            </p:cNvPr>
            <p:cNvSpPr txBox="1"/>
            <p:nvPr/>
          </p:nvSpPr>
          <p:spPr>
            <a:xfrm>
              <a:off x="116427" y="1227062"/>
              <a:ext cx="16475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Impedance Measurement and Lora Transmission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F4472A9-74EB-651F-3015-3418292A5B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9039" y="1585534"/>
              <a:ext cx="1132589" cy="158758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1B8A113-C062-2FE6-AEF1-8A365424E019}"/>
                </a:ext>
              </a:extLst>
            </p:cNvPr>
            <p:cNvCxnSpPr>
              <a:cxnSpLocks/>
            </p:cNvCxnSpPr>
            <p:nvPr/>
          </p:nvCxnSpPr>
          <p:spPr>
            <a:xfrm>
              <a:off x="2401602" y="2823410"/>
              <a:ext cx="193939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74AD15D-5A42-8D53-2810-ED8A86CC6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4947" y="1780300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4AF9EA4-C78A-5EDB-AEB8-3796E24ECADD}"/>
                </a:ext>
              </a:extLst>
            </p:cNvPr>
            <p:cNvCxnSpPr/>
            <p:nvPr/>
          </p:nvCxnSpPr>
          <p:spPr>
            <a:xfrm>
              <a:off x="3181832" y="1797847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B3CE10-9C60-6E6E-0B4F-C2BB13F7B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81831" y="1765671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A3B16C-2466-1EDF-D8CC-F8B7B14B62FB}"/>
                </a:ext>
              </a:extLst>
            </p:cNvPr>
            <p:cNvCxnSpPr/>
            <p:nvPr/>
          </p:nvCxnSpPr>
          <p:spPr>
            <a:xfrm>
              <a:off x="3518716" y="1783218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3A6353-92E4-B3BC-112F-4D11D197D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715" y="1781461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81DB679-04F8-96C6-D4E8-F3A76AE2EE43}"/>
                </a:ext>
              </a:extLst>
            </p:cNvPr>
            <p:cNvCxnSpPr/>
            <p:nvPr/>
          </p:nvCxnSpPr>
          <p:spPr>
            <a:xfrm>
              <a:off x="3855600" y="1799008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565114FE-FB2C-F6CB-DFA2-9345E268C81B}"/>
                </a:ext>
              </a:extLst>
            </p:cNvPr>
            <p:cNvSpPr/>
            <p:nvPr/>
          </p:nvSpPr>
          <p:spPr>
            <a:xfrm rot="16200000">
              <a:off x="3330323" y="1021523"/>
              <a:ext cx="288549" cy="1183108"/>
            </a:xfrm>
            <a:prstGeom prst="rightBrace">
              <a:avLst>
                <a:gd name="adj1" fmla="val 4512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C07CFC7-0832-D7F4-E6A3-4383DBC670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598" y="1781460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91544AE-5501-B65D-832C-31E8C8A3E2F3}"/>
                </a:ext>
              </a:extLst>
            </p:cNvPr>
            <p:cNvSpPr txBox="1"/>
            <p:nvPr/>
          </p:nvSpPr>
          <p:spPr>
            <a:xfrm>
              <a:off x="2704576" y="1200144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N_LORA_TX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574F78A-E31C-7504-7B6E-2FAA06E70ED4}"/>
                </a:ext>
              </a:extLst>
            </p:cNvPr>
            <p:cNvCxnSpPr>
              <a:cxnSpLocks/>
            </p:cNvCxnSpPr>
            <p:nvPr/>
          </p:nvCxnSpPr>
          <p:spPr>
            <a:xfrm>
              <a:off x="4187029" y="1797847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FC6773B-1BE3-722D-D922-69C6BB49832A}"/>
                </a:ext>
              </a:extLst>
            </p:cNvPr>
            <p:cNvCxnSpPr>
              <a:cxnSpLocks/>
            </p:cNvCxnSpPr>
            <p:nvPr/>
          </p:nvCxnSpPr>
          <p:spPr>
            <a:xfrm>
              <a:off x="7698242" y="1804890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B8763D8-47BF-0815-ED94-A1FE85F8D475}"/>
                </a:ext>
              </a:extLst>
            </p:cNvPr>
            <p:cNvCxnSpPr>
              <a:cxnSpLocks/>
            </p:cNvCxnSpPr>
            <p:nvPr/>
          </p:nvCxnSpPr>
          <p:spPr>
            <a:xfrm>
              <a:off x="4223933" y="1784772"/>
              <a:ext cx="117064" cy="9405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Diamond 45">
              <a:extLst>
                <a:ext uri="{FF2B5EF4-FFF2-40B4-BE49-F238E27FC236}">
                  <a16:creationId xmlns:a16="http://schemas.microsoft.com/office/drawing/2014/main" id="{8D3D1EA1-1A78-C218-DBBF-D01592FA7320}"/>
                </a:ext>
              </a:extLst>
            </p:cNvPr>
            <p:cNvSpPr/>
            <p:nvPr/>
          </p:nvSpPr>
          <p:spPr>
            <a:xfrm>
              <a:off x="4171796" y="1759012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F90B77-A2F8-2BD5-179C-F6B26257E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6368" y="1402026"/>
              <a:ext cx="374261" cy="3602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E3C1F7D-955F-665C-A789-398FA5C5F2DC}"/>
                </a:ext>
              </a:extLst>
            </p:cNvPr>
            <p:cNvSpPr txBox="1"/>
            <p:nvPr/>
          </p:nvSpPr>
          <p:spPr>
            <a:xfrm>
              <a:off x="4501457" y="857778"/>
              <a:ext cx="1785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Enter Energy Storage Window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F2C2E68-7EC4-79EE-F7B0-31B8AE7C7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6213" y="2622928"/>
              <a:ext cx="0" cy="21174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807C82D-CEC7-E4E6-6C72-24D99FE65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6213" y="2448657"/>
              <a:ext cx="3375062" cy="174271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54" name="Diamond 53">
              <a:extLst>
                <a:ext uri="{FF2B5EF4-FFF2-40B4-BE49-F238E27FC236}">
                  <a16:creationId xmlns:a16="http://schemas.microsoft.com/office/drawing/2014/main" id="{5A3F9EEC-0B52-004A-988D-BCA024181845}"/>
                </a:ext>
              </a:extLst>
            </p:cNvPr>
            <p:cNvSpPr/>
            <p:nvPr/>
          </p:nvSpPr>
          <p:spPr>
            <a:xfrm>
              <a:off x="4299697" y="2546854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D647CA0-AEAB-3919-74E0-3EA102A0C7D8}"/>
                </a:ext>
              </a:extLst>
            </p:cNvPr>
            <p:cNvCxnSpPr>
              <a:cxnSpLocks/>
            </p:cNvCxnSpPr>
            <p:nvPr/>
          </p:nvCxnSpPr>
          <p:spPr>
            <a:xfrm>
              <a:off x="4396333" y="2641724"/>
              <a:ext cx="250026" cy="3924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3E7E1B7-B9AB-EBBF-BD20-1BB4E9B5174E}"/>
                </a:ext>
              </a:extLst>
            </p:cNvPr>
            <p:cNvSpPr txBox="1"/>
            <p:nvPr/>
          </p:nvSpPr>
          <p:spPr>
            <a:xfrm>
              <a:off x="4506305" y="3071772"/>
              <a:ext cx="7119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CCM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6B5CAFE-B7FB-8F94-31BF-A8335A89C915}"/>
                </a:ext>
              </a:extLst>
            </p:cNvPr>
            <p:cNvSpPr txBox="1"/>
            <p:nvPr/>
          </p:nvSpPr>
          <p:spPr>
            <a:xfrm>
              <a:off x="5458542" y="5132584"/>
              <a:ext cx="10104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T_ES_W</a:t>
              </a:r>
              <a:endParaRPr lang="en-US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A372972-E892-CABA-A4E9-11327F0BE5BB}"/>
                </a:ext>
              </a:extLst>
            </p:cNvPr>
            <p:cNvCxnSpPr/>
            <p:nvPr/>
          </p:nvCxnSpPr>
          <p:spPr>
            <a:xfrm>
              <a:off x="4223932" y="5139626"/>
              <a:ext cx="347962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82DCC1C-BCBE-3305-AACC-592AD11CEEC7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>
              <a:off x="7770698" y="2532684"/>
              <a:ext cx="490086" cy="80806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83170E4-15BE-6075-AF76-47B9C277A9FD}"/>
                </a:ext>
              </a:extLst>
            </p:cNvPr>
            <p:cNvSpPr txBox="1"/>
            <p:nvPr/>
          </p:nvSpPr>
          <p:spPr>
            <a:xfrm>
              <a:off x="8260784" y="3048356"/>
              <a:ext cx="1785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End Of Energy Storage Window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E9E22890-7279-42A5-E7AD-B993FFC984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8242" y="2430801"/>
              <a:ext cx="2397053" cy="17856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766DC4E8-A442-8C93-BF67-9E05ACA97C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1275" y="1797847"/>
              <a:ext cx="325149" cy="6404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8A95CD9-DE76-B5B4-7262-9B18EA9CD419}"/>
                </a:ext>
              </a:extLst>
            </p:cNvPr>
            <p:cNvCxnSpPr/>
            <p:nvPr/>
          </p:nvCxnSpPr>
          <p:spPr>
            <a:xfrm>
              <a:off x="8039260" y="1819278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Diamond 73">
              <a:extLst>
                <a:ext uri="{FF2B5EF4-FFF2-40B4-BE49-F238E27FC236}">
                  <a16:creationId xmlns:a16="http://schemas.microsoft.com/office/drawing/2014/main" id="{587B785F-B8D7-A793-9B8B-F72D84A77DAC}"/>
                </a:ext>
              </a:extLst>
            </p:cNvPr>
            <p:cNvSpPr/>
            <p:nvPr/>
          </p:nvSpPr>
          <p:spPr>
            <a:xfrm>
              <a:off x="7991574" y="1746967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2AC528F-D288-5C36-3623-BE700AFE084F}"/>
                </a:ext>
              </a:extLst>
            </p:cNvPr>
            <p:cNvSpPr txBox="1"/>
            <p:nvPr/>
          </p:nvSpPr>
          <p:spPr>
            <a:xfrm>
              <a:off x="6226264" y="378248"/>
              <a:ext cx="16475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Impedance Measurement and Lora Transmission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895C34D-1EAA-77D9-93AC-513F41FC96E4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 flipH="1" flipV="1">
              <a:off x="7050057" y="1455466"/>
              <a:ext cx="880430" cy="3053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30965C2B-8FCA-8825-E844-0447FF58A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33806" y="1796846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C62BFDA-F48D-885E-E9C3-186485C33E79}"/>
                </a:ext>
              </a:extLst>
            </p:cNvPr>
            <p:cNvCxnSpPr/>
            <p:nvPr/>
          </p:nvCxnSpPr>
          <p:spPr>
            <a:xfrm>
              <a:off x="8370691" y="181439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2253280-A6EF-4E90-96D4-2A568DDC9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70690" y="1782217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1E0F2E-2B8D-AC3B-ECF3-DC542F66CB51}"/>
                </a:ext>
              </a:extLst>
            </p:cNvPr>
            <p:cNvCxnSpPr/>
            <p:nvPr/>
          </p:nvCxnSpPr>
          <p:spPr>
            <a:xfrm>
              <a:off x="8707575" y="1799764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BA8FFEA-6E43-415F-F4EB-965CA505C9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7574" y="1798007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FAE5DC6-D537-02E5-BD16-36C5299C7E24}"/>
                </a:ext>
              </a:extLst>
            </p:cNvPr>
            <p:cNvCxnSpPr/>
            <p:nvPr/>
          </p:nvCxnSpPr>
          <p:spPr>
            <a:xfrm>
              <a:off x="9044459" y="1815554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Right Brace 82">
              <a:extLst>
                <a:ext uri="{FF2B5EF4-FFF2-40B4-BE49-F238E27FC236}">
                  <a16:creationId xmlns:a16="http://schemas.microsoft.com/office/drawing/2014/main" id="{9F954BF0-50BA-826B-4F37-6E6A2819EBEE}"/>
                </a:ext>
              </a:extLst>
            </p:cNvPr>
            <p:cNvSpPr/>
            <p:nvPr/>
          </p:nvSpPr>
          <p:spPr>
            <a:xfrm rot="16200000">
              <a:off x="8519182" y="1038069"/>
              <a:ext cx="288549" cy="1183108"/>
            </a:xfrm>
            <a:prstGeom prst="rightBrace">
              <a:avLst>
                <a:gd name="adj1" fmla="val 4512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560DDCD-D13F-8482-1CD6-CBD92CA6D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4457" y="1798006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0688895-D25D-AD82-4C20-9FDB561FFBE7}"/>
                </a:ext>
              </a:extLst>
            </p:cNvPr>
            <p:cNvSpPr txBox="1"/>
            <p:nvPr/>
          </p:nvSpPr>
          <p:spPr>
            <a:xfrm>
              <a:off x="7893435" y="1216690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N_LORA_TX</a:t>
              </a:r>
            </a:p>
          </p:txBody>
        </p:sp>
        <p:sp>
          <p:nvSpPr>
            <p:cNvPr id="88" name="Diamond 87">
              <a:extLst>
                <a:ext uri="{FF2B5EF4-FFF2-40B4-BE49-F238E27FC236}">
                  <a16:creationId xmlns:a16="http://schemas.microsoft.com/office/drawing/2014/main" id="{2123F626-899A-2D3E-93F0-A2989EB8F37A}"/>
                </a:ext>
              </a:extLst>
            </p:cNvPr>
            <p:cNvSpPr/>
            <p:nvPr/>
          </p:nvSpPr>
          <p:spPr>
            <a:xfrm>
              <a:off x="9339032" y="1743298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67AA57B3-85E5-45DE-FB82-DC925200A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3604" y="1386312"/>
              <a:ext cx="374261" cy="3602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FFD05A0-1C7C-8638-D293-B6B9C24D871D}"/>
                </a:ext>
              </a:extLst>
            </p:cNvPr>
            <p:cNvSpPr txBox="1"/>
            <p:nvPr/>
          </p:nvSpPr>
          <p:spPr>
            <a:xfrm>
              <a:off x="9668693" y="842064"/>
              <a:ext cx="1785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Enter Energy Storage Window</a:t>
              </a:r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6C2F0A0D-9FA2-8B30-1BF9-A02626BB4B63}"/>
                </a:ext>
              </a:extLst>
            </p:cNvPr>
            <p:cNvSpPr/>
            <p:nvPr/>
          </p:nvSpPr>
          <p:spPr>
            <a:xfrm>
              <a:off x="7651854" y="2407372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9C9065F4-642A-F65A-FC54-71E7ABD2D6E6}"/>
                </a:ext>
              </a:extLst>
            </p:cNvPr>
            <p:cNvGrpSpPr/>
            <p:nvPr/>
          </p:nvGrpSpPr>
          <p:grpSpPr>
            <a:xfrm>
              <a:off x="10352565" y="31162"/>
              <a:ext cx="1839435" cy="666530"/>
              <a:chOff x="9851357" y="291605"/>
              <a:chExt cx="1933886" cy="666530"/>
            </a:xfrm>
          </p:grpSpPr>
          <p:sp>
            <p:nvSpPr>
              <p:cNvPr id="97" name="Diamond 96">
                <a:extLst>
                  <a:ext uri="{FF2B5EF4-FFF2-40B4-BE49-F238E27FC236}">
                    <a16:creationId xmlns:a16="http://schemas.microsoft.com/office/drawing/2014/main" id="{F29211B5-31DB-74C0-58B3-0F42BA5260F1}"/>
                  </a:ext>
                </a:extLst>
              </p:cNvPr>
              <p:cNvSpPr/>
              <p:nvPr/>
            </p:nvSpPr>
            <p:spPr>
              <a:xfrm>
                <a:off x="9851357" y="415545"/>
                <a:ext cx="102769" cy="145929"/>
              </a:xfrm>
              <a:prstGeom prst="diamond">
                <a:avLst/>
              </a:prstGeom>
              <a:solidFill>
                <a:srgbClr val="156082"/>
              </a:solidFill>
              <a:ln>
                <a:solidFill>
                  <a:srgbClr val="1560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Diamond 97">
                <a:extLst>
                  <a:ext uri="{FF2B5EF4-FFF2-40B4-BE49-F238E27FC236}">
                    <a16:creationId xmlns:a16="http://schemas.microsoft.com/office/drawing/2014/main" id="{4E1BAC39-5150-97DD-1A7B-0D92815B581D}"/>
                  </a:ext>
                </a:extLst>
              </p:cNvPr>
              <p:cNvSpPr/>
              <p:nvPr/>
            </p:nvSpPr>
            <p:spPr>
              <a:xfrm>
                <a:off x="9851357" y="696520"/>
                <a:ext cx="102769" cy="145929"/>
              </a:xfrm>
              <a:prstGeom prst="diamond">
                <a:avLst/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A895A3E-B76C-8D1D-5DCF-EADFC95808F6}"/>
                  </a:ext>
                </a:extLst>
              </p:cNvPr>
              <p:cNvSpPr txBox="1"/>
              <p:nvPr/>
            </p:nvSpPr>
            <p:spPr>
              <a:xfrm>
                <a:off x="10007327" y="291605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Supply Voltage 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92E479A-B3AC-D4E9-8F68-B76EB8CB7ED7}"/>
                  </a:ext>
                </a:extLst>
              </p:cNvPr>
              <p:cNvSpPr txBox="1"/>
              <p:nvPr/>
            </p:nvSpPr>
            <p:spPr>
              <a:xfrm>
                <a:off x="10015201" y="588803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Vstor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983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F7550C79-4959-DB85-0EE9-5BA342D2BA44}"/>
              </a:ext>
            </a:extLst>
          </p:cNvPr>
          <p:cNvGrpSpPr/>
          <p:nvPr/>
        </p:nvGrpSpPr>
        <p:grpSpPr>
          <a:xfrm>
            <a:off x="1134278" y="31162"/>
            <a:ext cx="11057722" cy="5430172"/>
            <a:chOff x="1134278" y="31162"/>
            <a:chExt cx="11057722" cy="5430172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7D84A11-9DC4-F4F4-392E-1FD88CB49800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5743183" y="1873579"/>
              <a:ext cx="535308" cy="74270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51AB437-F4DD-069F-66CA-9D9D2DCEE452}"/>
                </a:ext>
              </a:extLst>
            </p:cNvPr>
            <p:cNvCxnSpPr>
              <a:cxnSpLocks/>
            </p:cNvCxnSpPr>
            <p:nvPr/>
          </p:nvCxnSpPr>
          <p:spPr>
            <a:xfrm>
              <a:off x="3157423" y="1809751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4BAE473-CAD4-4C09-A58D-428483AAE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603" y="1213184"/>
              <a:ext cx="0" cy="4248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0468CE7-2448-62B2-B0F6-6036A309E439}"/>
                </a:ext>
              </a:extLst>
            </p:cNvPr>
            <p:cNvCxnSpPr/>
            <p:nvPr/>
          </p:nvCxnSpPr>
          <p:spPr>
            <a:xfrm>
              <a:off x="1805539" y="4906879"/>
              <a:ext cx="87028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0669C96-E3F8-5AA3-F7F0-FB64EE0642B7}"/>
                </a:ext>
              </a:extLst>
            </p:cNvPr>
            <p:cNvSpPr txBox="1"/>
            <p:nvPr/>
          </p:nvSpPr>
          <p:spPr>
            <a:xfrm>
              <a:off x="9461633" y="4999441"/>
              <a:ext cx="126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 (</a:t>
              </a:r>
              <a:r>
                <a:rPr lang="en-US" dirty="0" err="1"/>
                <a:t>a.u</a:t>
              </a:r>
              <a:r>
                <a:rPr lang="en-US" dirty="0"/>
                <a:t>.)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504A6C-D91F-A6C1-A49F-143FCB29B69E}"/>
                </a:ext>
              </a:extLst>
            </p:cNvPr>
            <p:cNvSpPr txBox="1"/>
            <p:nvPr/>
          </p:nvSpPr>
          <p:spPr>
            <a:xfrm>
              <a:off x="1134278" y="843852"/>
              <a:ext cx="12673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Voltage (V)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94B829-710C-162B-8686-1ABC9D18FFF8}"/>
                </a:ext>
              </a:extLst>
            </p:cNvPr>
            <p:cNvCxnSpPr>
              <a:cxnSpLocks/>
            </p:cNvCxnSpPr>
            <p:nvPr/>
          </p:nvCxnSpPr>
          <p:spPr>
            <a:xfrm>
              <a:off x="2401603" y="1802732"/>
              <a:ext cx="776588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B3F5CA-5301-C573-DFB9-A7A5957DEB02}"/>
                </a:ext>
              </a:extLst>
            </p:cNvPr>
            <p:cNvSpPr txBox="1"/>
            <p:nvPr/>
          </p:nvSpPr>
          <p:spPr>
            <a:xfrm>
              <a:off x="1835619" y="1618066"/>
              <a:ext cx="53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V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DD3A61-C11B-4EEE-524D-A824570EDFE1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70" y="2364205"/>
              <a:ext cx="776588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1797243-E5C0-2C4C-4397-D4163F63A116}"/>
                </a:ext>
              </a:extLst>
            </p:cNvPr>
            <p:cNvSpPr txBox="1"/>
            <p:nvPr/>
          </p:nvSpPr>
          <p:spPr>
            <a:xfrm>
              <a:off x="1548063" y="2154380"/>
              <a:ext cx="8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EoC</a:t>
              </a:r>
              <a:r>
                <a:rPr lang="en-US" dirty="0"/>
                <a:t> V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D9D141-F196-3B50-2940-439DEBB6F739}"/>
                </a:ext>
              </a:extLst>
            </p:cNvPr>
            <p:cNvCxnSpPr>
              <a:cxnSpLocks/>
            </p:cNvCxnSpPr>
            <p:nvPr/>
          </p:nvCxnSpPr>
          <p:spPr>
            <a:xfrm>
              <a:off x="2783345" y="1794529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64B878-82FF-0A0E-4040-1E820C05412C}"/>
                </a:ext>
              </a:extLst>
            </p:cNvPr>
            <p:cNvCxnSpPr>
              <a:cxnSpLocks/>
            </p:cNvCxnSpPr>
            <p:nvPr/>
          </p:nvCxnSpPr>
          <p:spPr>
            <a:xfrm>
              <a:off x="2401603" y="2604448"/>
              <a:ext cx="394776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7902EED-DD81-A66F-9433-6415A77FEC88}"/>
                </a:ext>
              </a:extLst>
            </p:cNvPr>
            <p:cNvGrpSpPr/>
            <p:nvPr/>
          </p:nvGrpSpPr>
          <p:grpSpPr>
            <a:xfrm>
              <a:off x="10352565" y="31162"/>
              <a:ext cx="1839435" cy="666530"/>
              <a:chOff x="9851357" y="291605"/>
              <a:chExt cx="1933886" cy="666530"/>
            </a:xfrm>
          </p:grpSpPr>
          <p:sp>
            <p:nvSpPr>
              <p:cNvPr id="19" name="Diamond 18">
                <a:extLst>
                  <a:ext uri="{FF2B5EF4-FFF2-40B4-BE49-F238E27FC236}">
                    <a16:creationId xmlns:a16="http://schemas.microsoft.com/office/drawing/2014/main" id="{EC8CBBAA-88B5-3CA2-86EE-D60A8FE6A25E}"/>
                  </a:ext>
                </a:extLst>
              </p:cNvPr>
              <p:cNvSpPr/>
              <p:nvPr/>
            </p:nvSpPr>
            <p:spPr>
              <a:xfrm>
                <a:off x="9851357" y="415545"/>
                <a:ext cx="102769" cy="145929"/>
              </a:xfrm>
              <a:prstGeom prst="diamond">
                <a:avLst/>
              </a:prstGeom>
              <a:solidFill>
                <a:srgbClr val="156082"/>
              </a:solidFill>
              <a:ln>
                <a:solidFill>
                  <a:srgbClr val="1560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iamond 19">
                <a:extLst>
                  <a:ext uri="{FF2B5EF4-FFF2-40B4-BE49-F238E27FC236}">
                    <a16:creationId xmlns:a16="http://schemas.microsoft.com/office/drawing/2014/main" id="{B65CE348-42FC-99F4-2FC5-BF767DD5D8CA}"/>
                  </a:ext>
                </a:extLst>
              </p:cNvPr>
              <p:cNvSpPr/>
              <p:nvPr/>
            </p:nvSpPr>
            <p:spPr>
              <a:xfrm>
                <a:off x="9851357" y="696520"/>
                <a:ext cx="102769" cy="145929"/>
              </a:xfrm>
              <a:prstGeom prst="diamond">
                <a:avLst/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676A53-AF6F-930F-8961-D9943A320633}"/>
                  </a:ext>
                </a:extLst>
              </p:cNvPr>
              <p:cNvSpPr txBox="1"/>
              <p:nvPr/>
            </p:nvSpPr>
            <p:spPr>
              <a:xfrm>
                <a:off x="10007327" y="291605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Supply Voltage 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F1FCF9-AF93-6878-1140-338C042CE163}"/>
                  </a:ext>
                </a:extLst>
              </p:cNvPr>
              <p:cNvSpPr txBox="1"/>
              <p:nvPr/>
            </p:nvSpPr>
            <p:spPr>
              <a:xfrm>
                <a:off x="10015201" y="588803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Vstor</a:t>
                </a:r>
                <a:endParaRPr lang="en-US" dirty="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197D4E8-D380-66DF-D2EB-57986261C1AC}"/>
                </a:ext>
              </a:extLst>
            </p:cNvPr>
            <p:cNvCxnSpPr/>
            <p:nvPr/>
          </p:nvCxnSpPr>
          <p:spPr>
            <a:xfrm flipV="1">
              <a:off x="2796379" y="2364205"/>
              <a:ext cx="365921" cy="240243"/>
            </a:xfrm>
            <a:prstGeom prst="line">
              <a:avLst/>
            </a:prstGeom>
            <a:ln>
              <a:solidFill>
                <a:srgbClr val="E9713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F4F200B-F72D-91CA-CA0D-D216B490F416}"/>
                </a:ext>
              </a:extLst>
            </p:cNvPr>
            <p:cNvCxnSpPr/>
            <p:nvPr/>
          </p:nvCxnSpPr>
          <p:spPr>
            <a:xfrm flipV="1">
              <a:off x="2424442" y="1802732"/>
              <a:ext cx="365921" cy="2402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BD1538-C653-02DD-938E-29BD06659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2300" y="1809751"/>
              <a:ext cx="798915" cy="5509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F689D4-BC5F-C4C6-28E6-116B22AAB1F4}"/>
                </a:ext>
              </a:extLst>
            </p:cNvPr>
            <p:cNvCxnSpPr>
              <a:cxnSpLocks/>
            </p:cNvCxnSpPr>
            <p:nvPr/>
          </p:nvCxnSpPr>
          <p:spPr>
            <a:xfrm>
              <a:off x="3162300" y="2360684"/>
              <a:ext cx="7031253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3EC4DFA-5D62-9C0F-7706-5E98FF50AF91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178843" y="2422172"/>
              <a:ext cx="490086" cy="105428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619B8E-CFFF-0C08-0511-D8113FDB0C06}"/>
                </a:ext>
              </a:extLst>
            </p:cNvPr>
            <p:cNvSpPr txBox="1"/>
            <p:nvPr/>
          </p:nvSpPr>
          <p:spPr>
            <a:xfrm>
              <a:off x="3668929" y="2937844"/>
              <a:ext cx="1785769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End of Charge Detection</a:t>
              </a:r>
            </a:p>
            <a:p>
              <a:r>
                <a:rPr lang="en-US" sz="1600" dirty="0"/>
                <a:t>End Of Energy Storage Window</a:t>
              </a:r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ABBE7612-FF12-8724-4350-CD66420DA2FC}"/>
                </a:ext>
              </a:extLst>
            </p:cNvPr>
            <p:cNvSpPr/>
            <p:nvPr/>
          </p:nvSpPr>
          <p:spPr>
            <a:xfrm>
              <a:off x="3097011" y="2305772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3D371C-D439-D6A4-C15F-4CA9AF0A13FF}"/>
                </a:ext>
              </a:extLst>
            </p:cNvPr>
            <p:cNvCxnSpPr/>
            <p:nvPr/>
          </p:nvCxnSpPr>
          <p:spPr>
            <a:xfrm>
              <a:off x="3961651" y="1833596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2DBF2E2A-60E1-4400-447E-124C5104EB4E}"/>
                </a:ext>
              </a:extLst>
            </p:cNvPr>
            <p:cNvSpPr/>
            <p:nvPr/>
          </p:nvSpPr>
          <p:spPr>
            <a:xfrm>
              <a:off x="3913965" y="1761285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936D83-C14B-A48D-F26D-6DEBD4F3F1F5}"/>
                </a:ext>
              </a:extLst>
            </p:cNvPr>
            <p:cNvSpPr txBox="1"/>
            <p:nvPr/>
          </p:nvSpPr>
          <p:spPr>
            <a:xfrm>
              <a:off x="2645496" y="522757"/>
              <a:ext cx="16475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Impedance Measurement and Lora Transmission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86F8CB-A127-0CED-7C02-4420517C3DA8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 flipV="1">
              <a:off x="3469289" y="1599975"/>
              <a:ext cx="383589" cy="17518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286538B-6F65-8D92-2D18-99EEA8590C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56197" y="1811164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B9A908D-EFF1-5AB0-778D-34AAA547D7E4}"/>
                </a:ext>
              </a:extLst>
            </p:cNvPr>
            <p:cNvCxnSpPr/>
            <p:nvPr/>
          </p:nvCxnSpPr>
          <p:spPr>
            <a:xfrm>
              <a:off x="4293082" y="1828711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5FC882E-81A4-1299-3599-0309CEFF87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3081" y="1796535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D32DD20-5904-0BB9-C127-A89B1DA33D5E}"/>
                </a:ext>
              </a:extLst>
            </p:cNvPr>
            <p:cNvCxnSpPr/>
            <p:nvPr/>
          </p:nvCxnSpPr>
          <p:spPr>
            <a:xfrm>
              <a:off x="4629966" y="1814082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95AA20D-F6E8-DE11-ECA4-0B94C4F15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9965" y="1812325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1689462-8CAC-1AB6-2698-2A7594A4BA2A}"/>
                </a:ext>
              </a:extLst>
            </p:cNvPr>
            <p:cNvCxnSpPr/>
            <p:nvPr/>
          </p:nvCxnSpPr>
          <p:spPr>
            <a:xfrm>
              <a:off x="4966850" y="1829872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D794DFA-4B35-99EB-B3D6-B8F5961981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841" y="1812946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12AF81A-D9F1-9EAE-4B9D-6A89A2D4C410}"/>
                </a:ext>
              </a:extLst>
            </p:cNvPr>
            <p:cNvCxnSpPr/>
            <p:nvPr/>
          </p:nvCxnSpPr>
          <p:spPr>
            <a:xfrm>
              <a:off x="5308726" y="183049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E374031-36D1-012A-6146-BA373247CB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9250" y="1805601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4E1726D-DCB7-7781-AD95-C1121FBCF538}"/>
                </a:ext>
              </a:extLst>
            </p:cNvPr>
            <p:cNvCxnSpPr/>
            <p:nvPr/>
          </p:nvCxnSpPr>
          <p:spPr>
            <a:xfrm>
              <a:off x="5656135" y="1823148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604DB95-9C00-0721-B3DA-70728A31F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1124" y="1793376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0532437-ACAD-ADE6-5B7B-E49984A77B8E}"/>
                </a:ext>
              </a:extLst>
            </p:cNvPr>
            <p:cNvCxnSpPr/>
            <p:nvPr/>
          </p:nvCxnSpPr>
          <p:spPr>
            <a:xfrm>
              <a:off x="5998009" y="181092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73AE61A-246E-7D77-6FB8-84CA72E446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05050" y="1805601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13A82F6-CB48-D66F-4281-042F8EEAA9AD}"/>
                </a:ext>
              </a:extLst>
            </p:cNvPr>
            <p:cNvCxnSpPr/>
            <p:nvPr/>
          </p:nvCxnSpPr>
          <p:spPr>
            <a:xfrm>
              <a:off x="6341935" y="1823148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5B7DDBB-D97C-EB6C-1F66-BF3B8732E4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1935" y="1793376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10CF38B-11FA-1823-4536-0891844D47FF}"/>
                </a:ext>
              </a:extLst>
            </p:cNvPr>
            <p:cNvCxnSpPr/>
            <p:nvPr/>
          </p:nvCxnSpPr>
          <p:spPr>
            <a:xfrm>
              <a:off x="6678820" y="181092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196E84A-AAB0-34EA-F625-D5030CDD9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7493" y="1800791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9CF4C0A-D7E2-57DA-1186-2023BD835CDE}"/>
                </a:ext>
              </a:extLst>
            </p:cNvPr>
            <p:cNvCxnSpPr>
              <a:cxnSpLocks/>
            </p:cNvCxnSpPr>
            <p:nvPr/>
          </p:nvCxnSpPr>
          <p:spPr>
            <a:xfrm>
              <a:off x="7020737" y="1800702"/>
              <a:ext cx="9087" cy="4674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E52C71-AB11-1C95-4234-ECB48241EC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9824" y="1806212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C83E07B-BA39-EFCE-FD93-DC479AD0656B}"/>
                </a:ext>
              </a:extLst>
            </p:cNvPr>
            <p:cNvCxnSpPr/>
            <p:nvPr/>
          </p:nvCxnSpPr>
          <p:spPr>
            <a:xfrm>
              <a:off x="7366709" y="1823759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A70947-00F6-699F-FDD9-EBE9010E0A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0559" y="1800702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283AFC4-E92A-51B7-041F-95990D91193F}"/>
                </a:ext>
              </a:extLst>
            </p:cNvPr>
            <p:cNvCxnSpPr/>
            <p:nvPr/>
          </p:nvCxnSpPr>
          <p:spPr>
            <a:xfrm>
              <a:off x="7707444" y="1818249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e 61">
              <a:extLst>
                <a:ext uri="{FF2B5EF4-FFF2-40B4-BE49-F238E27FC236}">
                  <a16:creationId xmlns:a16="http://schemas.microsoft.com/office/drawing/2014/main" id="{6922C3C4-2054-993A-5D3F-42C457381FC7}"/>
                </a:ext>
              </a:extLst>
            </p:cNvPr>
            <p:cNvSpPr/>
            <p:nvPr/>
          </p:nvSpPr>
          <p:spPr>
            <a:xfrm rot="16200000">
              <a:off x="4478625" y="1044276"/>
              <a:ext cx="288549" cy="1183108"/>
            </a:xfrm>
            <a:prstGeom prst="rightBrace">
              <a:avLst>
                <a:gd name="adj1" fmla="val 4512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7F76C0-8F5E-D4DA-E1DE-BE94E3AE74B8}"/>
                </a:ext>
              </a:extLst>
            </p:cNvPr>
            <p:cNvSpPr txBox="1"/>
            <p:nvPr/>
          </p:nvSpPr>
          <p:spPr>
            <a:xfrm>
              <a:off x="3852878" y="1222897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N_LORA_TX</a:t>
              </a:r>
            </a:p>
          </p:txBody>
        </p:sp>
        <p:sp>
          <p:nvSpPr>
            <p:cNvPr id="67" name="Diamond 66">
              <a:extLst>
                <a:ext uri="{FF2B5EF4-FFF2-40B4-BE49-F238E27FC236}">
                  <a16:creationId xmlns:a16="http://schemas.microsoft.com/office/drawing/2014/main" id="{EA762F14-20F9-68F4-7BD6-28E44DB516BA}"/>
                </a:ext>
              </a:extLst>
            </p:cNvPr>
            <p:cNvSpPr/>
            <p:nvPr/>
          </p:nvSpPr>
          <p:spPr>
            <a:xfrm>
              <a:off x="5603782" y="1750940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9E35B0D-A0F1-A3A1-FA59-202B75781A97}"/>
                </a:ext>
              </a:extLst>
            </p:cNvPr>
            <p:cNvSpPr txBox="1"/>
            <p:nvPr/>
          </p:nvSpPr>
          <p:spPr>
            <a:xfrm>
              <a:off x="5454698" y="2616283"/>
              <a:ext cx="16475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Impedance Measurement and Lora Transmission</a:t>
              </a:r>
            </a:p>
          </p:txBody>
        </p:sp>
        <p:sp>
          <p:nvSpPr>
            <p:cNvPr id="75" name="Right Brace 74">
              <a:extLst>
                <a:ext uri="{FF2B5EF4-FFF2-40B4-BE49-F238E27FC236}">
                  <a16:creationId xmlns:a16="http://schemas.microsoft.com/office/drawing/2014/main" id="{DC166314-E0F5-F957-9B50-ED0030BA8CB1}"/>
                </a:ext>
              </a:extLst>
            </p:cNvPr>
            <p:cNvSpPr/>
            <p:nvPr/>
          </p:nvSpPr>
          <p:spPr>
            <a:xfrm rot="16200000">
              <a:off x="6452414" y="1021988"/>
              <a:ext cx="288549" cy="1183108"/>
            </a:xfrm>
            <a:prstGeom prst="rightBrace">
              <a:avLst>
                <a:gd name="adj1" fmla="val 4512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BB16EE7-B243-22D1-4A69-AFF7090AC7CD}"/>
                </a:ext>
              </a:extLst>
            </p:cNvPr>
            <p:cNvSpPr txBox="1"/>
            <p:nvPr/>
          </p:nvSpPr>
          <p:spPr>
            <a:xfrm>
              <a:off x="5826667" y="1200609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N_LORA_TX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871680C-E52C-4379-3193-9BE6C131B70E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7443121" y="1890095"/>
              <a:ext cx="535308" cy="74270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B401CB6A-4A4A-E1AC-1873-59D4464C4304}"/>
                </a:ext>
              </a:extLst>
            </p:cNvPr>
            <p:cNvSpPr/>
            <p:nvPr/>
          </p:nvSpPr>
          <p:spPr>
            <a:xfrm>
              <a:off x="7303720" y="1767456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C132D95-FCDF-A418-AA70-52BDB1EF706B}"/>
                </a:ext>
              </a:extLst>
            </p:cNvPr>
            <p:cNvSpPr txBox="1"/>
            <p:nvPr/>
          </p:nvSpPr>
          <p:spPr>
            <a:xfrm>
              <a:off x="7154636" y="2632799"/>
              <a:ext cx="16475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Impedance Measurement and Lora Transmission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79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0A72FCE-97E6-33E0-6BDE-60A21D3E94E7}"/>
              </a:ext>
            </a:extLst>
          </p:cNvPr>
          <p:cNvGrpSpPr/>
          <p:nvPr/>
        </p:nvGrpSpPr>
        <p:grpSpPr>
          <a:xfrm>
            <a:off x="1134278" y="76882"/>
            <a:ext cx="10989142" cy="5476557"/>
            <a:chOff x="1134278" y="76882"/>
            <a:chExt cx="10989142" cy="5476557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5D7546A-6444-4CF4-A242-9F6EECBEC549}"/>
                </a:ext>
              </a:extLst>
            </p:cNvPr>
            <p:cNvCxnSpPr>
              <a:cxnSpLocks/>
            </p:cNvCxnSpPr>
            <p:nvPr/>
          </p:nvCxnSpPr>
          <p:spPr>
            <a:xfrm>
              <a:off x="6567835" y="2528650"/>
              <a:ext cx="2152598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E2D602-6166-2A4D-7A94-27012B9FF8E3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 flipH="1" flipV="1">
              <a:off x="4415390" y="2079960"/>
              <a:ext cx="104271" cy="2870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2851412-CA3C-2CB7-6816-62527B56B968}"/>
                </a:ext>
              </a:extLst>
            </p:cNvPr>
            <p:cNvGrpSpPr/>
            <p:nvPr/>
          </p:nvGrpSpPr>
          <p:grpSpPr>
            <a:xfrm>
              <a:off x="1134278" y="843852"/>
              <a:ext cx="9594680" cy="4617482"/>
              <a:chOff x="1134278" y="843852"/>
              <a:chExt cx="9594680" cy="4617482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CE74BF54-027F-8DF0-7E4C-DD530C68EC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603" y="1213184"/>
                <a:ext cx="0" cy="4248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7BCDFC91-5DEB-9D87-4FC5-63DD2E80F93A}"/>
                  </a:ext>
                </a:extLst>
              </p:cNvPr>
              <p:cNvCxnSpPr/>
              <p:nvPr/>
            </p:nvCxnSpPr>
            <p:spPr>
              <a:xfrm>
                <a:off x="1805539" y="4906879"/>
                <a:ext cx="870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18CDDD-18FB-0686-7C85-0F36104F512B}"/>
                  </a:ext>
                </a:extLst>
              </p:cNvPr>
              <p:cNvSpPr txBox="1"/>
              <p:nvPr/>
            </p:nvSpPr>
            <p:spPr>
              <a:xfrm>
                <a:off x="9461633" y="4999441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(</a:t>
                </a:r>
                <a:r>
                  <a:rPr lang="en-US" dirty="0" err="1"/>
                  <a:t>a.u</a:t>
                </a:r>
                <a:r>
                  <a:rPr lang="en-US" dirty="0"/>
                  <a:t>.)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6AD5EE-88F4-6CF6-410C-55FE1C3C0A0E}"/>
                  </a:ext>
                </a:extLst>
              </p:cNvPr>
              <p:cNvSpPr txBox="1"/>
              <p:nvPr/>
            </p:nvSpPr>
            <p:spPr>
              <a:xfrm>
                <a:off x="1134278" y="843852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Voltage (V)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CF91244-DD53-D6FF-D715-AE4B21A3A8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603" y="1802732"/>
                <a:ext cx="7765883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CD0E79-2718-FC71-50C6-5D1640C50E93}"/>
                  </a:ext>
                </a:extLst>
              </p:cNvPr>
              <p:cNvSpPr txBox="1"/>
              <p:nvPr/>
            </p:nvSpPr>
            <p:spPr>
              <a:xfrm>
                <a:off x="1835619" y="1618066"/>
                <a:ext cx="535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 V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AFCED1-2AF0-F2C5-1004-0A452128A2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603" y="1818304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1701E6-7D1B-5739-A4CB-8463A9A24A06}"/>
                </a:ext>
              </a:extLst>
            </p:cNvPr>
            <p:cNvCxnSpPr/>
            <p:nvPr/>
          </p:nvCxnSpPr>
          <p:spPr>
            <a:xfrm>
              <a:off x="2738488" y="1835851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9446D3E-E3A1-E5D1-3A73-621E24FA6124}"/>
                </a:ext>
              </a:extLst>
            </p:cNvPr>
            <p:cNvGrpSpPr/>
            <p:nvPr/>
          </p:nvGrpSpPr>
          <p:grpSpPr>
            <a:xfrm>
              <a:off x="10283985" y="76882"/>
              <a:ext cx="1839435" cy="666530"/>
              <a:chOff x="9851357" y="291605"/>
              <a:chExt cx="1933886" cy="666530"/>
            </a:xfrm>
          </p:grpSpPr>
          <p:sp>
            <p:nvSpPr>
              <p:cNvPr id="14" name="Diamond 13">
                <a:extLst>
                  <a:ext uri="{FF2B5EF4-FFF2-40B4-BE49-F238E27FC236}">
                    <a16:creationId xmlns:a16="http://schemas.microsoft.com/office/drawing/2014/main" id="{4250F04C-7B95-B877-FD60-6353FF9B6493}"/>
                  </a:ext>
                </a:extLst>
              </p:cNvPr>
              <p:cNvSpPr/>
              <p:nvPr/>
            </p:nvSpPr>
            <p:spPr>
              <a:xfrm>
                <a:off x="9851357" y="415545"/>
                <a:ext cx="102769" cy="145929"/>
              </a:xfrm>
              <a:prstGeom prst="diamond">
                <a:avLst/>
              </a:prstGeom>
              <a:solidFill>
                <a:srgbClr val="156082"/>
              </a:solidFill>
              <a:ln>
                <a:solidFill>
                  <a:srgbClr val="1560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Diamond 14">
                <a:extLst>
                  <a:ext uri="{FF2B5EF4-FFF2-40B4-BE49-F238E27FC236}">
                    <a16:creationId xmlns:a16="http://schemas.microsoft.com/office/drawing/2014/main" id="{CB86A5CF-EC78-DC97-D19B-31ACDC483C2D}"/>
                  </a:ext>
                </a:extLst>
              </p:cNvPr>
              <p:cNvSpPr/>
              <p:nvPr/>
            </p:nvSpPr>
            <p:spPr>
              <a:xfrm>
                <a:off x="9851357" y="696520"/>
                <a:ext cx="102769" cy="145929"/>
              </a:xfrm>
              <a:prstGeom prst="diamond">
                <a:avLst/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62DA334-784D-1730-92DC-E2CC3E93B4B9}"/>
                  </a:ext>
                </a:extLst>
              </p:cNvPr>
              <p:cNvSpPr txBox="1"/>
              <p:nvPr/>
            </p:nvSpPr>
            <p:spPr>
              <a:xfrm>
                <a:off x="10007327" y="291605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Supply Voltage 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34C49B-4E7C-3FF9-B9D6-DC2AA4BA47AD}"/>
                  </a:ext>
                </a:extLst>
              </p:cNvPr>
              <p:cNvSpPr txBox="1"/>
              <p:nvPr/>
            </p:nvSpPr>
            <p:spPr>
              <a:xfrm>
                <a:off x="10015201" y="588803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Vstor</a:t>
                </a:r>
                <a:endParaRPr lang="en-US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0A5D0BE-1072-4807-C24C-9B04597122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8488" y="2064451"/>
              <a:ext cx="1742072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F88C29A-F5D3-2AF3-F264-D6A88BF9272A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26" y="1781084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F8AA0DD5-0362-E475-E973-16EDC9EB135D}"/>
                </a:ext>
              </a:extLst>
            </p:cNvPr>
            <p:cNvSpPr/>
            <p:nvPr/>
          </p:nvSpPr>
          <p:spPr>
            <a:xfrm>
              <a:off x="4415390" y="2023813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AF513-5A04-A47C-D03B-49CD02EF8EC0}"/>
                </a:ext>
              </a:extLst>
            </p:cNvPr>
            <p:cNvCxnSpPr>
              <a:cxnSpLocks/>
            </p:cNvCxnSpPr>
            <p:nvPr/>
          </p:nvCxnSpPr>
          <p:spPr>
            <a:xfrm>
              <a:off x="4527982" y="2136107"/>
              <a:ext cx="250026" cy="3924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53E4D9-F645-FC2D-C66B-1F0A1DD730E2}"/>
                </a:ext>
              </a:extLst>
            </p:cNvPr>
            <p:cNvSpPr txBox="1"/>
            <p:nvPr/>
          </p:nvSpPr>
          <p:spPr>
            <a:xfrm>
              <a:off x="4493594" y="2556077"/>
              <a:ext cx="1389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Dark Detection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54C080B-25DA-19E7-127A-A654ED6D3F2B}"/>
                </a:ext>
              </a:extLst>
            </p:cNvPr>
            <p:cNvCxnSpPr>
              <a:cxnSpLocks/>
            </p:cNvCxnSpPr>
            <p:nvPr/>
          </p:nvCxnSpPr>
          <p:spPr>
            <a:xfrm>
              <a:off x="2367063" y="2367034"/>
              <a:ext cx="2152598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DD69D7-46FB-0D74-253B-889AA48543A7}"/>
                </a:ext>
              </a:extLst>
            </p:cNvPr>
            <p:cNvCxnSpPr>
              <a:cxnSpLocks/>
            </p:cNvCxnSpPr>
            <p:nvPr/>
          </p:nvCxnSpPr>
          <p:spPr>
            <a:xfrm>
              <a:off x="4506626" y="2365805"/>
              <a:ext cx="2035141" cy="162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69BE3FA-EA3E-8231-89BF-5859EC8B1B5F}"/>
                </a:ext>
              </a:extLst>
            </p:cNvPr>
            <p:cNvCxnSpPr>
              <a:cxnSpLocks/>
            </p:cNvCxnSpPr>
            <p:nvPr/>
          </p:nvCxnSpPr>
          <p:spPr>
            <a:xfrm>
              <a:off x="6541767" y="1781084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3E1BD91-C82D-036F-ECE8-2AF0778DB4BF}"/>
                </a:ext>
              </a:extLst>
            </p:cNvPr>
            <p:cNvSpPr txBox="1"/>
            <p:nvPr/>
          </p:nvSpPr>
          <p:spPr>
            <a:xfrm>
              <a:off x="5105200" y="5184107"/>
              <a:ext cx="826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T_CFE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7F09989-342C-597F-EC0C-5ED3041F421F}"/>
                </a:ext>
              </a:extLst>
            </p:cNvPr>
            <p:cNvCxnSpPr>
              <a:cxnSpLocks/>
            </p:cNvCxnSpPr>
            <p:nvPr/>
          </p:nvCxnSpPr>
          <p:spPr>
            <a:xfrm>
              <a:off x="4480560" y="5050955"/>
              <a:ext cx="2087275" cy="37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>
              <a:extLst>
                <a:ext uri="{FF2B5EF4-FFF2-40B4-BE49-F238E27FC236}">
                  <a16:creationId xmlns:a16="http://schemas.microsoft.com/office/drawing/2014/main" id="{D56A6B66-E631-93D6-90A3-86DF7C2B5190}"/>
                </a:ext>
              </a:extLst>
            </p:cNvPr>
            <p:cNvSpPr/>
            <p:nvPr/>
          </p:nvSpPr>
          <p:spPr>
            <a:xfrm>
              <a:off x="6502666" y="2472432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A434AE1-9E15-7E31-8A76-A94B2896E47D}"/>
                </a:ext>
              </a:extLst>
            </p:cNvPr>
            <p:cNvCxnSpPr>
              <a:cxnSpLocks/>
            </p:cNvCxnSpPr>
            <p:nvPr/>
          </p:nvCxnSpPr>
          <p:spPr>
            <a:xfrm>
              <a:off x="6615257" y="2546760"/>
              <a:ext cx="250026" cy="3924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7AEB6F2-FA82-8A41-86ED-ADA9D83B3606}"/>
                </a:ext>
              </a:extLst>
            </p:cNvPr>
            <p:cNvSpPr txBox="1"/>
            <p:nvPr/>
          </p:nvSpPr>
          <p:spPr>
            <a:xfrm>
              <a:off x="6666643" y="2893141"/>
              <a:ext cx="650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CFE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661C2FD-F30E-51A1-4429-4B7054AD3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84893" y="1802732"/>
              <a:ext cx="492182" cy="6907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7F04606-1BB2-4AF0-1D23-443AA98C6E60}"/>
                </a:ext>
              </a:extLst>
            </p:cNvPr>
            <p:cNvSpPr txBox="1"/>
            <p:nvPr/>
          </p:nvSpPr>
          <p:spPr>
            <a:xfrm>
              <a:off x="1548063" y="2154380"/>
              <a:ext cx="8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EoC</a:t>
              </a:r>
              <a:r>
                <a:rPr lang="en-US" dirty="0"/>
                <a:t> V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947D0A9-5CF9-7141-3504-701300A823F5}"/>
                </a:ext>
              </a:extLst>
            </p:cNvPr>
            <p:cNvCxnSpPr/>
            <p:nvPr/>
          </p:nvCxnSpPr>
          <p:spPr>
            <a:xfrm>
              <a:off x="7074212" y="1794523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856A6EC-398F-420A-C03B-BD7DD5876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8758" y="1772091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DAE7F2D-C8CF-329B-6760-9C654D34B8EF}"/>
                </a:ext>
              </a:extLst>
            </p:cNvPr>
            <p:cNvCxnSpPr/>
            <p:nvPr/>
          </p:nvCxnSpPr>
          <p:spPr>
            <a:xfrm>
              <a:off x="7405643" y="1789638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CC553D7-0EF4-9551-579C-9C2B26802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5642" y="1757462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41389A2-AF74-3C06-1BF2-BC8A3BC876C4}"/>
                </a:ext>
              </a:extLst>
            </p:cNvPr>
            <p:cNvCxnSpPr/>
            <p:nvPr/>
          </p:nvCxnSpPr>
          <p:spPr>
            <a:xfrm>
              <a:off x="7742527" y="1775009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12D32C4-1758-D146-1259-E48F5B966A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2526" y="1773252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D1E7438-6727-4106-9B33-A9FF2F06739F}"/>
                </a:ext>
              </a:extLst>
            </p:cNvPr>
            <p:cNvCxnSpPr/>
            <p:nvPr/>
          </p:nvCxnSpPr>
          <p:spPr>
            <a:xfrm>
              <a:off x="8079411" y="1790799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ight Brace 57">
              <a:extLst>
                <a:ext uri="{FF2B5EF4-FFF2-40B4-BE49-F238E27FC236}">
                  <a16:creationId xmlns:a16="http://schemas.microsoft.com/office/drawing/2014/main" id="{84B30D77-F46B-6AD8-0BA4-B258A64286FD}"/>
                </a:ext>
              </a:extLst>
            </p:cNvPr>
            <p:cNvSpPr/>
            <p:nvPr/>
          </p:nvSpPr>
          <p:spPr>
            <a:xfrm rot="16200000">
              <a:off x="7554134" y="1013314"/>
              <a:ext cx="288549" cy="1183108"/>
            </a:xfrm>
            <a:prstGeom prst="rightBrace">
              <a:avLst>
                <a:gd name="adj1" fmla="val 4512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632955A-243A-0F29-4DDF-AA2B64284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9409" y="1773251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A6B79D-CCF5-5193-46BE-ABF133DC1E36}"/>
                </a:ext>
              </a:extLst>
            </p:cNvPr>
            <p:cNvSpPr txBox="1"/>
            <p:nvPr/>
          </p:nvSpPr>
          <p:spPr>
            <a:xfrm>
              <a:off x="6928387" y="1191935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N_LORA_TX</a:t>
              </a:r>
            </a:p>
          </p:txBody>
        </p: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E3945885-5B8D-95C4-9B4C-A9F71219D2D3}"/>
                </a:ext>
              </a:extLst>
            </p:cNvPr>
            <p:cNvSpPr/>
            <p:nvPr/>
          </p:nvSpPr>
          <p:spPr>
            <a:xfrm>
              <a:off x="8395607" y="1750803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45D2C21-F642-25D9-8F1A-D7C3C4B1B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0179" y="1393817"/>
              <a:ext cx="374261" cy="3602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F5526DD-FBF3-19BE-F3D4-BE8BEB0F87D8}"/>
                </a:ext>
              </a:extLst>
            </p:cNvPr>
            <p:cNvSpPr txBox="1"/>
            <p:nvPr/>
          </p:nvSpPr>
          <p:spPr>
            <a:xfrm>
              <a:off x="8725268" y="849569"/>
              <a:ext cx="178576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Enter Energy Storage Window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198F9CE-3F59-9398-9B05-107ACA17597A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70" y="2364205"/>
              <a:ext cx="776588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CC4C779E-6ECB-1930-0079-8AF6E6166332}"/>
                </a:ext>
              </a:extLst>
            </p:cNvPr>
            <p:cNvSpPr/>
            <p:nvPr/>
          </p:nvSpPr>
          <p:spPr>
            <a:xfrm>
              <a:off x="7007303" y="1763145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D0E366E-A402-D5F0-D361-843135337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53774" y="1508371"/>
              <a:ext cx="502955" cy="24460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A12CDB-6562-BC4B-FF3B-C5737A7CA924}"/>
                </a:ext>
              </a:extLst>
            </p:cNvPr>
            <p:cNvSpPr txBox="1"/>
            <p:nvPr/>
          </p:nvSpPr>
          <p:spPr>
            <a:xfrm>
              <a:off x="5237070" y="972207"/>
              <a:ext cx="1389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Light Detection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7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EC67F129-5684-574F-22DD-7AB78FEE81CC}"/>
              </a:ext>
            </a:extLst>
          </p:cNvPr>
          <p:cNvGrpSpPr/>
          <p:nvPr/>
        </p:nvGrpSpPr>
        <p:grpSpPr>
          <a:xfrm>
            <a:off x="1134278" y="76882"/>
            <a:ext cx="10989142" cy="5384452"/>
            <a:chOff x="1134278" y="76882"/>
            <a:chExt cx="10989142" cy="538445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3474BAE-5E9E-D711-E0FD-726329BB37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074" y="1817203"/>
              <a:ext cx="353541" cy="5320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AB09F9-D9B7-F8E2-1951-7EDF3DF52466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70" y="2364205"/>
              <a:ext cx="776588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1DF9221-CC65-E9FB-C150-002684C871CC}"/>
                </a:ext>
              </a:extLst>
            </p:cNvPr>
            <p:cNvGrpSpPr/>
            <p:nvPr/>
          </p:nvGrpSpPr>
          <p:grpSpPr>
            <a:xfrm>
              <a:off x="1134278" y="843852"/>
              <a:ext cx="9594680" cy="4617482"/>
              <a:chOff x="1134278" y="843852"/>
              <a:chExt cx="9594680" cy="461748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015F15A-5049-9594-19FC-25EF86C05B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603" y="1213184"/>
                <a:ext cx="0" cy="4248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33B3F7AF-1990-B84E-FBF7-9DEE9AF41CCA}"/>
                  </a:ext>
                </a:extLst>
              </p:cNvPr>
              <p:cNvCxnSpPr/>
              <p:nvPr/>
            </p:nvCxnSpPr>
            <p:spPr>
              <a:xfrm>
                <a:off x="1805539" y="4906879"/>
                <a:ext cx="870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F512557-8ABC-1BE8-3EF9-2349E4881804}"/>
                  </a:ext>
                </a:extLst>
              </p:cNvPr>
              <p:cNvSpPr txBox="1"/>
              <p:nvPr/>
            </p:nvSpPr>
            <p:spPr>
              <a:xfrm>
                <a:off x="9461633" y="4999441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(</a:t>
                </a:r>
                <a:r>
                  <a:rPr lang="en-US" dirty="0" err="1"/>
                  <a:t>a.u</a:t>
                </a:r>
                <a:r>
                  <a:rPr lang="en-US" dirty="0"/>
                  <a:t>.)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692FD-F413-DF6B-4BED-8F1D7D30A191}"/>
                  </a:ext>
                </a:extLst>
              </p:cNvPr>
              <p:cNvSpPr txBox="1"/>
              <p:nvPr/>
            </p:nvSpPr>
            <p:spPr>
              <a:xfrm>
                <a:off x="1134278" y="843852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Voltage (V)</a:t>
                </a: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F72EF0A-2E01-FEBF-166B-B350FA33C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603" y="1802732"/>
                <a:ext cx="7765883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ABF4D2-2C72-152A-C392-6A90543E2669}"/>
                  </a:ext>
                </a:extLst>
              </p:cNvPr>
              <p:cNvSpPr txBox="1"/>
              <p:nvPr/>
            </p:nvSpPr>
            <p:spPr>
              <a:xfrm>
                <a:off x="1835619" y="1618066"/>
                <a:ext cx="535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 V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303ABEA-E73A-1092-7B1F-61749D7471B7}"/>
                </a:ext>
              </a:extLst>
            </p:cNvPr>
            <p:cNvGrpSpPr/>
            <p:nvPr/>
          </p:nvGrpSpPr>
          <p:grpSpPr>
            <a:xfrm>
              <a:off x="10283985" y="76882"/>
              <a:ext cx="1839435" cy="666530"/>
              <a:chOff x="9851357" y="291605"/>
              <a:chExt cx="1933886" cy="666530"/>
            </a:xfrm>
          </p:grpSpPr>
          <p:sp>
            <p:nvSpPr>
              <p:cNvPr id="25" name="Diamond 24">
                <a:extLst>
                  <a:ext uri="{FF2B5EF4-FFF2-40B4-BE49-F238E27FC236}">
                    <a16:creationId xmlns:a16="http://schemas.microsoft.com/office/drawing/2014/main" id="{D6BE8D07-8FD5-7292-C78D-8A5E4085AC4F}"/>
                  </a:ext>
                </a:extLst>
              </p:cNvPr>
              <p:cNvSpPr/>
              <p:nvPr/>
            </p:nvSpPr>
            <p:spPr>
              <a:xfrm>
                <a:off x="9851357" y="415545"/>
                <a:ext cx="102769" cy="145929"/>
              </a:xfrm>
              <a:prstGeom prst="diamond">
                <a:avLst/>
              </a:prstGeom>
              <a:solidFill>
                <a:srgbClr val="156082"/>
              </a:solidFill>
              <a:ln>
                <a:solidFill>
                  <a:srgbClr val="1560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Diamond 25">
                <a:extLst>
                  <a:ext uri="{FF2B5EF4-FFF2-40B4-BE49-F238E27FC236}">
                    <a16:creationId xmlns:a16="http://schemas.microsoft.com/office/drawing/2014/main" id="{174481B8-3D16-860E-2DA8-25999B62BBF1}"/>
                  </a:ext>
                </a:extLst>
              </p:cNvPr>
              <p:cNvSpPr/>
              <p:nvPr/>
            </p:nvSpPr>
            <p:spPr>
              <a:xfrm>
                <a:off x="9851357" y="696520"/>
                <a:ext cx="102769" cy="145929"/>
              </a:xfrm>
              <a:prstGeom prst="diamond">
                <a:avLst/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923032E-2F17-274B-EF52-1502C61DDB53}"/>
                  </a:ext>
                </a:extLst>
              </p:cNvPr>
              <p:cNvSpPr txBox="1"/>
              <p:nvPr/>
            </p:nvSpPr>
            <p:spPr>
              <a:xfrm>
                <a:off x="10007327" y="291605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Supply Voltage 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2598A59-65FE-86FA-4299-ACED740F7841}"/>
                  </a:ext>
                </a:extLst>
              </p:cNvPr>
              <p:cNvSpPr txBox="1"/>
              <p:nvPr/>
            </p:nvSpPr>
            <p:spPr>
              <a:xfrm>
                <a:off x="10015201" y="588803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Vstor</a:t>
                </a:r>
                <a:endParaRPr lang="en-US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738A3A6-BD2B-E123-7B7B-0A33C2D03A22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26" y="1781084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550FD4D8-E2E7-6183-479A-3C1A86C72EB0}"/>
                </a:ext>
              </a:extLst>
            </p:cNvPr>
            <p:cNvSpPr/>
            <p:nvPr/>
          </p:nvSpPr>
          <p:spPr>
            <a:xfrm>
              <a:off x="4415390" y="2023813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BA60136-1700-BFEB-C5EB-7F3A4DA01ECF}"/>
                </a:ext>
              </a:extLst>
            </p:cNvPr>
            <p:cNvCxnSpPr>
              <a:cxnSpLocks/>
            </p:cNvCxnSpPr>
            <p:nvPr/>
          </p:nvCxnSpPr>
          <p:spPr>
            <a:xfrm>
              <a:off x="4527982" y="2136107"/>
              <a:ext cx="250026" cy="3924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A61ABE-F152-E48B-60FA-F4AE1DB7EE8B}"/>
                </a:ext>
              </a:extLst>
            </p:cNvPr>
            <p:cNvCxnSpPr>
              <a:cxnSpLocks/>
            </p:cNvCxnSpPr>
            <p:nvPr/>
          </p:nvCxnSpPr>
          <p:spPr>
            <a:xfrm>
              <a:off x="4506626" y="2365805"/>
              <a:ext cx="2035141" cy="1627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FBEDE14-D0E1-2FD0-AE72-9F0C08AFBF82}"/>
                </a:ext>
              </a:extLst>
            </p:cNvPr>
            <p:cNvSpPr txBox="1"/>
            <p:nvPr/>
          </p:nvSpPr>
          <p:spPr>
            <a:xfrm>
              <a:off x="1548063" y="2154380"/>
              <a:ext cx="8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EoC</a:t>
              </a:r>
              <a:r>
                <a:rPr lang="en-US" dirty="0"/>
                <a:t> V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85D0943-14F0-F469-14F1-7E4DEBB003BE}"/>
                </a:ext>
              </a:extLst>
            </p:cNvPr>
            <p:cNvCxnSpPr>
              <a:cxnSpLocks/>
            </p:cNvCxnSpPr>
            <p:nvPr/>
          </p:nvCxnSpPr>
          <p:spPr>
            <a:xfrm>
              <a:off x="2367063" y="2367034"/>
              <a:ext cx="2152598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92238F-50F0-C3DD-AE11-DB4B3EFB1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603" y="1818304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84EB2B-EF5E-5968-EB33-947D76B5D799}"/>
                </a:ext>
              </a:extLst>
            </p:cNvPr>
            <p:cNvCxnSpPr/>
            <p:nvPr/>
          </p:nvCxnSpPr>
          <p:spPr>
            <a:xfrm>
              <a:off x="2738488" y="1835851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38C394C-98F2-ACAB-D765-7A083F296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8488" y="2064451"/>
              <a:ext cx="1742072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C86840-84C8-7DD5-DAE0-49403EE324BD}"/>
                </a:ext>
              </a:extLst>
            </p:cNvPr>
            <p:cNvSpPr txBox="1"/>
            <p:nvPr/>
          </p:nvSpPr>
          <p:spPr>
            <a:xfrm>
              <a:off x="4493594" y="2556077"/>
              <a:ext cx="1389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Dark Detection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85070A-7F0E-6C08-92D0-8EEE2ABEA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3450" y="2364205"/>
              <a:ext cx="162625" cy="1662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Diamond 41">
              <a:extLst>
                <a:ext uri="{FF2B5EF4-FFF2-40B4-BE49-F238E27FC236}">
                  <a16:creationId xmlns:a16="http://schemas.microsoft.com/office/drawing/2014/main" id="{8670008E-2E5B-F5E1-D8B5-9E4D3882151C}"/>
                </a:ext>
              </a:extLst>
            </p:cNvPr>
            <p:cNvSpPr/>
            <p:nvPr/>
          </p:nvSpPr>
          <p:spPr>
            <a:xfrm>
              <a:off x="6643939" y="2298723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A72DDE3-7D0E-6552-F2E9-F7C3F94A1190}"/>
                </a:ext>
              </a:extLst>
            </p:cNvPr>
            <p:cNvCxnSpPr>
              <a:cxnSpLocks/>
            </p:cNvCxnSpPr>
            <p:nvPr/>
          </p:nvCxnSpPr>
          <p:spPr>
            <a:xfrm>
              <a:off x="6759328" y="2411017"/>
              <a:ext cx="250026" cy="3924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95D4E8D-BF1D-A05D-54A8-1B5F7EEAD27A}"/>
                </a:ext>
              </a:extLst>
            </p:cNvPr>
            <p:cNvSpPr txBox="1"/>
            <p:nvPr/>
          </p:nvSpPr>
          <p:spPr>
            <a:xfrm>
              <a:off x="6724940" y="2830987"/>
              <a:ext cx="1389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Light Detection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2402B4F-E2BD-1D28-10DC-F0F077DC8143}"/>
                </a:ext>
              </a:extLst>
            </p:cNvPr>
            <p:cNvCxnSpPr>
              <a:cxnSpLocks/>
            </p:cNvCxnSpPr>
            <p:nvPr/>
          </p:nvCxnSpPr>
          <p:spPr>
            <a:xfrm>
              <a:off x="6759328" y="2364205"/>
              <a:ext cx="352465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C132EF5-4EEA-44B5-7485-BDF3B9803A88}"/>
                </a:ext>
              </a:extLst>
            </p:cNvPr>
            <p:cNvCxnSpPr>
              <a:cxnSpLocks/>
              <a:endCxn id="79" idx="0"/>
            </p:cNvCxnSpPr>
            <p:nvPr/>
          </p:nvCxnSpPr>
          <p:spPr>
            <a:xfrm>
              <a:off x="8507464" y="1863866"/>
              <a:ext cx="535308" cy="74270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A3837FD-19BC-C678-3C49-BBD4642B4DD2}"/>
                </a:ext>
              </a:extLst>
            </p:cNvPr>
            <p:cNvCxnSpPr/>
            <p:nvPr/>
          </p:nvCxnSpPr>
          <p:spPr>
            <a:xfrm>
              <a:off x="7057363" y="1818998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32597FA-8A30-8690-B994-C8173E3FDD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7362" y="1786822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6C475A1-F307-F896-E061-F67C1FFC5FB1}"/>
                </a:ext>
              </a:extLst>
            </p:cNvPr>
            <p:cNvCxnSpPr/>
            <p:nvPr/>
          </p:nvCxnSpPr>
          <p:spPr>
            <a:xfrm>
              <a:off x="7394247" y="1804369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2392F2F-F938-776F-7ED8-1E922D64D0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94246" y="1802612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09FB774-8C19-1E26-7A64-3BBD9830EB0C}"/>
                </a:ext>
              </a:extLst>
            </p:cNvPr>
            <p:cNvCxnSpPr/>
            <p:nvPr/>
          </p:nvCxnSpPr>
          <p:spPr>
            <a:xfrm>
              <a:off x="7731131" y="1820159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70A742B-CF41-9D13-9BBB-97569DF4B5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6122" y="1803233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DD3EC49-59EE-D5F1-AEA0-6F92CE54F0A7}"/>
                </a:ext>
              </a:extLst>
            </p:cNvPr>
            <p:cNvCxnSpPr/>
            <p:nvPr/>
          </p:nvCxnSpPr>
          <p:spPr>
            <a:xfrm>
              <a:off x="8073007" y="1820780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DFE425-340D-D8D9-B227-D9B823AA3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3531" y="1795888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7BCD712-21D4-0F72-4B65-AD59271C2F4B}"/>
                </a:ext>
              </a:extLst>
            </p:cNvPr>
            <p:cNvCxnSpPr/>
            <p:nvPr/>
          </p:nvCxnSpPr>
          <p:spPr>
            <a:xfrm>
              <a:off x="8420416" y="1813435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3EC2FBDB-76F9-25B4-6C95-6738E4B96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25405" y="1783663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24BD12C-128A-6D8F-19A4-44523F99F633}"/>
                </a:ext>
              </a:extLst>
            </p:cNvPr>
            <p:cNvCxnSpPr/>
            <p:nvPr/>
          </p:nvCxnSpPr>
          <p:spPr>
            <a:xfrm>
              <a:off x="8762290" y="1801210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62025C9-D702-D6AE-E4F9-77F623D50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9331" y="1795888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4818FD-58CA-090D-EDE5-3C46EFDAC0D2}"/>
                </a:ext>
              </a:extLst>
            </p:cNvPr>
            <p:cNvCxnSpPr/>
            <p:nvPr/>
          </p:nvCxnSpPr>
          <p:spPr>
            <a:xfrm>
              <a:off x="9106216" y="1813435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23A2BA1-7B04-6BC1-EF7D-59C9CAA24C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6216" y="1783663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72CFF48-1484-3251-F34C-82E2EA17B23F}"/>
                </a:ext>
              </a:extLst>
            </p:cNvPr>
            <p:cNvCxnSpPr/>
            <p:nvPr/>
          </p:nvCxnSpPr>
          <p:spPr>
            <a:xfrm>
              <a:off x="9443101" y="1801210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D175762-EBC5-97A6-665E-68C9491752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1774" y="1791078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B60033-A546-381B-F9FC-A6900B776981}"/>
                </a:ext>
              </a:extLst>
            </p:cNvPr>
            <p:cNvCxnSpPr>
              <a:cxnSpLocks/>
            </p:cNvCxnSpPr>
            <p:nvPr/>
          </p:nvCxnSpPr>
          <p:spPr>
            <a:xfrm>
              <a:off x="9785018" y="1790989"/>
              <a:ext cx="9087" cy="4674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25447103-2104-0A59-7D45-D00E51756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4105" y="1796499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B08B67E-5908-F093-77FE-A6A6160B0645}"/>
                </a:ext>
              </a:extLst>
            </p:cNvPr>
            <p:cNvCxnSpPr/>
            <p:nvPr/>
          </p:nvCxnSpPr>
          <p:spPr>
            <a:xfrm>
              <a:off x="10130990" y="1814046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3F7EC8-02B2-EE0A-8260-927FAD6C2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4840" y="1790989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EADEC6-86C1-89B9-AF62-68CD5F7CB0DE}"/>
                </a:ext>
              </a:extLst>
            </p:cNvPr>
            <p:cNvCxnSpPr/>
            <p:nvPr/>
          </p:nvCxnSpPr>
          <p:spPr>
            <a:xfrm>
              <a:off x="10471725" y="1808536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ight Brace 75">
              <a:extLst>
                <a:ext uri="{FF2B5EF4-FFF2-40B4-BE49-F238E27FC236}">
                  <a16:creationId xmlns:a16="http://schemas.microsoft.com/office/drawing/2014/main" id="{4B6AD1DF-7F72-105E-98DA-C962A57E50A2}"/>
                </a:ext>
              </a:extLst>
            </p:cNvPr>
            <p:cNvSpPr/>
            <p:nvPr/>
          </p:nvSpPr>
          <p:spPr>
            <a:xfrm rot="16200000">
              <a:off x="7242906" y="1034563"/>
              <a:ext cx="288549" cy="1183108"/>
            </a:xfrm>
            <a:prstGeom prst="rightBrace">
              <a:avLst>
                <a:gd name="adj1" fmla="val 4512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3D982E7-25A9-DB52-E9E0-B36C0E7852B0}"/>
                </a:ext>
              </a:extLst>
            </p:cNvPr>
            <p:cNvSpPr txBox="1"/>
            <p:nvPr/>
          </p:nvSpPr>
          <p:spPr>
            <a:xfrm>
              <a:off x="6617159" y="1213184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N_LORA_TX</a:t>
              </a:r>
            </a:p>
          </p:txBody>
        </p:sp>
        <p:sp>
          <p:nvSpPr>
            <p:cNvPr id="78" name="Diamond 77">
              <a:extLst>
                <a:ext uri="{FF2B5EF4-FFF2-40B4-BE49-F238E27FC236}">
                  <a16:creationId xmlns:a16="http://schemas.microsoft.com/office/drawing/2014/main" id="{41A3C8FB-DA7F-F830-09DC-39DE4CC027CA}"/>
                </a:ext>
              </a:extLst>
            </p:cNvPr>
            <p:cNvSpPr/>
            <p:nvPr/>
          </p:nvSpPr>
          <p:spPr>
            <a:xfrm>
              <a:off x="8368063" y="1741227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9314152-4CE6-B39F-69C6-B55322DF1BEB}"/>
                </a:ext>
              </a:extLst>
            </p:cNvPr>
            <p:cNvSpPr txBox="1"/>
            <p:nvPr/>
          </p:nvSpPr>
          <p:spPr>
            <a:xfrm>
              <a:off x="8218979" y="2606570"/>
              <a:ext cx="16475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Impedance Measurement and Lora Transmission</a:t>
              </a:r>
            </a:p>
          </p:txBody>
        </p:sp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16C77B7E-124D-CC23-312E-22E41206B923}"/>
                </a:ext>
              </a:extLst>
            </p:cNvPr>
            <p:cNvSpPr/>
            <p:nvPr/>
          </p:nvSpPr>
          <p:spPr>
            <a:xfrm rot="16200000">
              <a:off x="9216695" y="1012275"/>
              <a:ext cx="288549" cy="1183108"/>
            </a:xfrm>
            <a:prstGeom prst="rightBrace">
              <a:avLst>
                <a:gd name="adj1" fmla="val 4512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4BEB44A-0416-C992-22B1-CD53079C74DD}"/>
                </a:ext>
              </a:extLst>
            </p:cNvPr>
            <p:cNvSpPr txBox="1"/>
            <p:nvPr/>
          </p:nvSpPr>
          <p:spPr>
            <a:xfrm>
              <a:off x="8590948" y="1190896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N_LORA_TX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6FD0CCC-EAA7-752A-AD21-5CFF2FE32F73}"/>
                </a:ext>
              </a:extLst>
            </p:cNvPr>
            <p:cNvCxnSpPr>
              <a:cxnSpLocks/>
              <a:endCxn id="84" idx="0"/>
            </p:cNvCxnSpPr>
            <p:nvPr/>
          </p:nvCxnSpPr>
          <p:spPr>
            <a:xfrm>
              <a:off x="10207402" y="1880382"/>
              <a:ext cx="535308" cy="74270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Diamond 82">
              <a:extLst>
                <a:ext uri="{FF2B5EF4-FFF2-40B4-BE49-F238E27FC236}">
                  <a16:creationId xmlns:a16="http://schemas.microsoft.com/office/drawing/2014/main" id="{226B9871-AFCE-4601-0C70-697EA43717E6}"/>
                </a:ext>
              </a:extLst>
            </p:cNvPr>
            <p:cNvSpPr/>
            <p:nvPr/>
          </p:nvSpPr>
          <p:spPr>
            <a:xfrm>
              <a:off x="10068001" y="1757743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6C06BED-7F53-7011-FCF2-291EF9C009E6}"/>
                </a:ext>
              </a:extLst>
            </p:cNvPr>
            <p:cNvSpPr txBox="1"/>
            <p:nvPr/>
          </p:nvSpPr>
          <p:spPr>
            <a:xfrm>
              <a:off x="9918917" y="2623086"/>
              <a:ext cx="16475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Impedance Measurement and Lora Transmission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513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3337845-5B67-4084-02C1-57C4EDF8F73F}"/>
              </a:ext>
            </a:extLst>
          </p:cNvPr>
          <p:cNvGrpSpPr/>
          <p:nvPr/>
        </p:nvGrpSpPr>
        <p:grpSpPr>
          <a:xfrm>
            <a:off x="1134278" y="76882"/>
            <a:ext cx="10989142" cy="5384452"/>
            <a:chOff x="1134278" y="76882"/>
            <a:chExt cx="10989142" cy="53844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1277829-9FF6-930E-E0DD-AAAE925CD934}"/>
                </a:ext>
              </a:extLst>
            </p:cNvPr>
            <p:cNvGrpSpPr/>
            <p:nvPr/>
          </p:nvGrpSpPr>
          <p:grpSpPr>
            <a:xfrm>
              <a:off x="1134278" y="843852"/>
              <a:ext cx="9594680" cy="4617482"/>
              <a:chOff x="1134278" y="843852"/>
              <a:chExt cx="9594680" cy="461748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5FBB82DC-392C-88EB-D331-8D0023A8DA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603" y="1213184"/>
                <a:ext cx="0" cy="4248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4B06D642-7DBA-1881-39DA-9DDF05DA905F}"/>
                  </a:ext>
                </a:extLst>
              </p:cNvPr>
              <p:cNvCxnSpPr/>
              <p:nvPr/>
            </p:nvCxnSpPr>
            <p:spPr>
              <a:xfrm>
                <a:off x="1805539" y="4906879"/>
                <a:ext cx="870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95A6B91-E35C-C2FD-F63C-634067CED27A}"/>
                  </a:ext>
                </a:extLst>
              </p:cNvPr>
              <p:cNvSpPr txBox="1"/>
              <p:nvPr/>
            </p:nvSpPr>
            <p:spPr>
              <a:xfrm>
                <a:off x="9461633" y="4999441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(</a:t>
                </a:r>
                <a:r>
                  <a:rPr lang="en-US" dirty="0" err="1"/>
                  <a:t>a.u</a:t>
                </a:r>
                <a:r>
                  <a:rPr lang="en-US" dirty="0"/>
                  <a:t>.)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75D322-B610-9D64-8E35-3A602991F401}"/>
                  </a:ext>
                </a:extLst>
              </p:cNvPr>
              <p:cNvSpPr txBox="1"/>
              <p:nvPr/>
            </p:nvSpPr>
            <p:spPr>
              <a:xfrm>
                <a:off x="1134278" y="843852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Voltage (V)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54BC339-6CB7-86AE-80E3-F40E1AB16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603" y="1802732"/>
                <a:ext cx="7765883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B6BAEF-04AB-E6FB-E685-D6A36467CEFB}"/>
                  </a:ext>
                </a:extLst>
              </p:cNvPr>
              <p:cNvSpPr txBox="1"/>
              <p:nvPr/>
            </p:nvSpPr>
            <p:spPr>
              <a:xfrm>
                <a:off x="1835619" y="1618066"/>
                <a:ext cx="535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 V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9144736-455C-C512-9C2E-08600BE04863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26" y="1781084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94493C8B-BFD1-1188-B5F4-BAC4BEBA6F93}"/>
                </a:ext>
              </a:extLst>
            </p:cNvPr>
            <p:cNvSpPr/>
            <p:nvPr/>
          </p:nvSpPr>
          <p:spPr>
            <a:xfrm>
              <a:off x="4415390" y="2023813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B604C46-5855-DE46-94AE-E402491CEC6F}"/>
                </a:ext>
              </a:extLst>
            </p:cNvPr>
            <p:cNvCxnSpPr>
              <a:cxnSpLocks/>
            </p:cNvCxnSpPr>
            <p:nvPr/>
          </p:nvCxnSpPr>
          <p:spPr>
            <a:xfrm>
              <a:off x="4527982" y="2136107"/>
              <a:ext cx="250026" cy="392472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A1EE47B-C7D1-5677-1878-A835F7D01885}"/>
                </a:ext>
              </a:extLst>
            </p:cNvPr>
            <p:cNvSpPr txBox="1"/>
            <p:nvPr/>
          </p:nvSpPr>
          <p:spPr>
            <a:xfrm>
              <a:off x="1548063" y="2154380"/>
              <a:ext cx="853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EoC</a:t>
              </a:r>
              <a:r>
                <a:rPr lang="en-US" dirty="0"/>
                <a:t> V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FF9EBF-8D0D-41AE-B461-DA252424CF57}"/>
                </a:ext>
              </a:extLst>
            </p:cNvPr>
            <p:cNvCxnSpPr>
              <a:cxnSpLocks/>
            </p:cNvCxnSpPr>
            <p:nvPr/>
          </p:nvCxnSpPr>
          <p:spPr>
            <a:xfrm>
              <a:off x="2367063" y="2367034"/>
              <a:ext cx="2152598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3C66A8-E555-4DEC-4D55-39423E6C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1603" y="1818304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8FEF5B-5EBC-E1A5-716B-94495C694BFD}"/>
                </a:ext>
              </a:extLst>
            </p:cNvPr>
            <p:cNvCxnSpPr/>
            <p:nvPr/>
          </p:nvCxnSpPr>
          <p:spPr>
            <a:xfrm>
              <a:off x="2738488" y="1835851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FFEB7D-4E01-2281-540F-43D7DFCF7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8488" y="2064451"/>
              <a:ext cx="1742072" cy="2286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0BF782-97B6-1E68-1C70-1DE975272B1F}"/>
                </a:ext>
              </a:extLst>
            </p:cNvPr>
            <p:cNvSpPr txBox="1"/>
            <p:nvPr/>
          </p:nvSpPr>
          <p:spPr>
            <a:xfrm>
              <a:off x="4493594" y="2556077"/>
              <a:ext cx="13890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Dark Detection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3E12511-AC92-ADAE-D245-580F6D11E353}"/>
                </a:ext>
              </a:extLst>
            </p:cNvPr>
            <p:cNvGrpSpPr/>
            <p:nvPr/>
          </p:nvGrpSpPr>
          <p:grpSpPr>
            <a:xfrm>
              <a:off x="10283985" y="76882"/>
              <a:ext cx="1839435" cy="666530"/>
              <a:chOff x="9851357" y="291605"/>
              <a:chExt cx="1933886" cy="666530"/>
            </a:xfrm>
          </p:grpSpPr>
          <p:sp>
            <p:nvSpPr>
              <p:cNvPr id="21" name="Diamond 20">
                <a:extLst>
                  <a:ext uri="{FF2B5EF4-FFF2-40B4-BE49-F238E27FC236}">
                    <a16:creationId xmlns:a16="http://schemas.microsoft.com/office/drawing/2014/main" id="{2F7634B7-D0C1-6D5A-5D7D-A45C7A901BCD}"/>
                  </a:ext>
                </a:extLst>
              </p:cNvPr>
              <p:cNvSpPr/>
              <p:nvPr/>
            </p:nvSpPr>
            <p:spPr>
              <a:xfrm>
                <a:off x="9851357" y="415545"/>
                <a:ext cx="102769" cy="145929"/>
              </a:xfrm>
              <a:prstGeom prst="diamond">
                <a:avLst/>
              </a:prstGeom>
              <a:solidFill>
                <a:srgbClr val="156082"/>
              </a:solidFill>
              <a:ln>
                <a:solidFill>
                  <a:srgbClr val="1560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Diamond 21">
                <a:extLst>
                  <a:ext uri="{FF2B5EF4-FFF2-40B4-BE49-F238E27FC236}">
                    <a16:creationId xmlns:a16="http://schemas.microsoft.com/office/drawing/2014/main" id="{E65F1940-B336-D1F0-133B-AB63C7478B18}"/>
                  </a:ext>
                </a:extLst>
              </p:cNvPr>
              <p:cNvSpPr/>
              <p:nvPr/>
            </p:nvSpPr>
            <p:spPr>
              <a:xfrm>
                <a:off x="9851357" y="696520"/>
                <a:ext cx="102769" cy="145929"/>
              </a:xfrm>
              <a:prstGeom prst="diamond">
                <a:avLst/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D84309C-CD68-267C-1A46-2751AF63EC25}"/>
                  </a:ext>
                </a:extLst>
              </p:cNvPr>
              <p:cNvSpPr txBox="1"/>
              <p:nvPr/>
            </p:nvSpPr>
            <p:spPr>
              <a:xfrm>
                <a:off x="10007327" y="291605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Supply Voltage 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F1CE4A5-3812-330E-A3E3-C68B3F174A90}"/>
                  </a:ext>
                </a:extLst>
              </p:cNvPr>
              <p:cNvSpPr txBox="1"/>
              <p:nvPr/>
            </p:nvSpPr>
            <p:spPr>
              <a:xfrm>
                <a:off x="10015201" y="588803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Vstor</a:t>
                </a:r>
                <a:endParaRPr lang="en-US" dirty="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7FE691C-975F-1B75-33B1-0F026861164A}"/>
                </a:ext>
              </a:extLst>
            </p:cNvPr>
            <p:cNvCxnSpPr>
              <a:cxnSpLocks/>
            </p:cNvCxnSpPr>
            <p:nvPr/>
          </p:nvCxnSpPr>
          <p:spPr>
            <a:xfrm>
              <a:off x="4506626" y="2365805"/>
              <a:ext cx="3281014" cy="1579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9891D0-C9BB-E1D6-F42F-363E17ED558C}"/>
                </a:ext>
              </a:extLst>
            </p:cNvPr>
            <p:cNvCxnSpPr>
              <a:cxnSpLocks/>
            </p:cNvCxnSpPr>
            <p:nvPr/>
          </p:nvCxnSpPr>
          <p:spPr>
            <a:xfrm>
              <a:off x="5696549" y="1818304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4FD7393-926C-F54A-6168-F9E7FE8F9BA0}"/>
                </a:ext>
              </a:extLst>
            </p:cNvPr>
            <p:cNvCxnSpPr>
              <a:cxnSpLocks/>
            </p:cNvCxnSpPr>
            <p:nvPr/>
          </p:nvCxnSpPr>
          <p:spPr>
            <a:xfrm>
              <a:off x="6697474" y="1802732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C481F33-A825-294D-A86A-E3696D8EEE27}"/>
                </a:ext>
              </a:extLst>
            </p:cNvPr>
            <p:cNvCxnSpPr>
              <a:cxnSpLocks/>
            </p:cNvCxnSpPr>
            <p:nvPr/>
          </p:nvCxnSpPr>
          <p:spPr>
            <a:xfrm>
              <a:off x="7700834" y="1835851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35DD081-8770-E7B5-24FF-84C5433E4197}"/>
                </a:ext>
              </a:extLst>
            </p:cNvPr>
            <p:cNvCxnSpPr>
              <a:cxnSpLocks/>
            </p:cNvCxnSpPr>
            <p:nvPr/>
          </p:nvCxnSpPr>
          <p:spPr>
            <a:xfrm>
              <a:off x="2427670" y="2364205"/>
              <a:ext cx="776588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1BE8E3A4-8526-F13B-EFBD-4E8BD12DBB2C}"/>
                </a:ext>
              </a:extLst>
            </p:cNvPr>
            <p:cNvSpPr/>
            <p:nvPr/>
          </p:nvSpPr>
          <p:spPr>
            <a:xfrm>
              <a:off x="5648594" y="2373887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8C59E235-03C1-59E8-EB5A-056FC50D5721}"/>
                </a:ext>
              </a:extLst>
            </p:cNvPr>
            <p:cNvSpPr/>
            <p:nvPr/>
          </p:nvSpPr>
          <p:spPr>
            <a:xfrm>
              <a:off x="6647382" y="2408738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C32E1F55-B201-F24A-091E-E6F38908BE04}"/>
                </a:ext>
              </a:extLst>
            </p:cNvPr>
            <p:cNvSpPr/>
            <p:nvPr/>
          </p:nvSpPr>
          <p:spPr>
            <a:xfrm>
              <a:off x="7646170" y="2457699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887DD5-6069-3264-DD35-2CB1934530BA}"/>
                </a:ext>
              </a:extLst>
            </p:cNvPr>
            <p:cNvCxnSpPr>
              <a:cxnSpLocks/>
            </p:cNvCxnSpPr>
            <p:nvPr/>
          </p:nvCxnSpPr>
          <p:spPr>
            <a:xfrm>
              <a:off x="5779033" y="2513846"/>
              <a:ext cx="254690" cy="46930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5ED1446-D196-4CE5-7E60-DC0222BBFB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028" y="2585981"/>
              <a:ext cx="327068" cy="398731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B71B1BF-95B9-A51F-E8B8-77757B235425}"/>
                </a:ext>
              </a:extLst>
            </p:cNvPr>
            <p:cNvCxnSpPr>
              <a:cxnSpLocks/>
            </p:cNvCxnSpPr>
            <p:nvPr/>
          </p:nvCxnSpPr>
          <p:spPr>
            <a:xfrm>
              <a:off x="6705916" y="2556077"/>
              <a:ext cx="0" cy="428635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9F07A8-30C6-BC14-2B4D-CDDB88FD4163}"/>
                </a:ext>
              </a:extLst>
            </p:cNvPr>
            <p:cNvSpPr txBox="1"/>
            <p:nvPr/>
          </p:nvSpPr>
          <p:spPr>
            <a:xfrm>
              <a:off x="5930645" y="2949208"/>
              <a:ext cx="21631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Measurement During Dark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9965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51F9E1A4-0BDB-9E18-FEC2-D18380BE78DD}"/>
              </a:ext>
            </a:extLst>
          </p:cNvPr>
          <p:cNvGrpSpPr/>
          <p:nvPr/>
        </p:nvGrpSpPr>
        <p:grpSpPr>
          <a:xfrm>
            <a:off x="1134278" y="76882"/>
            <a:ext cx="10989142" cy="5384452"/>
            <a:chOff x="1134278" y="76882"/>
            <a:chExt cx="10989142" cy="538445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2745092-55F8-6621-314A-AB3A71B8FC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039" y="1816178"/>
              <a:ext cx="581661" cy="2287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3A5E66F-619D-E02B-C1B2-221A255171C1}"/>
                </a:ext>
              </a:extLst>
            </p:cNvPr>
            <p:cNvCxnSpPr>
              <a:cxnSpLocks/>
            </p:cNvCxnSpPr>
            <p:nvPr/>
          </p:nvCxnSpPr>
          <p:spPr>
            <a:xfrm>
              <a:off x="3623078" y="1809953"/>
              <a:ext cx="887962" cy="2398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FA6F9D0-1E2F-ACE1-9ED5-9E7399D09960}"/>
                </a:ext>
              </a:extLst>
            </p:cNvPr>
            <p:cNvGrpSpPr/>
            <p:nvPr/>
          </p:nvGrpSpPr>
          <p:grpSpPr>
            <a:xfrm>
              <a:off x="1134278" y="843852"/>
              <a:ext cx="9594680" cy="4617482"/>
              <a:chOff x="1134278" y="843852"/>
              <a:chExt cx="9594680" cy="4617482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6208296-329D-94A2-D8B1-A7E50239FE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1603" y="1213184"/>
                <a:ext cx="0" cy="424815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FBDEA81-FBE0-06CB-9552-3937DF5A591B}"/>
                  </a:ext>
                </a:extLst>
              </p:cNvPr>
              <p:cNvCxnSpPr/>
              <p:nvPr/>
            </p:nvCxnSpPr>
            <p:spPr>
              <a:xfrm>
                <a:off x="1805539" y="4906879"/>
                <a:ext cx="870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9F6554-3691-E2F8-7392-A28B85B07A33}"/>
                  </a:ext>
                </a:extLst>
              </p:cNvPr>
              <p:cNvSpPr txBox="1"/>
              <p:nvPr/>
            </p:nvSpPr>
            <p:spPr>
              <a:xfrm>
                <a:off x="9461633" y="4999441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 (</a:t>
                </a:r>
                <a:r>
                  <a:rPr lang="en-US" dirty="0" err="1"/>
                  <a:t>a.u</a:t>
                </a:r>
                <a:r>
                  <a:rPr lang="en-US" dirty="0"/>
                  <a:t>.)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613CFD-C39F-BF4A-468B-CBC60C1A7674}"/>
                  </a:ext>
                </a:extLst>
              </p:cNvPr>
              <p:cNvSpPr txBox="1"/>
              <p:nvPr/>
            </p:nvSpPr>
            <p:spPr>
              <a:xfrm>
                <a:off x="1134278" y="843852"/>
                <a:ext cx="12673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Voltage (V)</a:t>
                </a: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924F9C5-A742-1554-244D-85E3E1416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1603" y="1802732"/>
                <a:ext cx="7765883" cy="0"/>
              </a:xfrm>
              <a:prstGeom prst="line">
                <a:avLst/>
              </a:prstGeom>
              <a:ln w="19050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0E32E9-29F1-F7CB-511C-AD344FC4531A}"/>
                  </a:ext>
                </a:extLst>
              </p:cNvPr>
              <p:cNvSpPr txBox="1"/>
              <p:nvPr/>
            </p:nvSpPr>
            <p:spPr>
              <a:xfrm>
                <a:off x="1835619" y="1618066"/>
                <a:ext cx="5359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3 V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984977-D351-08D9-D312-88091747F8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3154" y="1802732"/>
              <a:ext cx="1209924" cy="5895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9926972B-BDFA-EFAB-3D2A-A76372BFA1E0}"/>
                </a:ext>
              </a:extLst>
            </p:cNvPr>
            <p:cNvSpPr/>
            <p:nvPr/>
          </p:nvSpPr>
          <p:spPr>
            <a:xfrm>
              <a:off x="3575828" y="1754266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10069F-FE3A-894B-00C9-714203F0A8C0}"/>
                </a:ext>
              </a:extLst>
            </p:cNvPr>
            <p:cNvSpPr txBox="1"/>
            <p:nvPr/>
          </p:nvSpPr>
          <p:spPr>
            <a:xfrm>
              <a:off x="2293071" y="516615"/>
              <a:ext cx="16475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Impedance Measurement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CC5A17-F3AF-3A54-2894-BD275F14C8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3620" y="1072331"/>
              <a:ext cx="383589" cy="667624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AD7791-DB28-83E1-C152-F0936C81E1D2}"/>
                </a:ext>
              </a:extLst>
            </p:cNvPr>
            <p:cNvCxnSpPr>
              <a:cxnSpLocks/>
            </p:cNvCxnSpPr>
            <p:nvPr/>
          </p:nvCxnSpPr>
          <p:spPr>
            <a:xfrm>
              <a:off x="2340642" y="2510589"/>
              <a:ext cx="776588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8D5D71-CA09-0213-93D3-05E5F3404F38}"/>
                </a:ext>
              </a:extLst>
            </p:cNvPr>
            <p:cNvSpPr txBox="1"/>
            <p:nvPr/>
          </p:nvSpPr>
          <p:spPr>
            <a:xfrm>
              <a:off x="1830805" y="2325923"/>
              <a:ext cx="535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 V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038556B-28F1-5DBB-0308-69497A965174}"/>
                </a:ext>
              </a:extLst>
            </p:cNvPr>
            <p:cNvCxnSpPr>
              <a:cxnSpLocks/>
            </p:cNvCxnSpPr>
            <p:nvPr/>
          </p:nvCxnSpPr>
          <p:spPr>
            <a:xfrm>
              <a:off x="4511040" y="1781084"/>
              <a:ext cx="26068" cy="3112350"/>
            </a:xfrm>
            <a:prstGeom prst="line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1176588E-1904-BC1D-B296-6DFC75C819C0}"/>
                </a:ext>
              </a:extLst>
            </p:cNvPr>
            <p:cNvSpPr/>
            <p:nvPr/>
          </p:nvSpPr>
          <p:spPr>
            <a:xfrm>
              <a:off x="4458904" y="1987398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513200E-D3D3-5367-521F-4170914CE494}"/>
                </a:ext>
              </a:extLst>
            </p:cNvPr>
            <p:cNvSpPr txBox="1"/>
            <p:nvPr/>
          </p:nvSpPr>
          <p:spPr>
            <a:xfrm>
              <a:off x="4712421" y="2569976"/>
              <a:ext cx="17582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Impedance Measurement</a:t>
              </a:r>
            </a:p>
            <a:p>
              <a:r>
                <a:rPr lang="en-US" sz="1600" dirty="0"/>
                <a:t>Failure Detection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71E505-1B11-DF1D-2FAC-C8E3C83DEDEA}"/>
                </a:ext>
              </a:extLst>
            </p:cNvPr>
            <p:cNvCxnSpPr>
              <a:cxnSpLocks/>
            </p:cNvCxnSpPr>
            <p:nvPr/>
          </p:nvCxnSpPr>
          <p:spPr>
            <a:xfrm>
              <a:off x="4589244" y="2097506"/>
              <a:ext cx="323850" cy="509276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AE2C018-995E-6D83-C2F3-5F53AE7A9DD4}"/>
                </a:ext>
              </a:extLst>
            </p:cNvPr>
            <p:cNvCxnSpPr/>
            <p:nvPr/>
          </p:nvCxnSpPr>
          <p:spPr>
            <a:xfrm>
              <a:off x="5105602" y="1801551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3DFCA92-1024-FDF5-0810-F70F121BE4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5601" y="1784004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4956D6-8B54-8E81-0BF2-DAB4A2514FD1}"/>
                </a:ext>
              </a:extLst>
            </p:cNvPr>
            <p:cNvCxnSpPr/>
            <p:nvPr/>
          </p:nvCxnSpPr>
          <p:spPr>
            <a:xfrm>
              <a:off x="5442486" y="1801551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666C5A1-7864-DB10-E591-39D6D28A0E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2485" y="1769375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245541-862C-B29A-B4C4-6CF9E8D3BFDE}"/>
                </a:ext>
              </a:extLst>
            </p:cNvPr>
            <p:cNvCxnSpPr/>
            <p:nvPr/>
          </p:nvCxnSpPr>
          <p:spPr>
            <a:xfrm>
              <a:off x="5779370" y="1786922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E274164-AFB5-BCE9-D630-52957DC568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369" y="1785165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D0D1B5E-5B94-7B4B-AB42-614A1241200F}"/>
                </a:ext>
              </a:extLst>
            </p:cNvPr>
            <p:cNvCxnSpPr/>
            <p:nvPr/>
          </p:nvCxnSpPr>
          <p:spPr>
            <a:xfrm>
              <a:off x="6116254" y="1802712"/>
              <a:ext cx="0" cy="4572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527F8D6A-34D2-12C8-5C50-1B291663B458}"/>
                </a:ext>
              </a:extLst>
            </p:cNvPr>
            <p:cNvSpPr/>
            <p:nvPr/>
          </p:nvSpPr>
          <p:spPr>
            <a:xfrm rot="16200000">
              <a:off x="5444599" y="1041441"/>
              <a:ext cx="288549" cy="1183108"/>
            </a:xfrm>
            <a:prstGeom prst="rightBrace">
              <a:avLst>
                <a:gd name="adj1" fmla="val 4512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CEFADD9-E177-B4B5-554C-4138E695F1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6252" y="1785164"/>
              <a:ext cx="336885" cy="4747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A755AEF-27D9-2378-1BB7-3E99F0A64745}"/>
                </a:ext>
              </a:extLst>
            </p:cNvPr>
            <p:cNvSpPr txBox="1"/>
            <p:nvPr/>
          </p:nvSpPr>
          <p:spPr>
            <a:xfrm>
              <a:off x="4965230" y="1203848"/>
              <a:ext cx="15400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N_LORA_TX</a:t>
              </a:r>
            </a:p>
          </p:txBody>
        </p:sp>
        <p:sp>
          <p:nvSpPr>
            <p:cNvPr id="40" name="Diamond 39">
              <a:extLst>
                <a:ext uri="{FF2B5EF4-FFF2-40B4-BE49-F238E27FC236}">
                  <a16:creationId xmlns:a16="http://schemas.microsoft.com/office/drawing/2014/main" id="{9A8ED87D-DBA2-4D7E-1801-81F96F6F653C}"/>
                </a:ext>
              </a:extLst>
            </p:cNvPr>
            <p:cNvSpPr/>
            <p:nvPr/>
          </p:nvSpPr>
          <p:spPr>
            <a:xfrm>
              <a:off x="6400998" y="1758244"/>
              <a:ext cx="104271" cy="112294"/>
            </a:xfrm>
            <a:prstGeom prst="diamond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DDBB1C-9BF5-8026-3849-859F814DDA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5570" y="1401258"/>
              <a:ext cx="374261" cy="360250"/>
            </a:xfrm>
            <a:prstGeom prst="straightConnector1">
              <a:avLst/>
            </a:prstGeom>
            <a:ln>
              <a:solidFill>
                <a:schemeClr val="tx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92BCAD3-D01B-DEEE-658A-047998CB6F35}"/>
                </a:ext>
              </a:extLst>
            </p:cNvPr>
            <p:cNvSpPr txBox="1"/>
            <p:nvPr/>
          </p:nvSpPr>
          <p:spPr>
            <a:xfrm>
              <a:off x="6730659" y="857010"/>
              <a:ext cx="20326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Enter Energy Storage Window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1649AFA-DB04-B264-1513-3475DD785BDA}"/>
                </a:ext>
              </a:extLst>
            </p:cNvPr>
            <p:cNvGrpSpPr/>
            <p:nvPr/>
          </p:nvGrpSpPr>
          <p:grpSpPr>
            <a:xfrm>
              <a:off x="10283985" y="76882"/>
              <a:ext cx="1839435" cy="666530"/>
              <a:chOff x="9851357" y="291605"/>
              <a:chExt cx="1933886" cy="666530"/>
            </a:xfrm>
          </p:grpSpPr>
          <p:sp>
            <p:nvSpPr>
              <p:cNvPr id="44" name="Diamond 43">
                <a:extLst>
                  <a:ext uri="{FF2B5EF4-FFF2-40B4-BE49-F238E27FC236}">
                    <a16:creationId xmlns:a16="http://schemas.microsoft.com/office/drawing/2014/main" id="{65DF0AC2-5346-BB91-057B-601314B93A09}"/>
                  </a:ext>
                </a:extLst>
              </p:cNvPr>
              <p:cNvSpPr/>
              <p:nvPr/>
            </p:nvSpPr>
            <p:spPr>
              <a:xfrm>
                <a:off x="9851357" y="415545"/>
                <a:ext cx="102769" cy="145929"/>
              </a:xfrm>
              <a:prstGeom prst="diamond">
                <a:avLst/>
              </a:prstGeom>
              <a:solidFill>
                <a:srgbClr val="156082"/>
              </a:solidFill>
              <a:ln>
                <a:solidFill>
                  <a:srgbClr val="1560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Diamond 44">
                <a:extLst>
                  <a:ext uri="{FF2B5EF4-FFF2-40B4-BE49-F238E27FC236}">
                    <a16:creationId xmlns:a16="http://schemas.microsoft.com/office/drawing/2014/main" id="{B2C3726D-CD10-A724-967E-6A853997579F}"/>
                  </a:ext>
                </a:extLst>
              </p:cNvPr>
              <p:cNvSpPr/>
              <p:nvPr/>
            </p:nvSpPr>
            <p:spPr>
              <a:xfrm>
                <a:off x="9851357" y="696520"/>
                <a:ext cx="102769" cy="145929"/>
              </a:xfrm>
              <a:prstGeom prst="diamond">
                <a:avLst/>
              </a:prstGeom>
              <a:solidFill>
                <a:srgbClr val="E97132"/>
              </a:solidFill>
              <a:ln>
                <a:solidFill>
                  <a:srgbClr val="E9713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0A90F9E-826C-3C77-3069-83FB230AC6B6}"/>
                  </a:ext>
                </a:extLst>
              </p:cNvPr>
              <p:cNvSpPr txBox="1"/>
              <p:nvPr/>
            </p:nvSpPr>
            <p:spPr>
              <a:xfrm>
                <a:off x="10007327" y="291605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Supply Voltage 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3EBC203-E56A-86C2-8A45-48C7C3BDEE3F}"/>
                  </a:ext>
                </a:extLst>
              </p:cNvPr>
              <p:cNvSpPr txBox="1"/>
              <p:nvPr/>
            </p:nvSpPr>
            <p:spPr>
              <a:xfrm>
                <a:off x="10015201" y="588803"/>
                <a:ext cx="17700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Vstor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22686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279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STMicroelectronics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CALVO</dc:creator>
  <cp:lastModifiedBy>Stefano CALVO</cp:lastModifiedBy>
  <cp:revision>11</cp:revision>
  <dcterms:created xsi:type="dcterms:W3CDTF">2024-05-07T07:49:55Z</dcterms:created>
  <dcterms:modified xsi:type="dcterms:W3CDTF">2024-05-07T11:03:41Z</dcterms:modified>
</cp:coreProperties>
</file>