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7" r:id="rId5"/>
    <p:sldId id="268" r:id="rId6"/>
    <p:sldId id="269" r:id="rId7"/>
    <p:sldId id="270" r:id="rId8"/>
    <p:sldId id="272"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414"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8/30/2024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8/30/2024</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8/30/2024</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8/30/2024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8/30/2024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8/30/2024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8/30/2024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8/30/2024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8/30/2024</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8/30/2024</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8/30/2024</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8/30/2024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8/30/2024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8/30/2024</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27" y="1398"/>
            <a:ext cx="10336636" cy="2209800"/>
          </a:xfrm>
        </p:spPr>
        <p:txBody>
          <a:bodyPr>
            <a:normAutofit/>
          </a:bodyPr>
          <a:lstStyle/>
          <a:p>
            <a:r>
              <a:rPr lang="en-US" b="1" dirty="0"/>
              <a:t>Overview of Machine Learning Applications</a:t>
            </a:r>
          </a:p>
        </p:txBody>
      </p:sp>
      <p:sp>
        <p:nvSpPr>
          <p:cNvPr id="5" name="Subtitle 4"/>
          <p:cNvSpPr>
            <a:spLocks noGrp="1"/>
          </p:cNvSpPr>
          <p:nvPr>
            <p:ph type="subTitle" idx="1"/>
          </p:nvPr>
        </p:nvSpPr>
        <p:spPr>
          <a:xfrm>
            <a:off x="1385711" y="2286000"/>
            <a:ext cx="8735325" cy="584200"/>
          </a:xfrm>
        </p:spPr>
        <p:txBody>
          <a:bodyPr/>
          <a:lstStyle/>
          <a:p>
            <a:r>
              <a:rPr lang="en-US" dirty="0"/>
              <a:t>Lab Activity 1</a:t>
            </a:r>
          </a:p>
        </p:txBody>
      </p:sp>
      <p:sp>
        <p:nvSpPr>
          <p:cNvPr id="3" name="Title 1">
            <a:extLst>
              <a:ext uri="{FF2B5EF4-FFF2-40B4-BE49-F238E27FC236}">
                <a16:creationId xmlns:a16="http://schemas.microsoft.com/office/drawing/2014/main" id="{4D8C8103-E7E3-E10C-9416-E30333E08C89}"/>
              </a:ext>
            </a:extLst>
          </p:cNvPr>
          <p:cNvSpPr txBox="1">
            <a:spLocks/>
          </p:cNvSpPr>
          <p:nvPr/>
        </p:nvSpPr>
        <p:spPr>
          <a:xfrm>
            <a:off x="1385711" y="4267200"/>
            <a:ext cx="3818768" cy="1752600"/>
          </a:xfrm>
          <a:prstGeom prst="rect">
            <a:avLst/>
          </a:prstGeom>
        </p:spPr>
        <p:txBody>
          <a:bodyPr vert="horz" lIns="121899" tIns="60949" rIns="121899" bIns="60949" rtlCol="0" anchor="b">
            <a:normAutofit fontScale="92500" lnSpcReduction="10000"/>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r>
              <a:rPr lang="en-US" sz="2400" dirty="0">
                <a:latin typeface="+mn-lt"/>
              </a:rPr>
              <a:t>Submitted by:</a:t>
            </a:r>
            <a:br>
              <a:rPr lang="en-US" sz="2400" dirty="0">
                <a:latin typeface="+mn-lt"/>
              </a:rPr>
            </a:br>
            <a:r>
              <a:rPr lang="en-US" sz="2400" dirty="0">
                <a:latin typeface="+mn-lt"/>
              </a:rPr>
              <a:t>Romero, Keayon Ivan V.</a:t>
            </a:r>
          </a:p>
          <a:p>
            <a:r>
              <a:rPr lang="en-US" sz="2400" dirty="0">
                <a:latin typeface="+mn-lt"/>
              </a:rPr>
              <a:t>BSCS – 3B IS</a:t>
            </a:r>
          </a:p>
          <a:p>
            <a:endParaRPr lang="en-US" sz="2400" dirty="0">
              <a:latin typeface="+mn-lt"/>
            </a:endParaRPr>
          </a:p>
          <a:p>
            <a:r>
              <a:rPr lang="en-US" sz="2400" dirty="0">
                <a:latin typeface="+mn-lt"/>
              </a:rPr>
              <a:t>Submitted to:</a:t>
            </a:r>
          </a:p>
          <a:p>
            <a:r>
              <a:rPr lang="en-US" sz="2400" dirty="0">
                <a:latin typeface="+mn-lt"/>
              </a:rPr>
              <a:t>Mr. Mark Bernardino</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096963"/>
          </a:xfrm>
        </p:spPr>
        <p:txBody>
          <a:bodyPr/>
          <a:lstStyle/>
          <a:p>
            <a:r>
              <a:rPr lang="en-US" b="1" dirty="0"/>
              <a:t>Machine Learning in Communication</a:t>
            </a:r>
          </a:p>
        </p:txBody>
      </p:sp>
      <p:sp>
        <p:nvSpPr>
          <p:cNvPr id="14" name="Content Placeholder 13"/>
          <p:cNvSpPr>
            <a:spLocks noGrp="1"/>
          </p:cNvSpPr>
          <p:nvPr>
            <p:ph idx="1"/>
          </p:nvPr>
        </p:nvSpPr>
        <p:spPr/>
        <p:txBody>
          <a:bodyPr>
            <a:normAutofit lnSpcReduction="10000"/>
          </a:bodyPr>
          <a:lstStyle/>
          <a:p>
            <a:r>
              <a:rPr lang="en-US" b="1" dirty="0"/>
              <a:t>The problem being solved:</a:t>
            </a:r>
          </a:p>
          <a:p>
            <a:pPr lvl="1"/>
            <a:r>
              <a:rPr lang="en-US" dirty="0"/>
              <a:t>Machine learning is used to enhance the power of virtual assistants like an AI chatbot to improve the response based on the input given.</a:t>
            </a:r>
          </a:p>
          <a:p>
            <a:r>
              <a:rPr lang="en-US" b="1" dirty="0"/>
              <a:t>The type of machine learning used:</a:t>
            </a:r>
          </a:p>
          <a:p>
            <a:pPr lvl="1"/>
            <a:r>
              <a:rPr lang="en-US" dirty="0"/>
              <a:t>Most virtual assistants use supervised learning to monitor the data given to the bot and analyze its patterns.</a:t>
            </a:r>
          </a:p>
          <a:p>
            <a:r>
              <a:rPr lang="en-US" b="1" dirty="0"/>
              <a:t>The impact of the solution:</a:t>
            </a:r>
          </a:p>
          <a:p>
            <a:pPr lvl="1"/>
            <a:r>
              <a:rPr lang="en-US" dirty="0"/>
              <a:t>Improvement of the response in case of customer services supported through AI chatbots that can be used 24/7.</a:t>
            </a:r>
          </a:p>
          <a:p>
            <a:pPr lvl="1"/>
            <a:r>
              <a:rPr lang="en-US" dirty="0"/>
              <a:t>AI can suggest solutions or information based on previous interactions with the user.</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096963"/>
          </a:xfrm>
        </p:spPr>
        <p:txBody>
          <a:bodyPr/>
          <a:lstStyle/>
          <a:p>
            <a:r>
              <a:rPr lang="en-US" b="1" dirty="0"/>
              <a:t>Machine Learning in Security</a:t>
            </a:r>
          </a:p>
        </p:txBody>
      </p:sp>
      <p:sp>
        <p:nvSpPr>
          <p:cNvPr id="14" name="Content Placeholder 13"/>
          <p:cNvSpPr>
            <a:spLocks noGrp="1"/>
          </p:cNvSpPr>
          <p:nvPr>
            <p:ph idx="1"/>
          </p:nvPr>
        </p:nvSpPr>
        <p:spPr/>
        <p:txBody>
          <a:bodyPr>
            <a:normAutofit lnSpcReduction="10000"/>
          </a:bodyPr>
          <a:lstStyle/>
          <a:p>
            <a:r>
              <a:rPr lang="en-US" b="1" dirty="0"/>
              <a:t>The problem being solved:</a:t>
            </a:r>
          </a:p>
          <a:p>
            <a:pPr lvl="1"/>
            <a:r>
              <a:rPr lang="en-US" dirty="0"/>
              <a:t>Machine learning is used to improve cybersecurity and detect crimes like cyberattacks and enhance authentication process and identify threats with ease.</a:t>
            </a:r>
          </a:p>
          <a:p>
            <a:r>
              <a:rPr lang="en-US" b="1" dirty="0"/>
              <a:t>The type of machine learning used:</a:t>
            </a:r>
          </a:p>
          <a:p>
            <a:pPr lvl="1"/>
            <a:r>
              <a:rPr lang="en-US" dirty="0"/>
              <a:t>Most cybersecurity devices use reinforcement learning because of its adaptability in case a user or a hacker attempts to temper with the device.</a:t>
            </a:r>
          </a:p>
          <a:p>
            <a:r>
              <a:rPr lang="en-US" b="1" dirty="0"/>
              <a:t>The impact of the solution:</a:t>
            </a:r>
          </a:p>
          <a:p>
            <a:pPr lvl="1"/>
            <a:r>
              <a:rPr lang="en-US" dirty="0"/>
              <a:t>Reduced crime rate in the cybersecurity category.</a:t>
            </a:r>
          </a:p>
          <a:p>
            <a:pPr lvl="1"/>
            <a:r>
              <a:rPr lang="en-US" dirty="0"/>
              <a:t>Improvement of crime detection and strengthened authentication process like a facial or a fingerprint authentication.</a:t>
            </a:r>
          </a:p>
        </p:txBody>
      </p:sp>
    </p:spTree>
    <p:extLst>
      <p:ext uri="{BB962C8B-B14F-4D97-AF65-F5344CB8AC3E}">
        <p14:creationId xmlns:p14="http://schemas.microsoft.com/office/powerpoint/2010/main" val="30977867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096963"/>
          </a:xfrm>
        </p:spPr>
        <p:txBody>
          <a:bodyPr/>
          <a:lstStyle/>
          <a:p>
            <a:r>
              <a:rPr lang="en-US" b="1" dirty="0"/>
              <a:t>Machine Learning in Education</a:t>
            </a:r>
          </a:p>
        </p:txBody>
      </p:sp>
      <p:sp>
        <p:nvSpPr>
          <p:cNvPr id="14" name="Content Placeholder 13"/>
          <p:cNvSpPr>
            <a:spLocks noGrp="1"/>
          </p:cNvSpPr>
          <p:nvPr>
            <p:ph idx="1"/>
          </p:nvPr>
        </p:nvSpPr>
        <p:spPr/>
        <p:txBody>
          <a:bodyPr>
            <a:normAutofit lnSpcReduction="10000"/>
          </a:bodyPr>
          <a:lstStyle/>
          <a:p>
            <a:r>
              <a:rPr lang="en-US" b="1" dirty="0"/>
              <a:t>The problem being solved:</a:t>
            </a:r>
          </a:p>
          <a:p>
            <a:pPr lvl="1"/>
            <a:r>
              <a:rPr lang="en-US" dirty="0"/>
              <a:t>Machine learning is used to upgrade the way our education is used to the students. This focuses on using different learning styles based on the student’s individual skills to improve educational learning.</a:t>
            </a:r>
          </a:p>
          <a:p>
            <a:r>
              <a:rPr lang="en-US" b="1" dirty="0"/>
              <a:t>The type of machine learning used:</a:t>
            </a:r>
          </a:p>
          <a:p>
            <a:pPr lvl="1"/>
            <a:r>
              <a:rPr lang="en-US" dirty="0"/>
              <a:t>Most learning systems use supervised learning for adapting the system based on the performance of the students.</a:t>
            </a:r>
          </a:p>
          <a:p>
            <a:r>
              <a:rPr lang="en-US" b="1" dirty="0"/>
              <a:t>The impact of the solution:</a:t>
            </a:r>
          </a:p>
          <a:p>
            <a:pPr lvl="1"/>
            <a:r>
              <a:rPr lang="en-US" dirty="0"/>
              <a:t>Improved learning efficiency in doing tasks and activities.</a:t>
            </a:r>
          </a:p>
          <a:p>
            <a:pPr lvl="1"/>
            <a:r>
              <a:rPr lang="en-US" dirty="0"/>
              <a:t>Enhanced student engagement and learning retention using some AI-powered educational tools.</a:t>
            </a:r>
          </a:p>
        </p:txBody>
      </p:sp>
    </p:spTree>
    <p:extLst>
      <p:ext uri="{BB962C8B-B14F-4D97-AF65-F5344CB8AC3E}">
        <p14:creationId xmlns:p14="http://schemas.microsoft.com/office/powerpoint/2010/main" val="3235607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27" y="1398"/>
            <a:ext cx="10336636" cy="2209800"/>
          </a:xfrm>
        </p:spPr>
        <p:txBody>
          <a:bodyPr>
            <a:normAutofit/>
          </a:bodyPr>
          <a:lstStyle/>
          <a:p>
            <a:r>
              <a:rPr lang="en-US" b="1" dirty="0"/>
              <a:t>Thank you for listening!</a:t>
            </a:r>
          </a:p>
        </p:txBody>
      </p:sp>
      <p:sp>
        <p:nvSpPr>
          <p:cNvPr id="5" name="Subtitle 4"/>
          <p:cNvSpPr>
            <a:spLocks noGrp="1"/>
          </p:cNvSpPr>
          <p:nvPr>
            <p:ph type="subTitle" idx="1"/>
          </p:nvPr>
        </p:nvSpPr>
        <p:spPr>
          <a:xfrm>
            <a:off x="1385711" y="2286000"/>
            <a:ext cx="8735325" cy="584200"/>
          </a:xfrm>
        </p:spPr>
        <p:txBody>
          <a:bodyPr/>
          <a:lstStyle/>
          <a:p>
            <a:r>
              <a:rPr lang="en-US" dirty="0"/>
              <a:t>By: Romero, keayon ivan v.</a:t>
            </a:r>
          </a:p>
        </p:txBody>
      </p:sp>
      <p:sp>
        <p:nvSpPr>
          <p:cNvPr id="3" name="Title 1">
            <a:extLst>
              <a:ext uri="{FF2B5EF4-FFF2-40B4-BE49-F238E27FC236}">
                <a16:creationId xmlns:a16="http://schemas.microsoft.com/office/drawing/2014/main" id="{4D8C8103-E7E3-E10C-9416-E30333E08C89}"/>
              </a:ext>
            </a:extLst>
          </p:cNvPr>
          <p:cNvSpPr txBox="1">
            <a:spLocks/>
          </p:cNvSpPr>
          <p:nvPr/>
        </p:nvSpPr>
        <p:spPr>
          <a:xfrm>
            <a:off x="1385711" y="4267200"/>
            <a:ext cx="3818768" cy="1752600"/>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endParaRPr lang="en-US" sz="2400" dirty="0">
              <a:latin typeface="+mn-lt"/>
            </a:endParaRPr>
          </a:p>
        </p:txBody>
      </p:sp>
    </p:spTree>
    <p:extLst>
      <p:ext uri="{BB962C8B-B14F-4D97-AF65-F5344CB8AC3E}">
        <p14:creationId xmlns:p14="http://schemas.microsoft.com/office/powerpoint/2010/main" val="2144867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schemas.microsoft.com/office/2006/documentManagement/types"/>
    <ds:schemaRef ds:uri="http://purl.org/dc/terms/"/>
    <ds:schemaRef ds:uri="http://purl.org/dc/dcmitype/"/>
    <ds:schemaRef ds:uri="http://schemas.microsoft.com/office/infopath/2007/PartnerControls"/>
    <ds:schemaRef ds:uri="http://schemas.microsoft.com/office/2006/metadata/properties"/>
    <ds:schemaRef ds:uri="4873beb7-5857-4685-be1f-d57550cc96cc"/>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241</TotalTime>
  <Words>328</Words>
  <Application>Microsoft Office PowerPoint</Application>
  <PresentationFormat>Custom</PresentationFormat>
  <Paragraphs>33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Tech 16x9</vt:lpstr>
      <vt:lpstr>Overview of Machine Learning Applications</vt:lpstr>
      <vt:lpstr>Machine Learning in Communication</vt:lpstr>
      <vt:lpstr>Machine Learning in Security</vt:lpstr>
      <vt:lpstr>Machine Learning in Education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Keayon Romero</dc:creator>
  <cp:lastModifiedBy>Keayon Romero</cp:lastModifiedBy>
  <cp:revision>44</cp:revision>
  <dcterms:created xsi:type="dcterms:W3CDTF">2024-05-28T17:15:56Z</dcterms:created>
  <dcterms:modified xsi:type="dcterms:W3CDTF">2024-08-30T07:12:28Z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