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Kanit ExtraLight"/>
      <p:regular r:id="rId17"/>
      <p:bold r:id="rId18"/>
      <p:italic r:id="rId19"/>
      <p:boldItalic r:id="rId20"/>
    </p:embeddedFont>
    <p:embeddedFont>
      <p:font typeface="Kanit Light"/>
      <p:regular r:id="rId21"/>
      <p:bold r:id="rId22"/>
      <p:italic r:id="rId23"/>
      <p:boldItalic r:id="rId24"/>
    </p:embeddedFont>
    <p:embeddedFont>
      <p:font typeface="Kanit"/>
      <p:bold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  <p15:guide id="3" pos="7296">
          <p15:clr>
            <a:srgbClr val="F26B43"/>
          </p15:clr>
        </p15:guide>
        <p15:guide id="4" pos="38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Cxd+6dYdI+O7B/F340l007PR3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  <p:guide pos="7296"/>
        <p:guide pos="3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ExtraLight-boldItalic.fntdata"/><Relationship Id="rId22" Type="http://schemas.openxmlformats.org/officeDocument/2006/relationships/font" Target="fonts/KanitLight-bold.fntdata"/><Relationship Id="rId21" Type="http://schemas.openxmlformats.org/officeDocument/2006/relationships/font" Target="fonts/KanitLight-regular.fntdata"/><Relationship Id="rId24" Type="http://schemas.openxmlformats.org/officeDocument/2006/relationships/font" Target="fonts/KanitLight-boldItalic.fntdata"/><Relationship Id="rId23" Type="http://schemas.openxmlformats.org/officeDocument/2006/relationships/font" Target="fonts/Kanit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nit-boldItalic.fntdata"/><Relationship Id="rId25" Type="http://schemas.openxmlformats.org/officeDocument/2006/relationships/font" Target="fonts/Kanit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anitExtraLight-regular.fntdata"/><Relationship Id="rId16" Type="http://schemas.openxmlformats.org/officeDocument/2006/relationships/slide" Target="slides/slide11.xml"/><Relationship Id="rId19" Type="http://schemas.openxmlformats.org/officeDocument/2006/relationships/font" Target="fonts/KanitExtraLight-italic.fntdata"/><Relationship Id="rId18" Type="http://schemas.openxmlformats.org/officeDocument/2006/relationships/font" Target="fonts/Kanit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e15da6fcb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e15da6fc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e15da6fc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e15da6f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/>
          <p:nvPr/>
        </p:nvSpPr>
        <p:spPr>
          <a:xfrm>
            <a:off x="5393881" y="-12700"/>
            <a:ext cx="6803210" cy="6874639"/>
          </a:xfrm>
          <a:custGeom>
            <a:rect b="b" l="l" r="r" t="t"/>
            <a:pathLst>
              <a:path extrusionOk="0" h="6874639" w="6803210">
                <a:moveTo>
                  <a:pt x="692421" y="0"/>
                </a:moveTo>
                <a:cubicBezTo>
                  <a:pt x="692421" y="0"/>
                  <a:pt x="-1224415" y="2174848"/>
                  <a:pt x="1320475" y="3874199"/>
                </a:cubicBezTo>
                <a:cubicBezTo>
                  <a:pt x="2036371" y="4352029"/>
                  <a:pt x="4190000" y="5334848"/>
                  <a:pt x="4428915" y="6874640"/>
                </a:cubicBezTo>
                <a:lnTo>
                  <a:pt x="6803212" y="6874640"/>
                </a:lnTo>
                <a:lnTo>
                  <a:pt x="6803212" y="0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5000">
                <a:srgbClr val="478CE7"/>
              </a:gs>
              <a:gs pos="100000">
                <a:srgbClr val="DE30E9"/>
              </a:gs>
            </a:gsLst>
            <a:lin ang="0" scaled="0"/>
          </a:gradFill>
          <a:ln cap="flat" cmpd="sng" w="21200">
            <a:solidFill>
              <a:srgbClr val="478CE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7734300" y="3326839"/>
            <a:ext cx="3848100" cy="696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5"/>
          <p:cNvSpPr/>
          <p:nvPr/>
        </p:nvSpPr>
        <p:spPr>
          <a:xfrm>
            <a:off x="-24489" y="4429681"/>
            <a:ext cx="8387697" cy="2466844"/>
          </a:xfrm>
          <a:custGeom>
            <a:rect b="b" l="l" r="r" t="t"/>
            <a:pathLst>
              <a:path extrusionOk="0" h="2466844" w="8387697">
                <a:moveTo>
                  <a:pt x="8387699" y="2424196"/>
                </a:moveTo>
                <a:cubicBezTo>
                  <a:pt x="8387699" y="2424196"/>
                  <a:pt x="7968006" y="886313"/>
                  <a:pt x="6110792" y="171054"/>
                </a:cubicBezTo>
                <a:cubicBezTo>
                  <a:pt x="4253579" y="-544206"/>
                  <a:pt x="1" y="1214981"/>
                  <a:pt x="1" y="1214981"/>
                </a:cubicBezTo>
                <a:lnTo>
                  <a:pt x="1" y="2466844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7000">
                <a:srgbClr val="478CE7"/>
              </a:gs>
              <a:gs pos="100000">
                <a:srgbClr val="DE30E9"/>
              </a:gs>
            </a:gsLst>
            <a:lin ang="8100000" scaled="0"/>
          </a:gradFill>
          <a:ln cap="flat" cmpd="sng" w="21200">
            <a:solidFill>
              <a:srgbClr val="478CE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6" name="Google Shape;16;p35"/>
          <p:cNvSpPr/>
          <p:nvPr/>
        </p:nvSpPr>
        <p:spPr>
          <a:xfrm>
            <a:off x="-50800" y="-12700"/>
            <a:ext cx="1608722" cy="1857850"/>
          </a:xfrm>
          <a:custGeom>
            <a:rect b="b" l="l" r="r" t="t"/>
            <a:pathLst>
              <a:path extrusionOk="0" h="1857850" w="1608722">
                <a:moveTo>
                  <a:pt x="1579683" y="0"/>
                </a:moveTo>
                <a:cubicBezTo>
                  <a:pt x="1579683" y="0"/>
                  <a:pt x="1794834" y="743692"/>
                  <a:pt x="1053901" y="743692"/>
                </a:cubicBezTo>
                <a:cubicBezTo>
                  <a:pt x="312967" y="743692"/>
                  <a:pt x="1" y="1857850"/>
                  <a:pt x="1" y="1857850"/>
                </a:cubicBezTo>
                <a:lnTo>
                  <a:pt x="26312" y="0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3000">
                <a:srgbClr val="478CE7"/>
              </a:gs>
              <a:gs pos="100000">
                <a:srgbClr val="DE30E9"/>
              </a:gs>
            </a:gsLst>
            <a:lin ang="10800000" scaled="0"/>
          </a:gradFill>
          <a:ln cap="flat" cmpd="sng" w="21200">
            <a:solidFill>
              <a:srgbClr val="478CE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7" name="Google Shape;17;p35"/>
          <p:cNvSpPr/>
          <p:nvPr>
            <p:ph idx="2" type="pic"/>
          </p:nvPr>
        </p:nvSpPr>
        <p:spPr>
          <a:xfrm>
            <a:off x="-21020" y="0"/>
            <a:ext cx="984289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5"/>
          <p:cNvSpPr txBox="1"/>
          <p:nvPr>
            <p:ph idx="3" type="body"/>
          </p:nvPr>
        </p:nvSpPr>
        <p:spPr>
          <a:xfrm>
            <a:off x="6819901" y="843324"/>
            <a:ext cx="4762500" cy="268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4" type="body"/>
          </p:nvPr>
        </p:nvSpPr>
        <p:spPr>
          <a:xfrm>
            <a:off x="8657849" y="4039703"/>
            <a:ext cx="2924551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5" type="body"/>
          </p:nvPr>
        </p:nvSpPr>
        <p:spPr>
          <a:xfrm>
            <a:off x="9042400" y="4644816"/>
            <a:ext cx="2540000" cy="431800"/>
          </a:xfrm>
          <a:prstGeom prst="rect">
            <a:avLst/>
          </a:pr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4"/>
          <p:cNvSpPr/>
          <p:nvPr>
            <p:ph idx="2" type="pic"/>
          </p:nvPr>
        </p:nvSpPr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44"/>
          <p:cNvSpPr txBox="1"/>
          <p:nvPr>
            <p:ph idx="1" type="body"/>
          </p:nvPr>
        </p:nvSpPr>
        <p:spPr>
          <a:xfrm>
            <a:off x="749300" y="2932107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3" type="body"/>
          </p:nvPr>
        </p:nvSpPr>
        <p:spPr>
          <a:xfrm>
            <a:off x="679450" y="517277"/>
            <a:ext cx="6540500" cy="2175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b="1" sz="88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5"/>
          <p:cNvSpPr/>
          <p:nvPr>
            <p:ph idx="2" type="pic"/>
          </p:nvPr>
        </p:nvSpPr>
        <p:spPr>
          <a:xfrm>
            <a:off x="538059" y="2472200"/>
            <a:ext cx="4114506" cy="352143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45"/>
          <p:cNvSpPr txBox="1"/>
          <p:nvPr>
            <p:ph idx="1" type="body"/>
          </p:nvPr>
        </p:nvSpPr>
        <p:spPr>
          <a:xfrm>
            <a:off x="3035300" y="427674"/>
            <a:ext cx="6540500" cy="118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3" type="body"/>
          </p:nvPr>
        </p:nvSpPr>
        <p:spPr>
          <a:xfrm>
            <a:off x="2044700" y="1611313"/>
            <a:ext cx="8534400" cy="133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4" type="body"/>
          </p:nvPr>
        </p:nvSpPr>
        <p:spPr>
          <a:xfrm>
            <a:off x="6502400" y="3797300"/>
            <a:ext cx="56896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/>
          <p:nvPr/>
        </p:nvSpPr>
        <p:spPr>
          <a:xfrm>
            <a:off x="-2" y="2413000"/>
            <a:ext cx="8191502" cy="4445000"/>
          </a:xfrm>
          <a:custGeom>
            <a:rect b="b" l="l" r="r" t="t"/>
            <a:pathLst>
              <a:path extrusionOk="0" h="4445000" w="8191502">
                <a:moveTo>
                  <a:pt x="3" y="0"/>
                </a:moveTo>
                <a:cubicBezTo>
                  <a:pt x="3" y="0"/>
                  <a:pt x="1696" y="310727"/>
                  <a:pt x="3" y="1481667"/>
                </a:cubicBezTo>
                <a:cubicBezTo>
                  <a:pt x="-2537" y="3175000"/>
                  <a:pt x="1812504" y="3250353"/>
                  <a:pt x="2766063" y="3145155"/>
                </a:cubicBezTo>
                <a:cubicBezTo>
                  <a:pt x="4036063" y="3004820"/>
                  <a:pt x="5581229" y="3005667"/>
                  <a:pt x="6925948" y="3691467"/>
                </a:cubicBezTo>
                <a:cubicBezTo>
                  <a:pt x="7984705" y="4231852"/>
                  <a:pt x="8191503" y="4445000"/>
                  <a:pt x="8191503" y="4445000"/>
                </a:cubicBezTo>
                <a:lnTo>
                  <a:pt x="3" y="4445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88" name="Google Shape;88;p46"/>
          <p:cNvSpPr/>
          <p:nvPr/>
        </p:nvSpPr>
        <p:spPr>
          <a:xfrm>
            <a:off x="7422483" y="0"/>
            <a:ext cx="4784533" cy="4196615"/>
          </a:xfrm>
          <a:custGeom>
            <a:rect b="b" l="l" r="r" t="t"/>
            <a:pathLst>
              <a:path extrusionOk="0" h="4196615" w="4784533">
                <a:moveTo>
                  <a:pt x="302707" y="0"/>
                </a:moveTo>
                <a:lnTo>
                  <a:pt x="388017" y="194"/>
                </a:lnTo>
                <a:lnTo>
                  <a:pt x="388017" y="0"/>
                </a:lnTo>
                <a:lnTo>
                  <a:pt x="4769517" y="0"/>
                </a:lnTo>
                <a:lnTo>
                  <a:pt x="4769517" y="10175"/>
                </a:lnTo>
                <a:lnTo>
                  <a:pt x="4784533" y="10209"/>
                </a:lnTo>
                <a:lnTo>
                  <a:pt x="4784533" y="3045736"/>
                </a:lnTo>
                <a:cubicBezTo>
                  <a:pt x="4784533" y="3045736"/>
                  <a:pt x="3874215" y="4432481"/>
                  <a:pt x="1673926" y="4161513"/>
                </a:cubicBezTo>
                <a:cubicBezTo>
                  <a:pt x="838264" y="4059209"/>
                  <a:pt x="-501904" y="3107841"/>
                  <a:pt x="193384" y="1294225"/>
                </a:cubicBezTo>
                <a:cubicBezTo>
                  <a:pt x="416284" y="712941"/>
                  <a:pt x="411818" y="297767"/>
                  <a:pt x="3027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89" name="Google Shape;89;p46"/>
          <p:cNvSpPr/>
          <p:nvPr>
            <p:ph idx="2" type="pic"/>
          </p:nvPr>
        </p:nvSpPr>
        <p:spPr>
          <a:xfrm>
            <a:off x="-1" y="-1"/>
            <a:ext cx="12207017" cy="6858001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6"/>
          <p:cNvSpPr/>
          <p:nvPr/>
        </p:nvSpPr>
        <p:spPr>
          <a:xfrm>
            <a:off x="7422483" y="-2"/>
            <a:ext cx="4784533" cy="4196615"/>
          </a:xfrm>
          <a:custGeom>
            <a:rect b="b" l="l" r="r" t="t"/>
            <a:pathLst>
              <a:path extrusionOk="0" h="4196615" w="4784533">
                <a:moveTo>
                  <a:pt x="302707" y="0"/>
                </a:moveTo>
                <a:lnTo>
                  <a:pt x="388017" y="194"/>
                </a:lnTo>
                <a:lnTo>
                  <a:pt x="388017" y="0"/>
                </a:lnTo>
                <a:lnTo>
                  <a:pt x="4769517" y="0"/>
                </a:lnTo>
                <a:lnTo>
                  <a:pt x="4769517" y="10175"/>
                </a:lnTo>
                <a:lnTo>
                  <a:pt x="4784533" y="10209"/>
                </a:lnTo>
                <a:lnTo>
                  <a:pt x="4784533" y="3045736"/>
                </a:lnTo>
                <a:cubicBezTo>
                  <a:pt x="4784533" y="3045736"/>
                  <a:pt x="3874215" y="4432481"/>
                  <a:pt x="1673926" y="4161513"/>
                </a:cubicBezTo>
                <a:cubicBezTo>
                  <a:pt x="838264" y="4059209"/>
                  <a:pt x="-501904" y="3107841"/>
                  <a:pt x="193384" y="1294225"/>
                </a:cubicBezTo>
                <a:cubicBezTo>
                  <a:pt x="416284" y="712941"/>
                  <a:pt x="411818" y="297767"/>
                  <a:pt x="302707" y="0"/>
                </a:cubicBezTo>
                <a:close/>
              </a:path>
            </a:pathLst>
          </a:custGeom>
          <a:gradFill>
            <a:gsLst>
              <a:gs pos="0">
                <a:srgbClr val="DE30E9"/>
              </a:gs>
              <a:gs pos="3000">
                <a:srgbClr val="DE30E9"/>
              </a:gs>
              <a:gs pos="91000">
                <a:srgbClr val="478CE7"/>
              </a:gs>
              <a:gs pos="100000">
                <a:srgbClr val="478CE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91" name="Google Shape;91;p46"/>
          <p:cNvSpPr txBox="1"/>
          <p:nvPr>
            <p:ph idx="1" type="body"/>
          </p:nvPr>
        </p:nvSpPr>
        <p:spPr>
          <a:xfrm>
            <a:off x="7950200" y="0"/>
            <a:ext cx="4256088" cy="3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3" type="body"/>
          </p:nvPr>
        </p:nvSpPr>
        <p:spPr>
          <a:xfrm>
            <a:off x="180641" y="6070600"/>
            <a:ext cx="69596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idx="1" type="body"/>
          </p:nvPr>
        </p:nvSpPr>
        <p:spPr>
          <a:xfrm>
            <a:off x="723900" y="1220683"/>
            <a:ext cx="7543800" cy="110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2" type="body"/>
          </p:nvPr>
        </p:nvSpPr>
        <p:spPr>
          <a:xfrm>
            <a:off x="812800" y="639486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7"/>
          <p:cNvSpPr txBox="1"/>
          <p:nvPr>
            <p:ph idx="3" type="body"/>
          </p:nvPr>
        </p:nvSpPr>
        <p:spPr>
          <a:xfrm>
            <a:off x="723900" y="2257597"/>
            <a:ext cx="6616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4" type="body"/>
          </p:nvPr>
        </p:nvSpPr>
        <p:spPr>
          <a:xfrm>
            <a:off x="4959350" y="4861097"/>
            <a:ext cx="6616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/>
          <p:nvPr>
            <p:ph idx="2" type="pic"/>
          </p:nvPr>
        </p:nvSpPr>
        <p:spPr>
          <a:xfrm>
            <a:off x="0" y="0"/>
            <a:ext cx="4808740" cy="2298697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8"/>
          <p:cNvSpPr txBox="1"/>
          <p:nvPr>
            <p:ph idx="1" type="body"/>
          </p:nvPr>
        </p:nvSpPr>
        <p:spPr>
          <a:xfrm>
            <a:off x="6680200" y="5031251"/>
            <a:ext cx="5168901" cy="110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3" type="body"/>
          </p:nvPr>
        </p:nvSpPr>
        <p:spPr>
          <a:xfrm>
            <a:off x="8750300" y="5930900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0"/>
          <p:cNvSpPr/>
          <p:nvPr>
            <p:ph idx="2" type="pic"/>
          </p:nvPr>
        </p:nvSpPr>
        <p:spPr>
          <a:xfrm>
            <a:off x="0" y="-5529"/>
            <a:ext cx="12192000" cy="6863529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50"/>
          <p:cNvSpPr txBox="1"/>
          <p:nvPr>
            <p:ph idx="1" type="body"/>
          </p:nvPr>
        </p:nvSpPr>
        <p:spPr>
          <a:xfrm>
            <a:off x="6413499" y="4454153"/>
            <a:ext cx="5168901" cy="943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b="1" sz="54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3" type="body"/>
          </p:nvPr>
        </p:nvSpPr>
        <p:spPr>
          <a:xfrm>
            <a:off x="9682468" y="3935635"/>
            <a:ext cx="1981200" cy="678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0"/>
          <p:cNvSpPr/>
          <p:nvPr>
            <p:ph idx="4" type="pic"/>
          </p:nvPr>
        </p:nvSpPr>
        <p:spPr>
          <a:xfrm>
            <a:off x="0" y="-5529"/>
            <a:ext cx="12192000" cy="686352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50"/>
          <p:cNvSpPr txBox="1"/>
          <p:nvPr>
            <p:ph idx="5" type="body"/>
          </p:nvPr>
        </p:nvSpPr>
        <p:spPr>
          <a:xfrm>
            <a:off x="6362700" y="5435600"/>
            <a:ext cx="5300663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1"/>
          <p:cNvSpPr/>
          <p:nvPr>
            <p:ph idx="2" type="pic"/>
          </p:nvPr>
        </p:nvSpPr>
        <p:spPr>
          <a:xfrm>
            <a:off x="0" y="3040433"/>
            <a:ext cx="7855425" cy="3817567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1"/>
          <p:cNvSpPr/>
          <p:nvPr>
            <p:ph idx="3" type="pic"/>
          </p:nvPr>
        </p:nvSpPr>
        <p:spPr>
          <a:xfrm>
            <a:off x="4852585" y="0"/>
            <a:ext cx="7339415" cy="40186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2"/>
          <p:cNvSpPr/>
          <p:nvPr>
            <p:ph idx="2" type="pic"/>
          </p:nvPr>
        </p:nvSpPr>
        <p:spPr>
          <a:xfrm>
            <a:off x="1123212" y="26786"/>
            <a:ext cx="4021039" cy="6776191"/>
          </a:xfrm>
          <a:prstGeom prst="rect">
            <a:avLst/>
          </a:prstGeom>
          <a:noFill/>
          <a:ln>
            <a:noFill/>
          </a:ln>
        </p:spPr>
      </p:sp>
      <p:pic>
        <p:nvPicPr>
          <p:cNvPr id="115" name="Google Shape;1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268816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2"/>
          <p:cNvSpPr txBox="1"/>
          <p:nvPr>
            <p:ph idx="1" type="body"/>
          </p:nvPr>
        </p:nvSpPr>
        <p:spPr>
          <a:xfrm>
            <a:off x="6400800" y="2805113"/>
            <a:ext cx="5473700" cy="290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52"/>
          <p:cNvSpPr txBox="1"/>
          <p:nvPr>
            <p:ph idx="3" type="body"/>
          </p:nvPr>
        </p:nvSpPr>
        <p:spPr>
          <a:xfrm>
            <a:off x="6400800" y="1725038"/>
            <a:ext cx="54737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">
  <p:cSld name="1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3"/>
          <p:cNvSpPr/>
          <p:nvPr/>
        </p:nvSpPr>
        <p:spPr>
          <a:xfrm>
            <a:off x="0" y="560438"/>
            <a:ext cx="12192000" cy="5314860"/>
          </a:xfrm>
          <a:custGeom>
            <a:rect b="b" l="l" r="r" t="t"/>
            <a:pathLst>
              <a:path extrusionOk="0" h="3397082" w="12192000">
                <a:moveTo>
                  <a:pt x="8094995" y="11"/>
                </a:moveTo>
                <a:cubicBezTo>
                  <a:pt x="8213853" y="-409"/>
                  <a:pt x="8336485" y="11348"/>
                  <a:pt x="8463937" y="38220"/>
                </a:cubicBezTo>
                <a:cubicBezTo>
                  <a:pt x="8866419" y="118836"/>
                  <a:pt x="9242069" y="306942"/>
                  <a:pt x="9644551" y="400994"/>
                </a:cubicBezTo>
                <a:cubicBezTo>
                  <a:pt x="10073865" y="508483"/>
                  <a:pt x="10489763" y="562228"/>
                  <a:pt x="10932494" y="535356"/>
                </a:cubicBezTo>
                <a:cubicBezTo>
                  <a:pt x="11348392" y="508483"/>
                  <a:pt x="11710626" y="374122"/>
                  <a:pt x="12113108" y="293506"/>
                </a:cubicBezTo>
                <a:lnTo>
                  <a:pt x="12192000" y="287364"/>
                </a:lnTo>
                <a:lnTo>
                  <a:pt x="12192000" y="2032450"/>
                </a:lnTo>
                <a:lnTo>
                  <a:pt x="12127572" y="2044398"/>
                </a:lnTo>
                <a:cubicBezTo>
                  <a:pt x="11509385" y="2135091"/>
                  <a:pt x="10855351" y="2097302"/>
                  <a:pt x="10261690" y="2067071"/>
                </a:cubicBezTo>
                <a:cubicBezTo>
                  <a:pt x="9778712" y="2040199"/>
                  <a:pt x="9282317" y="1959582"/>
                  <a:pt x="8799338" y="1919274"/>
                </a:cubicBezTo>
                <a:cubicBezTo>
                  <a:pt x="8356608" y="1878966"/>
                  <a:pt x="8007790" y="1825221"/>
                  <a:pt x="7565060" y="1973018"/>
                </a:cubicBezTo>
                <a:cubicBezTo>
                  <a:pt x="7149162" y="2120815"/>
                  <a:pt x="6840592" y="2282049"/>
                  <a:pt x="6384446" y="2228304"/>
                </a:cubicBezTo>
                <a:cubicBezTo>
                  <a:pt x="5472153" y="2120815"/>
                  <a:pt x="4626940" y="2013327"/>
                  <a:pt x="3714648" y="2282049"/>
                </a:cubicBezTo>
                <a:cubicBezTo>
                  <a:pt x="3312165" y="2416410"/>
                  <a:pt x="2936516" y="2644823"/>
                  <a:pt x="2520617" y="2738876"/>
                </a:cubicBezTo>
                <a:cubicBezTo>
                  <a:pt x="2131551" y="2819493"/>
                  <a:pt x="1715653" y="2712004"/>
                  <a:pt x="1326587" y="2806057"/>
                </a:cubicBezTo>
                <a:cubicBezTo>
                  <a:pt x="897273" y="2900109"/>
                  <a:pt x="548455" y="3088215"/>
                  <a:pt x="172805" y="3303192"/>
                </a:cubicBezTo>
                <a:cubicBezTo>
                  <a:pt x="120817" y="3331744"/>
                  <a:pt x="67992" y="3361135"/>
                  <a:pt x="14799" y="3389608"/>
                </a:cubicBezTo>
                <a:lnTo>
                  <a:pt x="0" y="3397082"/>
                </a:lnTo>
                <a:lnTo>
                  <a:pt x="0" y="1091569"/>
                </a:lnTo>
                <a:lnTo>
                  <a:pt x="82665" y="1067551"/>
                </a:lnTo>
                <a:cubicBezTo>
                  <a:pt x="223953" y="1028293"/>
                  <a:pt x="360630" y="992183"/>
                  <a:pt x="481374" y="951875"/>
                </a:cubicBezTo>
                <a:cubicBezTo>
                  <a:pt x="991185" y="777205"/>
                  <a:pt x="1541244" y="629408"/>
                  <a:pt x="2077887" y="495047"/>
                </a:cubicBezTo>
                <a:cubicBezTo>
                  <a:pt x="2466953" y="414431"/>
                  <a:pt x="2936516" y="495047"/>
                  <a:pt x="3325581" y="535356"/>
                </a:cubicBezTo>
                <a:cubicBezTo>
                  <a:pt x="3754896" y="589100"/>
                  <a:pt x="4117130" y="804078"/>
                  <a:pt x="4546444" y="844386"/>
                </a:cubicBezTo>
                <a:cubicBezTo>
                  <a:pt x="4948927" y="884694"/>
                  <a:pt x="5391656" y="871258"/>
                  <a:pt x="5794139" y="790642"/>
                </a:cubicBezTo>
                <a:cubicBezTo>
                  <a:pt x="6615873" y="602536"/>
                  <a:pt x="7262989" y="2950"/>
                  <a:pt x="8094995" y="1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00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20" name="Google Shape;120;p53"/>
          <p:cNvSpPr/>
          <p:nvPr>
            <p:ph idx="2" type="pic"/>
          </p:nvPr>
        </p:nvSpPr>
        <p:spPr>
          <a:xfrm>
            <a:off x="1089660" y="888828"/>
            <a:ext cx="2390286" cy="5070012"/>
          </a:xfrm>
          <a:prstGeom prst="roundRect">
            <a:avLst>
              <a:gd fmla="val 6890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53"/>
          <p:cNvSpPr/>
          <p:nvPr>
            <p:ph idx="3" type="pic"/>
          </p:nvPr>
        </p:nvSpPr>
        <p:spPr>
          <a:xfrm>
            <a:off x="3157859" y="1124448"/>
            <a:ext cx="2172987" cy="4609102"/>
          </a:xfrm>
          <a:prstGeom prst="roundRect">
            <a:avLst>
              <a:gd fmla="val 6890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122" name="Google Shape;122;p53"/>
          <p:cNvSpPr txBox="1"/>
          <p:nvPr>
            <p:ph idx="1" type="body"/>
          </p:nvPr>
        </p:nvSpPr>
        <p:spPr>
          <a:xfrm>
            <a:off x="7148051" y="1479231"/>
            <a:ext cx="5043949" cy="21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6844890" y="539873"/>
            <a:ext cx="4762500" cy="154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2" type="body"/>
          </p:nvPr>
        </p:nvSpPr>
        <p:spPr>
          <a:xfrm>
            <a:off x="8115300" y="1559048"/>
            <a:ext cx="3390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">
  <p:cSld name="18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4"/>
          <p:cNvSpPr/>
          <p:nvPr/>
        </p:nvSpPr>
        <p:spPr>
          <a:xfrm flipH="1" rot="10800000">
            <a:off x="7939774" y="-6507"/>
            <a:ext cx="4252226" cy="6059770"/>
          </a:xfrm>
          <a:custGeom>
            <a:rect b="b" l="l" r="r" t="t"/>
            <a:pathLst>
              <a:path extrusionOk="0" h="1602" w="1124">
                <a:moveTo>
                  <a:pt x="1124" y="0"/>
                </a:moveTo>
                <a:cubicBezTo>
                  <a:pt x="918" y="22"/>
                  <a:pt x="905" y="198"/>
                  <a:pt x="832" y="382"/>
                </a:cubicBezTo>
                <a:cubicBezTo>
                  <a:pt x="704" y="694"/>
                  <a:pt x="264" y="662"/>
                  <a:pt x="112" y="942"/>
                </a:cubicBezTo>
                <a:cubicBezTo>
                  <a:pt x="0" y="1150"/>
                  <a:pt x="16" y="1438"/>
                  <a:pt x="216" y="1590"/>
                </a:cubicBezTo>
                <a:cubicBezTo>
                  <a:pt x="222" y="1594"/>
                  <a:pt x="228" y="1598"/>
                  <a:pt x="234" y="1602"/>
                </a:cubicBezTo>
                <a:cubicBezTo>
                  <a:pt x="1124" y="1602"/>
                  <a:pt x="1124" y="1602"/>
                  <a:pt x="1124" y="1602"/>
                </a:cubicBezTo>
                <a:lnTo>
                  <a:pt x="11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25" name="Google Shape;125;p54"/>
          <p:cNvSpPr/>
          <p:nvPr>
            <p:ph idx="2" type="pic"/>
          </p:nvPr>
        </p:nvSpPr>
        <p:spPr>
          <a:xfrm>
            <a:off x="6464300" y="1997226"/>
            <a:ext cx="6591300" cy="384477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54"/>
          <p:cNvSpPr/>
          <p:nvPr/>
        </p:nvSpPr>
        <p:spPr>
          <a:xfrm rot="10800000">
            <a:off x="0" y="4144142"/>
            <a:ext cx="12150965" cy="2745387"/>
          </a:xfrm>
          <a:custGeom>
            <a:rect b="b" l="l" r="r" t="t"/>
            <a:pathLst>
              <a:path extrusionOk="0" h="2745387" w="12150965">
                <a:moveTo>
                  <a:pt x="0" y="0"/>
                </a:moveTo>
                <a:lnTo>
                  <a:pt x="3635632" y="0"/>
                </a:lnTo>
                <a:lnTo>
                  <a:pt x="12150965" y="0"/>
                </a:lnTo>
                <a:lnTo>
                  <a:pt x="12150965" y="2658218"/>
                </a:lnTo>
                <a:lnTo>
                  <a:pt x="11983898" y="2687463"/>
                </a:lnTo>
                <a:cubicBezTo>
                  <a:pt x="10734463" y="2873504"/>
                  <a:pt x="9694416" y="2645948"/>
                  <a:pt x="8457297" y="1496187"/>
                </a:cubicBezTo>
                <a:cubicBezTo>
                  <a:pt x="6770318" y="-71669"/>
                  <a:pt x="4986901" y="-142963"/>
                  <a:pt x="3703745" y="275304"/>
                </a:cubicBezTo>
                <a:lnTo>
                  <a:pt x="3635632" y="299814"/>
                </a:lnTo>
                <a:lnTo>
                  <a:pt x="3635632" y="301239"/>
                </a:lnTo>
                <a:lnTo>
                  <a:pt x="3607710" y="308735"/>
                </a:lnTo>
                <a:cubicBezTo>
                  <a:pt x="3045074" y="452338"/>
                  <a:pt x="1770529" y="682104"/>
                  <a:pt x="576362" y="22257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27" name="Google Shape;127;p54"/>
          <p:cNvSpPr txBox="1"/>
          <p:nvPr>
            <p:ph idx="1" type="body"/>
          </p:nvPr>
        </p:nvSpPr>
        <p:spPr>
          <a:xfrm>
            <a:off x="550606" y="2337670"/>
            <a:ext cx="5473700" cy="224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3" type="body"/>
          </p:nvPr>
        </p:nvSpPr>
        <p:spPr>
          <a:xfrm>
            <a:off x="576416" y="1234253"/>
            <a:ext cx="7543800" cy="110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4" type="body"/>
          </p:nvPr>
        </p:nvSpPr>
        <p:spPr>
          <a:xfrm>
            <a:off x="665316" y="653056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5"/>
          <p:cNvSpPr/>
          <p:nvPr/>
        </p:nvSpPr>
        <p:spPr>
          <a:xfrm flipH="1" rot="10800000">
            <a:off x="0" y="-1009"/>
            <a:ext cx="4636849" cy="2306126"/>
          </a:xfrm>
          <a:custGeom>
            <a:rect b="b" l="l" r="r" t="t"/>
            <a:pathLst>
              <a:path extrusionOk="0" h="884" w="1480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00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5" name="Google Shape;135;p55"/>
          <p:cNvSpPr/>
          <p:nvPr/>
        </p:nvSpPr>
        <p:spPr>
          <a:xfrm rot="5400000">
            <a:off x="6405871" y="1071871"/>
            <a:ext cx="2056783" cy="9515475"/>
          </a:xfrm>
          <a:custGeom>
            <a:rect b="b" l="l" r="r" t="t"/>
            <a:pathLst>
              <a:path extrusionOk="0" h="6131838" w="2098675">
                <a:moveTo>
                  <a:pt x="0" y="0"/>
                </a:moveTo>
                <a:cubicBezTo>
                  <a:pt x="0" y="0"/>
                  <a:pt x="0" y="0"/>
                  <a:pt x="154973" y="0"/>
                </a:cubicBezTo>
                <a:lnTo>
                  <a:pt x="155575" y="0"/>
                </a:lnTo>
                <a:lnTo>
                  <a:pt x="197034" y="0"/>
                </a:lnTo>
                <a:lnTo>
                  <a:pt x="246091" y="0"/>
                </a:lnTo>
                <a:lnTo>
                  <a:pt x="302681" y="0"/>
                </a:lnTo>
                <a:lnTo>
                  <a:pt x="367343" y="0"/>
                </a:lnTo>
                <a:lnTo>
                  <a:pt x="800929" y="0"/>
                </a:lnTo>
                <a:lnTo>
                  <a:pt x="803464" y="0"/>
                </a:lnTo>
                <a:lnTo>
                  <a:pt x="809484" y="0"/>
                </a:lnTo>
                <a:lnTo>
                  <a:pt x="821206" y="0"/>
                </a:lnTo>
                <a:lnTo>
                  <a:pt x="840533" y="0"/>
                </a:lnTo>
                <a:lnTo>
                  <a:pt x="869365" y="0"/>
                </a:lnTo>
                <a:lnTo>
                  <a:pt x="909603" y="0"/>
                </a:lnTo>
                <a:lnTo>
                  <a:pt x="963147" y="0"/>
                </a:lnTo>
                <a:lnTo>
                  <a:pt x="1031900" y="0"/>
                </a:lnTo>
                <a:lnTo>
                  <a:pt x="1117762" y="0"/>
                </a:lnTo>
                <a:lnTo>
                  <a:pt x="1222633" y="0"/>
                </a:lnTo>
                <a:lnTo>
                  <a:pt x="1348416" y="0"/>
                </a:lnTo>
                <a:lnTo>
                  <a:pt x="1497010" y="0"/>
                </a:lnTo>
                <a:lnTo>
                  <a:pt x="1670317" y="0"/>
                </a:lnTo>
                <a:lnTo>
                  <a:pt x="1870239" y="0"/>
                </a:lnTo>
                <a:lnTo>
                  <a:pt x="1974850" y="0"/>
                </a:lnTo>
                <a:lnTo>
                  <a:pt x="1980774" y="0"/>
                </a:lnTo>
                <a:cubicBezTo>
                  <a:pt x="2018833" y="0"/>
                  <a:pt x="2058120" y="0"/>
                  <a:pt x="2098675" y="0"/>
                </a:cubicBezTo>
                <a:lnTo>
                  <a:pt x="2098675" y="6127997"/>
                </a:lnTo>
                <a:cubicBezTo>
                  <a:pt x="1607880" y="6188075"/>
                  <a:pt x="1065898" y="5530217"/>
                  <a:pt x="1002667" y="5082633"/>
                </a:cubicBezTo>
                <a:cubicBezTo>
                  <a:pt x="882226" y="4385723"/>
                  <a:pt x="1725310" y="3808971"/>
                  <a:pt x="1580781" y="3063998"/>
                </a:cubicBezTo>
                <a:cubicBezTo>
                  <a:pt x="1508517" y="2751591"/>
                  <a:pt x="1195371" y="2583371"/>
                  <a:pt x="1171283" y="2270964"/>
                </a:cubicBezTo>
                <a:cubicBezTo>
                  <a:pt x="1147195" y="1910493"/>
                  <a:pt x="1508517" y="1742274"/>
                  <a:pt x="1339900" y="1333741"/>
                </a:cubicBezTo>
                <a:cubicBezTo>
                  <a:pt x="1126118" y="808055"/>
                  <a:pt x="364332" y="474619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36" name="Google Shape;136;p55"/>
          <p:cNvSpPr txBox="1"/>
          <p:nvPr>
            <p:ph idx="1" type="body"/>
          </p:nvPr>
        </p:nvSpPr>
        <p:spPr>
          <a:xfrm>
            <a:off x="6795318" y="1071353"/>
            <a:ext cx="5200037" cy="110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5"/>
          <p:cNvSpPr txBox="1"/>
          <p:nvPr>
            <p:ph idx="2" type="body"/>
          </p:nvPr>
        </p:nvSpPr>
        <p:spPr>
          <a:xfrm>
            <a:off x="6899259" y="658603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6"/>
          <p:cNvSpPr/>
          <p:nvPr/>
        </p:nvSpPr>
        <p:spPr>
          <a:xfrm rot="10800000">
            <a:off x="6509655" y="1"/>
            <a:ext cx="5682345" cy="1543817"/>
          </a:xfrm>
          <a:custGeom>
            <a:rect b="b" l="l" r="r" t="t"/>
            <a:pathLst>
              <a:path extrusionOk="0" h="1543817" w="5682345">
                <a:moveTo>
                  <a:pt x="5682345" y="1543817"/>
                </a:moveTo>
                <a:lnTo>
                  <a:pt x="0" y="1543817"/>
                </a:lnTo>
                <a:lnTo>
                  <a:pt x="0" y="1486860"/>
                </a:lnTo>
                <a:cubicBezTo>
                  <a:pt x="0" y="1052127"/>
                  <a:pt x="0" y="572423"/>
                  <a:pt x="0" y="43094"/>
                </a:cubicBezTo>
                <a:cubicBezTo>
                  <a:pt x="211040" y="16707"/>
                  <a:pt x="404342" y="-1832"/>
                  <a:pt x="593209" y="144"/>
                </a:cubicBezTo>
                <a:cubicBezTo>
                  <a:pt x="907988" y="3438"/>
                  <a:pt x="1210448" y="63718"/>
                  <a:pt x="1562181" y="239630"/>
                </a:cubicBezTo>
                <a:cubicBezTo>
                  <a:pt x="2124954" y="511384"/>
                  <a:pt x="2571292" y="1093715"/>
                  <a:pt x="3250501" y="996659"/>
                </a:cubicBezTo>
                <a:cubicBezTo>
                  <a:pt x="3774463" y="919015"/>
                  <a:pt x="4434266" y="569617"/>
                  <a:pt x="4938821" y="860782"/>
                </a:cubicBezTo>
                <a:cubicBezTo>
                  <a:pt x="5210505" y="1030629"/>
                  <a:pt x="5393042" y="1304506"/>
                  <a:pt x="5642439" y="151336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3" name="Google Shape;143;p56"/>
          <p:cNvSpPr/>
          <p:nvPr/>
        </p:nvSpPr>
        <p:spPr>
          <a:xfrm>
            <a:off x="0" y="5112652"/>
            <a:ext cx="3590925" cy="1785938"/>
          </a:xfrm>
          <a:custGeom>
            <a:rect b="b" l="l" r="r" t="t"/>
            <a:pathLst>
              <a:path extrusionOk="0" h="884" w="1480">
                <a:moveTo>
                  <a:pt x="1132" y="448"/>
                </a:moveTo>
                <a:cubicBezTo>
                  <a:pt x="1004" y="440"/>
                  <a:pt x="892" y="568"/>
                  <a:pt x="756" y="504"/>
                </a:cubicBezTo>
                <a:cubicBezTo>
                  <a:pt x="636" y="448"/>
                  <a:pt x="620" y="288"/>
                  <a:pt x="564" y="176"/>
                </a:cubicBezTo>
                <a:cubicBezTo>
                  <a:pt x="492" y="48"/>
                  <a:pt x="388" y="0"/>
                  <a:pt x="236" y="24"/>
                </a:cubicBezTo>
                <a:cubicBezTo>
                  <a:pt x="167" y="39"/>
                  <a:pt x="65" y="81"/>
                  <a:pt x="0" y="145"/>
                </a:cubicBezTo>
                <a:cubicBezTo>
                  <a:pt x="0" y="884"/>
                  <a:pt x="0" y="884"/>
                  <a:pt x="0" y="884"/>
                </a:cubicBezTo>
                <a:cubicBezTo>
                  <a:pt x="1480" y="884"/>
                  <a:pt x="1480" y="884"/>
                  <a:pt x="1480" y="884"/>
                </a:cubicBezTo>
                <a:cubicBezTo>
                  <a:pt x="1471" y="680"/>
                  <a:pt x="1349" y="466"/>
                  <a:pt x="1132" y="4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44" name="Google Shape;144;p56"/>
          <p:cNvSpPr txBox="1"/>
          <p:nvPr>
            <p:ph idx="1" type="body"/>
          </p:nvPr>
        </p:nvSpPr>
        <p:spPr>
          <a:xfrm>
            <a:off x="609600" y="958517"/>
            <a:ext cx="7543800" cy="1103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56"/>
          <p:cNvSpPr txBox="1"/>
          <p:nvPr>
            <p:ph idx="2" type="body"/>
          </p:nvPr>
        </p:nvSpPr>
        <p:spPr>
          <a:xfrm>
            <a:off x="698500" y="377320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7"/>
          <p:cNvSpPr/>
          <p:nvPr>
            <p:ph idx="2" type="pic"/>
          </p:nvPr>
        </p:nvSpPr>
        <p:spPr>
          <a:xfrm>
            <a:off x="-76200" y="-23284"/>
            <a:ext cx="10566400" cy="6881284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7"/>
          <p:cNvSpPr txBox="1"/>
          <p:nvPr>
            <p:ph idx="1" type="body"/>
          </p:nvPr>
        </p:nvSpPr>
        <p:spPr>
          <a:xfrm>
            <a:off x="7843720" y="2840130"/>
            <a:ext cx="3763962" cy="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b="1" sz="6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7"/>
          <p:cNvSpPr txBox="1"/>
          <p:nvPr>
            <p:ph idx="3" type="body"/>
          </p:nvPr>
        </p:nvSpPr>
        <p:spPr>
          <a:xfrm>
            <a:off x="7843838" y="3805238"/>
            <a:ext cx="3763962" cy="229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8"/>
          <p:cNvSpPr/>
          <p:nvPr>
            <p:ph idx="2" type="pic"/>
          </p:nvPr>
        </p:nvSpPr>
        <p:spPr>
          <a:xfrm>
            <a:off x="1" y="-5697"/>
            <a:ext cx="12191999" cy="686369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58"/>
          <p:cNvSpPr/>
          <p:nvPr/>
        </p:nvSpPr>
        <p:spPr>
          <a:xfrm>
            <a:off x="3208" y="-5698"/>
            <a:ext cx="12188791" cy="6869184"/>
          </a:xfrm>
          <a:custGeom>
            <a:rect b="b" l="l" r="r" t="t"/>
            <a:pathLst>
              <a:path extrusionOk="0" h="6869184" w="12188791">
                <a:moveTo>
                  <a:pt x="0" y="3264619"/>
                </a:moveTo>
                <a:cubicBezTo>
                  <a:pt x="0" y="3264619"/>
                  <a:pt x="205474" y="4799123"/>
                  <a:pt x="1364468" y="4917925"/>
                </a:cubicBezTo>
                <a:cubicBezTo>
                  <a:pt x="2523461" y="5036726"/>
                  <a:pt x="2603662" y="3905051"/>
                  <a:pt x="3898297" y="4114167"/>
                </a:cubicBezTo>
                <a:cubicBezTo>
                  <a:pt x="3898297" y="4114167"/>
                  <a:pt x="4452295" y="4208913"/>
                  <a:pt x="5048827" y="5050653"/>
                </a:cubicBezTo>
                <a:cubicBezTo>
                  <a:pt x="5645359" y="5892394"/>
                  <a:pt x="5907755" y="5987351"/>
                  <a:pt x="6527352" y="6058674"/>
                </a:cubicBezTo>
                <a:cubicBezTo>
                  <a:pt x="7146949" y="6129997"/>
                  <a:pt x="7528272" y="6343756"/>
                  <a:pt x="7337611" y="6866652"/>
                </a:cubicBezTo>
                <a:lnTo>
                  <a:pt x="0" y="6866652"/>
                </a:lnTo>
                <a:close/>
                <a:moveTo>
                  <a:pt x="2419136" y="5487"/>
                </a:moveTo>
                <a:lnTo>
                  <a:pt x="7754695" y="5487"/>
                </a:lnTo>
                <a:cubicBezTo>
                  <a:pt x="7754695" y="5487"/>
                  <a:pt x="7956995" y="663222"/>
                  <a:pt x="7754695" y="1114795"/>
                </a:cubicBezTo>
                <a:cubicBezTo>
                  <a:pt x="7552395" y="1566368"/>
                  <a:pt x="6859369" y="2493359"/>
                  <a:pt x="5048827" y="1780337"/>
                </a:cubicBezTo>
                <a:cubicBezTo>
                  <a:pt x="3238282" y="1067316"/>
                  <a:pt x="2419136" y="5487"/>
                  <a:pt x="2419136" y="5487"/>
                </a:cubicBezTo>
                <a:close/>
                <a:moveTo>
                  <a:pt x="11242642" y="0"/>
                </a:moveTo>
                <a:lnTo>
                  <a:pt x="12188791" y="0"/>
                </a:lnTo>
                <a:lnTo>
                  <a:pt x="12188791" y="34818"/>
                </a:lnTo>
                <a:lnTo>
                  <a:pt x="12188791" y="75547"/>
                </a:lnTo>
                <a:lnTo>
                  <a:pt x="12188791" y="6869184"/>
                </a:lnTo>
                <a:lnTo>
                  <a:pt x="10655034" y="6869184"/>
                </a:lnTo>
                <a:cubicBezTo>
                  <a:pt x="10135530" y="6136539"/>
                  <a:pt x="10054694" y="5250486"/>
                  <a:pt x="10555154" y="4442508"/>
                </a:cubicBezTo>
                <a:cubicBezTo>
                  <a:pt x="11055615" y="3634530"/>
                  <a:pt x="11031914" y="3325392"/>
                  <a:pt x="10555154" y="2797643"/>
                </a:cubicBezTo>
                <a:cubicBezTo>
                  <a:pt x="10078395" y="2269893"/>
                  <a:pt x="9935346" y="1876771"/>
                  <a:pt x="10340581" y="1292681"/>
                </a:cubicBezTo>
                <a:cubicBezTo>
                  <a:pt x="10745816" y="708590"/>
                  <a:pt x="11206493" y="5487"/>
                  <a:pt x="11206493" y="5487"/>
                </a:cubicBezTo>
                <a:lnTo>
                  <a:pt x="11242642" y="6566"/>
                </a:lnTo>
                <a:close/>
              </a:path>
            </a:pathLst>
          </a:custGeom>
          <a:gradFill>
            <a:gsLst>
              <a:gs pos="0">
                <a:srgbClr val="D818E4">
                  <a:alpha val="75686"/>
                </a:srgbClr>
              </a:gs>
              <a:gs pos="15000">
                <a:srgbClr val="D818E4">
                  <a:alpha val="75686"/>
                </a:srgbClr>
              </a:gs>
              <a:gs pos="100000">
                <a:srgbClr val="478CE7">
                  <a:alpha val="8196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53" name="Google Shape;153;p58"/>
          <p:cNvSpPr txBox="1"/>
          <p:nvPr>
            <p:ph idx="1" type="body"/>
          </p:nvPr>
        </p:nvSpPr>
        <p:spPr>
          <a:xfrm>
            <a:off x="3403599" y="2363181"/>
            <a:ext cx="5461000" cy="117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58"/>
          <p:cNvSpPr txBox="1"/>
          <p:nvPr>
            <p:ph idx="3" type="body"/>
          </p:nvPr>
        </p:nvSpPr>
        <p:spPr>
          <a:xfrm>
            <a:off x="6324599" y="3536182"/>
            <a:ext cx="2540000" cy="431800"/>
          </a:xfrm>
          <a:prstGeom prst="rect">
            <a:avLst/>
          </a:pr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H-15">
  <p:cSld name="PPH-15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2641599" y="5197394"/>
            <a:ext cx="2540000" cy="431800"/>
          </a:xfrm>
          <a:prstGeom prst="rect">
            <a:avLst/>
          </a:pr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Kanit ExtraLight"/>
                <a:ea typeface="Kanit ExtraLight"/>
                <a:cs typeface="Kanit ExtraLight"/>
                <a:sym typeface="Kanit Extra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2" type="body"/>
          </p:nvPr>
        </p:nvSpPr>
        <p:spPr>
          <a:xfrm>
            <a:off x="667556" y="2536784"/>
            <a:ext cx="4514043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i="0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3" type="body"/>
          </p:nvPr>
        </p:nvSpPr>
        <p:spPr>
          <a:xfrm>
            <a:off x="667556" y="1381247"/>
            <a:ext cx="4762500" cy="976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7"/>
          <p:cNvSpPr/>
          <p:nvPr/>
        </p:nvSpPr>
        <p:spPr>
          <a:xfrm>
            <a:off x="1693" y="0"/>
            <a:ext cx="6646371" cy="1766993"/>
          </a:xfrm>
          <a:custGeom>
            <a:rect b="b" l="l" r="r" t="t"/>
            <a:pathLst>
              <a:path extrusionOk="0" h="1766993" w="6646371">
                <a:moveTo>
                  <a:pt x="6646334" y="0"/>
                </a:moveTo>
                <a:cubicBezTo>
                  <a:pt x="6646334" y="0"/>
                  <a:pt x="6676814" y="980228"/>
                  <a:pt x="5004859" y="837353"/>
                </a:cubicBezTo>
                <a:cubicBezTo>
                  <a:pt x="3332904" y="694478"/>
                  <a:pt x="2880572" y="98213"/>
                  <a:pt x="1735667" y="550333"/>
                </a:cubicBezTo>
                <a:cubicBezTo>
                  <a:pt x="590762" y="1002453"/>
                  <a:pt x="321098" y="384387"/>
                  <a:pt x="0" y="176699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100000">
                <a:srgbClr val="DE30E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29" name="Google Shape;29;p37"/>
          <p:cNvSpPr/>
          <p:nvPr/>
        </p:nvSpPr>
        <p:spPr>
          <a:xfrm>
            <a:off x="-79" y="4556125"/>
            <a:ext cx="3621272" cy="2301875"/>
          </a:xfrm>
          <a:custGeom>
            <a:rect b="b" l="l" r="r" t="t"/>
            <a:pathLst>
              <a:path extrusionOk="0" h="2301875" w="3621272">
                <a:moveTo>
                  <a:pt x="1772" y="0"/>
                </a:moveTo>
                <a:cubicBezTo>
                  <a:pt x="1772" y="0"/>
                  <a:pt x="-97499" y="1883833"/>
                  <a:pt x="1189858" y="1787948"/>
                </a:cubicBezTo>
                <a:cubicBezTo>
                  <a:pt x="2477214" y="1692063"/>
                  <a:pt x="3263768" y="1480820"/>
                  <a:pt x="3621273" y="2301875"/>
                </a:cubicBezTo>
                <a:lnTo>
                  <a:pt x="79" y="2301875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100000">
                <a:srgbClr val="DE30E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30" name="Google Shape;30;p37"/>
          <p:cNvSpPr/>
          <p:nvPr>
            <p:ph idx="4" type="pic"/>
          </p:nvPr>
        </p:nvSpPr>
        <p:spPr>
          <a:xfrm>
            <a:off x="4998631" y="-5504"/>
            <a:ext cx="718639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/>
          <p:nvPr>
            <p:ph idx="2" type="pic"/>
          </p:nvPr>
        </p:nvSpPr>
        <p:spPr>
          <a:xfrm>
            <a:off x="-9832" y="0"/>
            <a:ext cx="6097776" cy="6869061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8128000" y="2481488"/>
            <a:ext cx="2733442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8"/>
          <p:cNvSpPr txBox="1"/>
          <p:nvPr>
            <p:ph idx="3" type="body"/>
          </p:nvPr>
        </p:nvSpPr>
        <p:spPr>
          <a:xfrm>
            <a:off x="8128000" y="2943800"/>
            <a:ext cx="2733442" cy="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4" type="body"/>
          </p:nvPr>
        </p:nvSpPr>
        <p:spPr>
          <a:xfrm>
            <a:off x="4559300" y="1741789"/>
            <a:ext cx="2733442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5" type="body"/>
          </p:nvPr>
        </p:nvSpPr>
        <p:spPr>
          <a:xfrm>
            <a:off x="4559300" y="2204101"/>
            <a:ext cx="2733442" cy="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6" type="body"/>
          </p:nvPr>
        </p:nvSpPr>
        <p:spPr>
          <a:xfrm>
            <a:off x="4559300" y="4084674"/>
            <a:ext cx="2733442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7" type="body"/>
          </p:nvPr>
        </p:nvSpPr>
        <p:spPr>
          <a:xfrm>
            <a:off x="4559300" y="4546986"/>
            <a:ext cx="2733442" cy="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8" type="body"/>
          </p:nvPr>
        </p:nvSpPr>
        <p:spPr>
          <a:xfrm>
            <a:off x="8128000" y="4830723"/>
            <a:ext cx="2733442" cy="44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9" type="body"/>
          </p:nvPr>
        </p:nvSpPr>
        <p:spPr>
          <a:xfrm>
            <a:off x="8128000" y="5293035"/>
            <a:ext cx="2733442" cy="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3" type="body"/>
          </p:nvPr>
        </p:nvSpPr>
        <p:spPr>
          <a:xfrm>
            <a:off x="5346916" y="999228"/>
            <a:ext cx="971010" cy="59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1" sz="4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4" type="body"/>
          </p:nvPr>
        </p:nvSpPr>
        <p:spPr>
          <a:xfrm>
            <a:off x="5356037" y="3287496"/>
            <a:ext cx="971010" cy="59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1" sz="4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5" type="body"/>
          </p:nvPr>
        </p:nvSpPr>
        <p:spPr>
          <a:xfrm>
            <a:off x="8757069" y="4025019"/>
            <a:ext cx="971010" cy="59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1" sz="4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6" type="body"/>
          </p:nvPr>
        </p:nvSpPr>
        <p:spPr>
          <a:xfrm>
            <a:off x="8813895" y="1732577"/>
            <a:ext cx="971010" cy="592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  <a:defRPr b="1" sz="4400">
                <a:solidFill>
                  <a:srgbClr val="FFFFFF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609600" y="4390839"/>
            <a:ext cx="3052551" cy="4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935726" y="4116196"/>
            <a:ext cx="2400300" cy="302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8CE7"/>
              </a:buClr>
              <a:buSzPts val="1500"/>
              <a:buNone/>
              <a:defRPr sz="1500">
                <a:solidFill>
                  <a:srgbClr val="478CE7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3" type="body"/>
          </p:nvPr>
        </p:nvSpPr>
        <p:spPr>
          <a:xfrm>
            <a:off x="935726" y="3800445"/>
            <a:ext cx="2400300" cy="302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4" type="body"/>
          </p:nvPr>
        </p:nvSpPr>
        <p:spPr>
          <a:xfrm>
            <a:off x="7448074" y="615950"/>
            <a:ext cx="4134326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i="0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5" type="body"/>
          </p:nvPr>
        </p:nvSpPr>
        <p:spPr>
          <a:xfrm>
            <a:off x="7821038" y="2927947"/>
            <a:ext cx="3761362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9"/>
          <p:cNvSpPr/>
          <p:nvPr>
            <p:ph idx="6" type="pic"/>
          </p:nvPr>
        </p:nvSpPr>
        <p:spPr>
          <a:xfrm>
            <a:off x="1079500" y="1181100"/>
            <a:ext cx="2400300" cy="240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9"/>
          <p:cNvSpPr/>
          <p:nvPr>
            <p:ph idx="7" type="pic"/>
          </p:nvPr>
        </p:nvSpPr>
        <p:spPr>
          <a:xfrm>
            <a:off x="5156200" y="3670300"/>
            <a:ext cx="2400300" cy="2400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9"/>
          <p:cNvSpPr txBox="1"/>
          <p:nvPr/>
        </p:nvSpPr>
        <p:spPr>
          <a:xfrm>
            <a:off x="8802023" y="5404671"/>
            <a:ext cx="278037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Lorem ipsum dolor sit amet, consectetur adipiscing elit. Praesent semper ante vitae metus tristique luctus.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54" name="Google Shape;54;p39"/>
          <p:cNvSpPr txBox="1"/>
          <p:nvPr>
            <p:ph idx="8" type="body"/>
          </p:nvPr>
        </p:nvSpPr>
        <p:spPr>
          <a:xfrm>
            <a:off x="4768487" y="3018088"/>
            <a:ext cx="3052551" cy="4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  <a:defRPr sz="1500">
                <a:solidFill>
                  <a:srgbClr val="000000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9" type="body"/>
          </p:nvPr>
        </p:nvSpPr>
        <p:spPr>
          <a:xfrm>
            <a:off x="5094613" y="2743445"/>
            <a:ext cx="2400300" cy="302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30E9"/>
              </a:buClr>
              <a:buSzPts val="1500"/>
              <a:buNone/>
              <a:defRPr sz="1500">
                <a:solidFill>
                  <a:srgbClr val="DE30E9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3" type="body"/>
          </p:nvPr>
        </p:nvSpPr>
        <p:spPr>
          <a:xfrm>
            <a:off x="5094613" y="2427694"/>
            <a:ext cx="2400300" cy="302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b="1" sz="2000">
                <a:solidFill>
                  <a:srgbClr val="000000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/>
          <p:nvPr/>
        </p:nvSpPr>
        <p:spPr>
          <a:xfrm>
            <a:off x="-279400" y="0"/>
            <a:ext cx="4533331" cy="1032632"/>
          </a:xfrm>
          <a:custGeom>
            <a:rect b="b" l="l" r="r" t="t"/>
            <a:pathLst>
              <a:path extrusionOk="0" h="1032632" w="4533331">
                <a:moveTo>
                  <a:pt x="45288" y="13"/>
                </a:moveTo>
                <a:cubicBezTo>
                  <a:pt x="45288" y="13"/>
                  <a:pt x="-198678" y="748232"/>
                  <a:pt x="445893" y="986899"/>
                </a:cubicBezTo>
                <a:cubicBezTo>
                  <a:pt x="1090463" y="1225567"/>
                  <a:pt x="1124165" y="453820"/>
                  <a:pt x="2685252" y="429868"/>
                </a:cubicBezTo>
                <a:cubicBezTo>
                  <a:pt x="4246338" y="405917"/>
                  <a:pt x="4533333" y="13"/>
                  <a:pt x="4533333" y="13"/>
                </a:cubicBezTo>
                <a:close/>
              </a:path>
            </a:pathLst>
          </a:custGeom>
          <a:gradFill>
            <a:gsLst>
              <a:gs pos="0">
                <a:srgbClr val="478CE7"/>
              </a:gs>
              <a:gs pos="5000">
                <a:srgbClr val="478CE7"/>
              </a:gs>
              <a:gs pos="100000">
                <a:srgbClr val="DE30E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59" name="Google Shape;59;p40"/>
          <p:cNvSpPr/>
          <p:nvPr/>
        </p:nvSpPr>
        <p:spPr>
          <a:xfrm>
            <a:off x="7779333" y="0"/>
            <a:ext cx="4015161" cy="440877"/>
          </a:xfrm>
          <a:custGeom>
            <a:rect b="b" l="l" r="r" t="t"/>
            <a:pathLst>
              <a:path extrusionOk="0" h="440877" w="4015161">
                <a:moveTo>
                  <a:pt x="1" y="13"/>
                </a:moveTo>
                <a:cubicBezTo>
                  <a:pt x="1" y="13"/>
                  <a:pt x="2341949" y="991986"/>
                  <a:pt x="4015162" y="13"/>
                </a:cubicBezTo>
                <a:close/>
              </a:path>
            </a:pathLst>
          </a:custGeom>
          <a:gradFill>
            <a:gsLst>
              <a:gs pos="0">
                <a:srgbClr val="478CE7"/>
              </a:gs>
              <a:gs pos="5000">
                <a:srgbClr val="478CE7"/>
              </a:gs>
              <a:gs pos="100000">
                <a:srgbClr val="DE30E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60" name="Google Shape;60;p40"/>
          <p:cNvSpPr/>
          <p:nvPr/>
        </p:nvSpPr>
        <p:spPr>
          <a:xfrm>
            <a:off x="-21594" y="5845477"/>
            <a:ext cx="12235188" cy="1012523"/>
          </a:xfrm>
          <a:custGeom>
            <a:rect b="b" l="l" r="r" t="t"/>
            <a:pathLst>
              <a:path extrusionOk="0" h="1012523" w="12235188">
                <a:moveTo>
                  <a:pt x="1" y="1012536"/>
                </a:moveTo>
                <a:cubicBezTo>
                  <a:pt x="1" y="1012536"/>
                  <a:pt x="497896" y="541561"/>
                  <a:pt x="1362693" y="666829"/>
                </a:cubicBezTo>
                <a:cubicBezTo>
                  <a:pt x="2384765" y="815201"/>
                  <a:pt x="4090196" y="1111946"/>
                  <a:pt x="5170770" y="810115"/>
                </a:cubicBezTo>
                <a:cubicBezTo>
                  <a:pt x="6509298" y="436216"/>
                  <a:pt x="7537304" y="139260"/>
                  <a:pt x="9074227" y="40275"/>
                </a:cubicBezTo>
                <a:cubicBezTo>
                  <a:pt x="11544835" y="-118695"/>
                  <a:pt x="12235189" y="244393"/>
                  <a:pt x="12235189" y="244393"/>
                </a:cubicBezTo>
                <a:lnTo>
                  <a:pt x="12235189" y="1012536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5000">
                <a:srgbClr val="478CE7"/>
              </a:gs>
              <a:gs pos="100000">
                <a:srgbClr val="DE30E9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61" name="Google Shape;61;p40"/>
          <p:cNvSpPr/>
          <p:nvPr>
            <p:ph idx="2" type="pic"/>
          </p:nvPr>
        </p:nvSpPr>
        <p:spPr>
          <a:xfrm>
            <a:off x="0" y="0"/>
            <a:ext cx="12213594" cy="683895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8559800" y="6140450"/>
            <a:ext cx="3108325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572500" y="272209"/>
            <a:ext cx="27940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2" type="body"/>
          </p:nvPr>
        </p:nvSpPr>
        <p:spPr>
          <a:xfrm>
            <a:off x="5118100" y="885792"/>
            <a:ext cx="6540500" cy="118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3" type="body"/>
          </p:nvPr>
        </p:nvSpPr>
        <p:spPr>
          <a:xfrm>
            <a:off x="393700" y="2184400"/>
            <a:ext cx="11264900" cy="378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8200" y="1173157"/>
            <a:ext cx="6540500" cy="1184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2" type="body"/>
          </p:nvPr>
        </p:nvSpPr>
        <p:spPr>
          <a:xfrm>
            <a:off x="952500" y="631792"/>
            <a:ext cx="61087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2"/>
          <p:cNvSpPr txBox="1"/>
          <p:nvPr>
            <p:ph idx="3" type="body"/>
          </p:nvPr>
        </p:nvSpPr>
        <p:spPr>
          <a:xfrm>
            <a:off x="838200" y="2527300"/>
            <a:ext cx="111252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/>
          <p:nvPr/>
        </p:nvSpPr>
        <p:spPr>
          <a:xfrm>
            <a:off x="4951311" y="0"/>
            <a:ext cx="7240688" cy="6858000"/>
          </a:xfrm>
          <a:custGeom>
            <a:rect b="b" l="l" r="r" t="t"/>
            <a:pathLst>
              <a:path extrusionOk="0" h="6858000" w="7240688">
                <a:moveTo>
                  <a:pt x="1749420" y="0"/>
                </a:moveTo>
                <a:cubicBezTo>
                  <a:pt x="1749420" y="0"/>
                  <a:pt x="1868588" y="1168400"/>
                  <a:pt x="700188" y="1788160"/>
                </a:cubicBezTo>
                <a:cubicBezTo>
                  <a:pt x="-468212" y="2407920"/>
                  <a:pt x="-590979" y="5344160"/>
                  <a:pt x="3658865" y="5411682"/>
                </a:cubicBezTo>
                <a:cubicBezTo>
                  <a:pt x="6638920" y="5459307"/>
                  <a:pt x="7240688" y="6858000"/>
                  <a:pt x="7240688" y="6858000"/>
                </a:cubicBezTo>
                <a:lnTo>
                  <a:pt x="7240688" y="0"/>
                </a:lnTo>
                <a:close/>
              </a:path>
            </a:pathLst>
          </a:custGeom>
          <a:gradFill>
            <a:gsLst>
              <a:gs pos="0">
                <a:srgbClr val="DE30E9"/>
              </a:gs>
              <a:gs pos="3000">
                <a:srgbClr val="DE30E9"/>
              </a:gs>
              <a:gs pos="91000">
                <a:srgbClr val="478CE7"/>
              </a:gs>
              <a:gs pos="100000">
                <a:srgbClr val="478CE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76" name="Google Shape;76;p4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nit"/>
              <a:buNone/>
              <a:defRPr b="1" i="0" sz="4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  <p:sp>
        <p:nvSpPr>
          <p:cNvPr id="9" name="Google Shape;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4"/>
          <p:cNvSpPr txBox="1"/>
          <p:nvPr/>
        </p:nvSpPr>
        <p:spPr>
          <a:xfrm>
            <a:off x="1216025" y="7038579"/>
            <a:ext cx="100615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Kanit Light"/>
                <a:ea typeface="Kanit Light"/>
                <a:cs typeface="Kanit Light"/>
                <a:sym typeface="Kanit Light"/>
              </a:rPr>
              <a:t>| By PowerPointHub.com |  islideshub.com/ | PowerPointhubth@gmail.com | Facebook : PowerPoint Hub |</a:t>
            </a:r>
            <a:br>
              <a:rPr b="0" i="0" lang="en-US" sz="1400" u="none" cap="none" strike="noStrike">
                <a:solidFill>
                  <a:srgbClr val="7F7F7F"/>
                </a:solidFill>
                <a:latin typeface="Kanit Light"/>
                <a:ea typeface="Kanit Light"/>
                <a:cs typeface="Kanit Light"/>
                <a:sym typeface="Kanit Light"/>
              </a:rPr>
            </a:br>
            <a:r>
              <a:rPr b="0" i="0" lang="en-US" sz="1400" u="none" cap="none" strike="noStrike">
                <a:solidFill>
                  <a:srgbClr val="7F7F7F"/>
                </a:solidFill>
                <a:latin typeface="Kanit Light"/>
                <a:ea typeface="Kanit Light"/>
                <a:cs typeface="Kanit Light"/>
                <a:sym typeface="Kanit Light"/>
              </a:rPr>
              <a:t>Not allow for (re)sell, (re)distribute , (re)upload | Copyright 2021 , Thailand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FraancooP/Proyecto_fi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Relationship Id="rId4" Type="http://schemas.openxmlformats.org/officeDocument/2006/relationships/image" Target="../media/image17.png"/><Relationship Id="rId5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hyperlink" Target="http://drive.google.com/file/d/1AEajhSUApzcqer6iIwgDuuVHA41agdz7/view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person, table, indoor&#10;&#10;Description automatically generated" id="162" name="Google Shape;16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154" r="2153" t="0"/>
          <a:stretch/>
        </p:blipFill>
        <p:spPr>
          <a:xfrm>
            <a:off x="-21020" y="0"/>
            <a:ext cx="98428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3" type="body"/>
          </p:nvPr>
        </p:nvSpPr>
        <p:spPr>
          <a:xfrm>
            <a:off x="4936500" y="862150"/>
            <a:ext cx="66459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lang="en-US"/>
              <a:t>TRABAJO INTEGRADOR</a:t>
            </a:r>
            <a:endParaRPr/>
          </a:p>
        </p:txBody>
      </p:sp>
      <p:sp>
        <p:nvSpPr>
          <p:cNvPr id="164" name="Google Shape;164;p1"/>
          <p:cNvSpPr txBox="1"/>
          <p:nvPr>
            <p:ph idx="1" type="body"/>
          </p:nvPr>
        </p:nvSpPr>
        <p:spPr>
          <a:xfrm>
            <a:off x="7734300" y="3326839"/>
            <a:ext cx="38481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INFORMATICA 2</a:t>
            </a:r>
            <a:endParaRPr/>
          </a:p>
        </p:txBody>
      </p:sp>
      <p:sp>
        <p:nvSpPr>
          <p:cNvPr id="165" name="Google Shape;165;p1"/>
          <p:cNvSpPr txBox="1"/>
          <p:nvPr/>
        </p:nvSpPr>
        <p:spPr>
          <a:xfrm>
            <a:off x="8552675" y="5180150"/>
            <a:ext cx="3616200" cy="1354500"/>
          </a:xfrm>
          <a:prstGeom prst="rect">
            <a:avLst/>
          </a:prstGeom>
          <a:solidFill>
            <a:srgbClr val="000000">
              <a:alpha val="20000"/>
            </a:srgbClr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</a:rPr>
              <a:t>El entusiasmo es la madre del esfuerzo, y sin </a:t>
            </a:r>
            <a:r>
              <a:rPr b="1" lang="en-US" sz="1500">
                <a:solidFill>
                  <a:schemeClr val="lt1"/>
                </a:solidFill>
              </a:rPr>
              <a:t>él jamás</a:t>
            </a:r>
            <a:r>
              <a:rPr b="1" lang="en-US" sz="1500">
                <a:solidFill>
                  <a:schemeClr val="lt1"/>
                </a:solidFill>
              </a:rPr>
              <a:t> se consiguió nada grande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EFEFE"/>
                </a:solidFill>
              </a:rPr>
              <a:t>.</a:t>
            </a:r>
            <a:endParaRPr>
              <a:solidFill>
                <a:srgbClr val="FEFEFE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9869550" y="6119100"/>
            <a:ext cx="37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9F9F9"/>
                </a:solidFill>
                <a:latin typeface="Kanit Light"/>
                <a:ea typeface="Kanit Light"/>
                <a:cs typeface="Kanit Light"/>
                <a:sym typeface="Kanit Light"/>
              </a:rPr>
              <a:t>“</a:t>
            </a:r>
            <a:r>
              <a:rPr b="1" lang="en-US" sz="1500">
                <a:solidFill>
                  <a:srgbClr val="FEFEFE"/>
                </a:solidFill>
              </a:rPr>
              <a:t>Ralph Waldo Emerson</a:t>
            </a:r>
            <a:r>
              <a:rPr lang="en-US" sz="1800">
                <a:solidFill>
                  <a:srgbClr val="F9F9F9"/>
                </a:solidFill>
                <a:latin typeface="Kanit Light"/>
                <a:ea typeface="Kanit Light"/>
                <a:cs typeface="Kanit Light"/>
                <a:sym typeface="Kanit Light"/>
              </a:rPr>
              <a:t>”</a:t>
            </a:r>
            <a:endParaRPr sz="1800">
              <a:solidFill>
                <a:srgbClr val="F9F9F9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0" y="3771300"/>
            <a:ext cx="5693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en-US" sz="2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HEREDIA FRANCO</a:t>
            </a:r>
            <a:endParaRPr sz="26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Kanit Light"/>
              <a:buAutoNum type="arabicPeriod"/>
            </a:pPr>
            <a:r>
              <a:rPr lang="en-US" sz="2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BUSTOS JOAQUIN</a:t>
            </a:r>
            <a:endParaRPr sz="26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Kanit Light"/>
              <a:buAutoNum type="arabicPeriod"/>
            </a:pPr>
            <a:r>
              <a:rPr lang="en-US" sz="2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POSADA FABRICIO</a:t>
            </a:r>
            <a:endParaRPr sz="26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Kanit Light"/>
              <a:buAutoNum type="arabicPeriod"/>
            </a:pPr>
            <a:r>
              <a:rPr lang="en-US" sz="26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VILLALBA LEONEL</a:t>
            </a:r>
            <a:endParaRPr sz="26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68" name="Google Shape;168;p1"/>
          <p:cNvSpPr txBox="1"/>
          <p:nvPr>
            <p:ph idx="3" type="body"/>
          </p:nvPr>
        </p:nvSpPr>
        <p:spPr>
          <a:xfrm>
            <a:off x="4545050" y="5180150"/>
            <a:ext cx="2294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lang="en-US" sz="2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Profesores:</a:t>
            </a:r>
            <a:endParaRPr b="0" sz="26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lang="en-US" sz="2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Sofia Perez</a:t>
            </a:r>
            <a:endParaRPr b="0" sz="26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0" lang="en-US" sz="26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Daniel Rosso. </a:t>
            </a:r>
            <a:endParaRPr b="0" sz="26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9" name="Google Shape;169;p1"/>
          <p:cNvSpPr txBox="1"/>
          <p:nvPr>
            <p:ph idx="1" type="body"/>
          </p:nvPr>
        </p:nvSpPr>
        <p:spPr>
          <a:xfrm>
            <a:off x="0" y="3133500"/>
            <a:ext cx="1723800" cy="591000"/>
          </a:xfrm>
          <a:prstGeom prst="rect">
            <a:avLst/>
          </a:prstGeom>
          <a:solidFill>
            <a:srgbClr val="000000">
              <a:alpha val="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>
                <a:solidFill>
                  <a:schemeClr val="dk1"/>
                </a:solidFill>
              </a:rPr>
              <a:t>GRUPO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8e15da6fcb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" y="-82099"/>
            <a:ext cx="2101375" cy="23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8e15da6fcb_1_21"/>
          <p:cNvSpPr txBox="1"/>
          <p:nvPr>
            <p:ph idx="1" type="body"/>
          </p:nvPr>
        </p:nvSpPr>
        <p:spPr>
          <a:xfrm>
            <a:off x="1002600" y="1987500"/>
            <a:ext cx="10263000" cy="288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modo de corolario, queremos concluir que pese a la dificultad que se nos presentó, para poder lograr el objetivo, tuvimos que aplicar todo lo aprendido durante la cursada.</a:t>
            </a:r>
            <a:endParaRPr/>
          </a:p>
        </p:txBody>
      </p:sp>
      <p:sp>
        <p:nvSpPr>
          <p:cNvPr id="262" name="Google Shape;262;g18e15da6fcb_1_21"/>
          <p:cNvSpPr txBox="1"/>
          <p:nvPr>
            <p:ph idx="3" type="body"/>
          </p:nvPr>
        </p:nvSpPr>
        <p:spPr>
          <a:xfrm>
            <a:off x="2863800" y="348050"/>
            <a:ext cx="6540600" cy="8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200"/>
              <a:t>Discusión y Conclusiones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/>
        </p:nvSpPr>
        <p:spPr>
          <a:xfrm>
            <a:off x="2682875" y="316950"/>
            <a:ext cx="760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Muchas gracias</a:t>
            </a:r>
            <a:endParaRPr sz="100"/>
          </a:p>
        </p:txBody>
      </p:sp>
      <p:sp>
        <p:nvSpPr>
          <p:cNvPr id="268" name="Google Shape;268;p11"/>
          <p:cNvSpPr txBox="1"/>
          <p:nvPr/>
        </p:nvSpPr>
        <p:spPr>
          <a:xfrm>
            <a:off x="2012950" y="1794675"/>
            <a:ext cx="357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Open Sans"/>
                <a:ea typeface="Open Sans"/>
                <a:cs typeface="Open Sans"/>
                <a:sym typeface="Open Sans"/>
              </a:rPr>
              <a:t>GIT DEL PROYECTO: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FraancooP/Proyecto_final (github.com)</a:t>
            </a:r>
            <a:endParaRPr b="1" sz="2900">
              <a:solidFill>
                <a:srgbClr val="000000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idx="2" type="body"/>
          </p:nvPr>
        </p:nvSpPr>
        <p:spPr>
          <a:xfrm>
            <a:off x="884600" y="2567800"/>
            <a:ext cx="56055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2000"/>
              <a:t>Este trabajo </a:t>
            </a:r>
            <a:r>
              <a:rPr lang="en-US" sz="2000"/>
              <a:t>está</a:t>
            </a:r>
            <a:r>
              <a:rPr lang="en-US" sz="2000"/>
              <a:t> basado en la apertura y lectura de un archivo de texto el cual contiene </a:t>
            </a:r>
            <a:r>
              <a:rPr lang="en-US" sz="2000"/>
              <a:t>información</a:t>
            </a:r>
            <a:r>
              <a:rPr lang="en-US" sz="2000"/>
              <a:t> de estaciones </a:t>
            </a:r>
            <a:r>
              <a:rPr lang="en-US" sz="2000"/>
              <a:t>meteorológicas</a:t>
            </a:r>
            <a:r>
              <a:rPr lang="en-US" sz="2000"/>
              <a:t> ubicadas en tres diferentes provincias, a su vez el tratamiento de datos, pensamiento </a:t>
            </a:r>
            <a:r>
              <a:rPr lang="en-US" sz="2000"/>
              <a:t>lógico</a:t>
            </a:r>
            <a:r>
              <a:rPr lang="en-US" sz="2000"/>
              <a:t>, y funcionalidad respecto a este mismo archivo.</a:t>
            </a:r>
            <a:endParaRPr sz="2000"/>
          </a:p>
        </p:txBody>
      </p:sp>
      <p:sp>
        <p:nvSpPr>
          <p:cNvPr id="175" name="Google Shape;175;p3"/>
          <p:cNvSpPr txBox="1"/>
          <p:nvPr>
            <p:ph idx="3" type="body"/>
          </p:nvPr>
        </p:nvSpPr>
        <p:spPr>
          <a:xfrm>
            <a:off x="667549" y="1381250"/>
            <a:ext cx="60396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6000"/>
              <a:t>INTRODUCCION</a:t>
            </a:r>
            <a:endParaRPr sz="6000"/>
          </a:p>
        </p:txBody>
      </p:sp>
      <p:sp>
        <p:nvSpPr>
          <p:cNvPr id="176" name="Google Shape;176;p3"/>
          <p:cNvSpPr/>
          <p:nvPr/>
        </p:nvSpPr>
        <p:spPr>
          <a:xfrm>
            <a:off x="6311166" y="5313760"/>
            <a:ext cx="5878242" cy="1555670"/>
          </a:xfrm>
          <a:custGeom>
            <a:rect b="b" l="l" r="r" t="t"/>
            <a:pathLst>
              <a:path extrusionOk="0" h="1555670" w="5878242">
                <a:moveTo>
                  <a:pt x="142076" y="1555671"/>
                </a:moveTo>
                <a:cubicBezTo>
                  <a:pt x="142076" y="1555671"/>
                  <a:pt x="-227494" y="1264417"/>
                  <a:pt x="225472" y="1029679"/>
                </a:cubicBezTo>
                <a:cubicBezTo>
                  <a:pt x="678439" y="794941"/>
                  <a:pt x="1739947" y="1280504"/>
                  <a:pt x="2597409" y="751337"/>
                </a:cubicBezTo>
                <a:cubicBezTo>
                  <a:pt x="3454871" y="222171"/>
                  <a:pt x="5367491" y="-635079"/>
                  <a:pt x="5878243" y="751337"/>
                </a:cubicBezTo>
                <a:lnTo>
                  <a:pt x="5878243" y="1555671"/>
                </a:lnTo>
                <a:close/>
              </a:path>
            </a:pathLst>
          </a:custGeom>
          <a:gradFill>
            <a:gsLst>
              <a:gs pos="0">
                <a:srgbClr val="478CE7"/>
              </a:gs>
              <a:gs pos="100000">
                <a:srgbClr val="DE30E9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pic>
        <p:nvPicPr>
          <p:cNvPr id="177" name="Google Shape;1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150" y="642250"/>
            <a:ext cx="4762500" cy="45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5" y="-9925"/>
            <a:ext cx="425632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"/>
          <p:cNvSpPr/>
          <p:nvPr/>
        </p:nvSpPr>
        <p:spPr>
          <a:xfrm>
            <a:off x="4710333" y="56372"/>
            <a:ext cx="1043218" cy="816942"/>
          </a:xfrm>
          <a:custGeom>
            <a:rect b="b" l="l" r="r" t="t"/>
            <a:pathLst>
              <a:path extrusionOk="0" h="816942" w="1043218">
                <a:moveTo>
                  <a:pt x="567566" y="1529"/>
                </a:moveTo>
                <a:cubicBezTo>
                  <a:pt x="567566" y="1529"/>
                  <a:pt x="948566" y="-21966"/>
                  <a:pt x="1026035" y="268652"/>
                </a:cubicBezTo>
                <a:cubicBezTo>
                  <a:pt x="1103505" y="559271"/>
                  <a:pt x="914064" y="805439"/>
                  <a:pt x="489249" y="816657"/>
                </a:cubicBezTo>
                <a:cubicBezTo>
                  <a:pt x="64433" y="827876"/>
                  <a:pt x="-68070" y="451744"/>
                  <a:pt x="30990" y="223991"/>
                </a:cubicBezTo>
                <a:cubicBezTo>
                  <a:pt x="142750" y="-33184"/>
                  <a:pt x="567566" y="1529"/>
                  <a:pt x="567566" y="1529"/>
                </a:cubicBezTo>
                <a:close/>
              </a:path>
            </a:pathLst>
          </a:cu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8334048" y="555746"/>
            <a:ext cx="1043218" cy="816942"/>
          </a:xfrm>
          <a:custGeom>
            <a:rect b="b" l="l" r="r" t="t"/>
            <a:pathLst>
              <a:path extrusionOk="0" h="816942" w="1043218">
                <a:moveTo>
                  <a:pt x="567566" y="1529"/>
                </a:moveTo>
                <a:cubicBezTo>
                  <a:pt x="567566" y="1529"/>
                  <a:pt x="948566" y="-21966"/>
                  <a:pt x="1026035" y="268652"/>
                </a:cubicBezTo>
                <a:cubicBezTo>
                  <a:pt x="1103505" y="559271"/>
                  <a:pt x="914064" y="805439"/>
                  <a:pt x="489249" y="816657"/>
                </a:cubicBezTo>
                <a:cubicBezTo>
                  <a:pt x="64433" y="827876"/>
                  <a:pt x="-68070" y="451744"/>
                  <a:pt x="30990" y="223991"/>
                </a:cubicBezTo>
                <a:cubicBezTo>
                  <a:pt x="142750" y="-33184"/>
                  <a:pt x="567566" y="1529"/>
                  <a:pt x="567566" y="1529"/>
                </a:cubicBezTo>
                <a:close/>
              </a:path>
            </a:pathLst>
          </a:cu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5050444" y="2384330"/>
            <a:ext cx="1043218" cy="816942"/>
          </a:xfrm>
          <a:custGeom>
            <a:rect b="b" l="l" r="r" t="t"/>
            <a:pathLst>
              <a:path extrusionOk="0" h="816942" w="1043218">
                <a:moveTo>
                  <a:pt x="567566" y="1529"/>
                </a:moveTo>
                <a:cubicBezTo>
                  <a:pt x="567566" y="1529"/>
                  <a:pt x="948566" y="-21966"/>
                  <a:pt x="1026035" y="268652"/>
                </a:cubicBezTo>
                <a:cubicBezTo>
                  <a:pt x="1103505" y="559271"/>
                  <a:pt x="914064" y="805439"/>
                  <a:pt x="489249" y="816657"/>
                </a:cubicBezTo>
                <a:cubicBezTo>
                  <a:pt x="64433" y="827876"/>
                  <a:pt x="-68070" y="451744"/>
                  <a:pt x="30990" y="223991"/>
                </a:cubicBezTo>
                <a:cubicBezTo>
                  <a:pt x="142750" y="-33184"/>
                  <a:pt x="567566" y="1529"/>
                  <a:pt x="567566" y="1529"/>
                </a:cubicBezTo>
                <a:close/>
              </a:path>
            </a:pathLst>
          </a:cu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7770000" y="1372688"/>
            <a:ext cx="2733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/>
              <a:t>Generamos funciones</a:t>
            </a:r>
            <a:endParaRPr/>
          </a:p>
        </p:txBody>
      </p:sp>
      <p:sp>
        <p:nvSpPr>
          <p:cNvPr id="187" name="Google Shape;187;p4"/>
          <p:cNvSpPr txBox="1"/>
          <p:nvPr>
            <p:ph idx="4" type="body"/>
          </p:nvPr>
        </p:nvSpPr>
        <p:spPr>
          <a:xfrm>
            <a:off x="3949700" y="873314"/>
            <a:ext cx="2733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/>
              <a:t>Carga de datos</a:t>
            </a:r>
            <a:endParaRPr/>
          </a:p>
        </p:txBody>
      </p:sp>
      <p:sp>
        <p:nvSpPr>
          <p:cNvPr id="188" name="Google Shape;188;p4"/>
          <p:cNvSpPr txBox="1"/>
          <p:nvPr>
            <p:ph idx="8" type="body"/>
          </p:nvPr>
        </p:nvSpPr>
        <p:spPr>
          <a:xfrm>
            <a:off x="4767450" y="3205198"/>
            <a:ext cx="2733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/>
              <a:t>Trabajamos en la clase</a:t>
            </a:r>
            <a:endParaRPr/>
          </a:p>
        </p:txBody>
      </p:sp>
      <p:sp>
        <p:nvSpPr>
          <p:cNvPr id="189" name="Google Shape;189;p4"/>
          <p:cNvSpPr txBox="1"/>
          <p:nvPr>
            <p:ph idx="13" type="body"/>
          </p:nvPr>
        </p:nvSpPr>
        <p:spPr>
          <a:xfrm>
            <a:off x="4737316" y="237228"/>
            <a:ext cx="971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90" name="Google Shape;190;p4"/>
          <p:cNvSpPr txBox="1"/>
          <p:nvPr>
            <p:ph idx="15" type="body"/>
          </p:nvPr>
        </p:nvSpPr>
        <p:spPr>
          <a:xfrm>
            <a:off x="5050444" y="2608484"/>
            <a:ext cx="971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91" name="Google Shape;191;p4"/>
          <p:cNvSpPr txBox="1"/>
          <p:nvPr>
            <p:ph idx="16" type="body"/>
          </p:nvPr>
        </p:nvSpPr>
        <p:spPr>
          <a:xfrm>
            <a:off x="8352895" y="721327"/>
            <a:ext cx="971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1849" y="5471863"/>
            <a:ext cx="4832351" cy="139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/>
          <p:nvPr/>
        </p:nvSpPr>
        <p:spPr>
          <a:xfrm>
            <a:off x="8615044" y="5146430"/>
            <a:ext cx="1043218" cy="816942"/>
          </a:xfrm>
          <a:custGeom>
            <a:rect b="b" l="l" r="r" t="t"/>
            <a:pathLst>
              <a:path extrusionOk="0" h="816942" w="1043218">
                <a:moveTo>
                  <a:pt x="567566" y="1529"/>
                </a:moveTo>
                <a:cubicBezTo>
                  <a:pt x="567566" y="1529"/>
                  <a:pt x="948566" y="-21966"/>
                  <a:pt x="1026035" y="268652"/>
                </a:cubicBezTo>
                <a:cubicBezTo>
                  <a:pt x="1103505" y="559271"/>
                  <a:pt x="914064" y="805439"/>
                  <a:pt x="489249" y="816657"/>
                </a:cubicBezTo>
                <a:cubicBezTo>
                  <a:pt x="64433" y="827876"/>
                  <a:pt x="-68070" y="451744"/>
                  <a:pt x="30990" y="223991"/>
                </a:cubicBezTo>
                <a:cubicBezTo>
                  <a:pt x="142750" y="-33184"/>
                  <a:pt x="567566" y="1529"/>
                  <a:pt x="567566" y="1529"/>
                </a:cubicBezTo>
                <a:close/>
              </a:path>
            </a:pathLst>
          </a:custGeom>
          <a:solidFill>
            <a:srgbClr val="478C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194" name="Google Shape;194;p4"/>
          <p:cNvSpPr txBox="1"/>
          <p:nvPr>
            <p:ph idx="14" type="body"/>
          </p:nvPr>
        </p:nvSpPr>
        <p:spPr>
          <a:xfrm>
            <a:off x="8651112" y="5258460"/>
            <a:ext cx="9711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8041175" y="6009126"/>
            <a:ext cx="2733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/>
              <a:t>Desarrollo de</a:t>
            </a:r>
            <a:r>
              <a:rPr lang="en-US"/>
              <a:t> funciones</a:t>
            </a:r>
            <a:endParaRPr/>
          </a:p>
        </p:txBody>
      </p:sp>
      <p:cxnSp>
        <p:nvCxnSpPr>
          <p:cNvPr id="196" name="Google Shape;196;p4"/>
          <p:cNvCxnSpPr>
            <a:stCxn id="189" idx="3"/>
            <a:endCxn id="191" idx="1"/>
          </p:cNvCxnSpPr>
          <p:nvPr/>
        </p:nvCxnSpPr>
        <p:spPr>
          <a:xfrm>
            <a:off x="5708416" y="533628"/>
            <a:ext cx="2644500" cy="4842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4"/>
          <p:cNvCxnSpPr>
            <a:stCxn id="191" idx="1"/>
            <a:endCxn id="198" idx="3"/>
          </p:cNvCxnSpPr>
          <p:nvPr/>
        </p:nvCxnSpPr>
        <p:spPr>
          <a:xfrm flipH="1">
            <a:off x="6098395" y="1017727"/>
            <a:ext cx="2254500" cy="16371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4"/>
          <p:cNvCxnSpPr>
            <a:stCxn id="190" idx="1"/>
            <a:endCxn id="194" idx="1"/>
          </p:cNvCxnSpPr>
          <p:nvPr/>
        </p:nvCxnSpPr>
        <p:spPr>
          <a:xfrm>
            <a:off x="5050444" y="2904884"/>
            <a:ext cx="3600600" cy="2649900"/>
          </a:xfrm>
          <a:prstGeom prst="curvedConnector3">
            <a:avLst>
              <a:gd fmla="val -6613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350" y="2693274"/>
            <a:ext cx="3091950" cy="19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5" type="body"/>
          </p:nvPr>
        </p:nvSpPr>
        <p:spPr>
          <a:xfrm>
            <a:off x="0" y="0"/>
            <a:ext cx="73014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</a:pPr>
            <a:r>
              <a:rPr lang="en-US" sz="6000">
                <a:solidFill>
                  <a:schemeClr val="dk1"/>
                </a:solidFill>
              </a:rPr>
              <a:t>Carga de datos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206" name="Google Shape;206;p5"/>
          <p:cNvSpPr txBox="1"/>
          <p:nvPr>
            <p:ph idx="13" type="body"/>
          </p:nvPr>
        </p:nvSpPr>
        <p:spPr>
          <a:xfrm>
            <a:off x="1035963" y="863357"/>
            <a:ext cx="2400300" cy="302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/>
              <a:t>Estructuras Anidadas </a:t>
            </a:r>
            <a:endParaRPr/>
          </a:p>
        </p:txBody>
      </p:sp>
      <p:pic>
        <p:nvPicPr>
          <p:cNvPr id="207" name="Google Shape;20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59" y="118175"/>
            <a:ext cx="597984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 txBox="1"/>
          <p:nvPr/>
        </p:nvSpPr>
        <p:spPr>
          <a:xfrm>
            <a:off x="1465758" y="2542678"/>
            <a:ext cx="30171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Para cargar los datos, creamos estructuras donde cada uno de sus atributos, son del tipo de dato que estaban registrados en el archivo.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/>
        </p:nvSpPr>
        <p:spPr>
          <a:xfrm>
            <a:off x="3910475" y="448150"/>
            <a:ext cx="3853200" cy="708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LECTURA DEL ARCHIVO Y CARGA DENTRO DE LAS PILAS.</a:t>
            </a:r>
            <a:endParaRPr b="1" sz="1700">
              <a:solidFill>
                <a:srgbClr val="FEFEFE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14" name="Google Shape;2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8525"/>
            <a:ext cx="5823675" cy="40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5823620" y="1308522"/>
            <a:ext cx="4862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Primero cargamos todos los datos en una misma pila,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así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logramos tener TODOS los datos almacenados en un mismo lugar.</a:t>
            </a:r>
            <a:endParaRPr sz="2300"/>
          </a:p>
        </p:txBody>
      </p:sp>
      <p:sp>
        <p:nvSpPr>
          <p:cNvPr id="216" name="Google Shape;216;p6"/>
          <p:cNvSpPr txBox="1"/>
          <p:nvPr/>
        </p:nvSpPr>
        <p:spPr>
          <a:xfrm>
            <a:off x="37" y="5353875"/>
            <a:ext cx="5823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NOTA: Para cada Char, lo cargamos con un for para poder cargar todos los caracteres de los nombres.</a:t>
            </a:r>
            <a:endParaRPr sz="2300"/>
          </a:p>
        </p:txBody>
      </p:sp>
      <p:pic>
        <p:nvPicPr>
          <p:cNvPr id="217" name="Google Shape;217;p6" title="sonido-de-platos-contra-la-mesa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73667" y="310259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98025" y="3130425"/>
            <a:ext cx="3168600" cy="22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8e15da6fc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2600"/>
            <a:ext cx="7493475" cy="53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8e15da6fcb_0_24"/>
          <p:cNvSpPr txBox="1"/>
          <p:nvPr/>
        </p:nvSpPr>
        <p:spPr>
          <a:xfrm>
            <a:off x="7493471" y="492599"/>
            <a:ext cx="4698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Luego, realizamos una carga de 3 pilas distintas donde cargamos cada una de las provincias.</a:t>
            </a:r>
            <a:endParaRPr b="1" sz="23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Para ello utilizamos el identificador de provincia asignado en el archivo.</a:t>
            </a:r>
            <a:endParaRPr b="1" sz="23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25" name="Google Shape;225;g18e15da6fc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450" y="3902500"/>
            <a:ext cx="4564651" cy="17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idx="2" type="body"/>
          </p:nvPr>
        </p:nvSpPr>
        <p:spPr>
          <a:xfrm>
            <a:off x="1908600" y="1063725"/>
            <a:ext cx="8451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</a:pPr>
            <a:r>
              <a:rPr lang="en-US" sz="6000"/>
              <a:t>Generamos Funciones</a:t>
            </a:r>
            <a:endParaRPr sz="6000"/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050" y="1819425"/>
            <a:ext cx="4557325" cy="13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/>
          <p:cNvSpPr txBox="1"/>
          <p:nvPr/>
        </p:nvSpPr>
        <p:spPr>
          <a:xfrm>
            <a:off x="995359" y="2091199"/>
            <a:ext cx="149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50K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853279" y="2842607"/>
            <a:ext cx="17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Kanit Light"/>
                <a:ea typeface="Kanit Light"/>
                <a:cs typeface="Kanit Light"/>
                <a:sym typeface="Kanit Light"/>
              </a:rPr>
              <a:t>PROJECTS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3809375" y="1984813"/>
            <a:ext cx="3609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Kanit"/>
                <a:ea typeface="Kanit"/>
                <a:cs typeface="Kanit"/>
                <a:sym typeface="Kanit"/>
              </a:rPr>
              <a:t>Declaramos los nombres de las funciones junto con los tipos de datos que va a utilizar.</a:t>
            </a:r>
            <a:endParaRPr b="1" sz="1700"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235" name="Google Shape;2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4425"/>
            <a:ext cx="11950601" cy="32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/>
        </p:nvSpPr>
        <p:spPr>
          <a:xfrm>
            <a:off x="8763000" y="4565134"/>
            <a:ext cx="195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Services 04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2309875" y="1181800"/>
            <a:ext cx="304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0" y="0"/>
            <a:ext cx="2170309" cy="6858000"/>
          </a:xfrm>
          <a:custGeom>
            <a:rect b="b" l="l" r="r" t="t"/>
            <a:pathLst>
              <a:path extrusionOk="0" h="6858000" w="2170309">
                <a:moveTo>
                  <a:pt x="1527598" y="0"/>
                </a:moveTo>
                <a:cubicBezTo>
                  <a:pt x="1527598" y="0"/>
                  <a:pt x="3148753" y="524722"/>
                  <a:pt x="1241637" y="2288752"/>
                </a:cubicBezTo>
                <a:cubicBezTo>
                  <a:pt x="527262" y="2949363"/>
                  <a:pt x="1120352" y="4052782"/>
                  <a:pt x="1407372" y="4648835"/>
                </a:cubicBezTo>
                <a:cubicBezTo>
                  <a:pt x="1694392" y="5244888"/>
                  <a:pt x="1551517" y="6445038"/>
                  <a:pt x="1121833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E30E9">
                  <a:alpha val="50980"/>
                </a:srgbClr>
              </a:gs>
              <a:gs pos="3000">
                <a:srgbClr val="DE30E9">
                  <a:alpha val="50980"/>
                </a:srgbClr>
              </a:gs>
              <a:gs pos="91000">
                <a:srgbClr val="478CE7">
                  <a:alpha val="34901"/>
                </a:srgbClr>
              </a:gs>
              <a:gs pos="100000">
                <a:srgbClr val="478CE7">
                  <a:alpha val="34901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2546576" y="529600"/>
            <a:ext cx="319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1208225" y="152500"/>
            <a:ext cx="931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Trabajamos con la clase</a:t>
            </a:r>
            <a:endParaRPr sz="6000"/>
          </a:p>
        </p:txBody>
      </p:sp>
      <p:sp>
        <p:nvSpPr>
          <p:cNvPr id="245" name="Google Shape;245;p8"/>
          <p:cNvSpPr txBox="1"/>
          <p:nvPr/>
        </p:nvSpPr>
        <p:spPr>
          <a:xfrm>
            <a:off x="134225" y="1181800"/>
            <a:ext cx="7860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Para utilizar la clase, declaramos los atributos, estos atributos son del tipo de cada dato que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están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en el archivo.</a:t>
            </a:r>
            <a:endParaRPr sz="2300"/>
          </a:p>
        </p:txBody>
      </p:sp>
      <p:pic>
        <p:nvPicPr>
          <p:cNvPr id="246" name="Google Shape;2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3" y="2559025"/>
            <a:ext cx="7052525" cy="41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0" y="0"/>
            <a:ext cx="2170309" cy="6858000"/>
          </a:xfrm>
          <a:custGeom>
            <a:rect b="b" l="l" r="r" t="t"/>
            <a:pathLst>
              <a:path extrusionOk="0" h="6858000" w="2170309">
                <a:moveTo>
                  <a:pt x="1527598" y="0"/>
                </a:moveTo>
                <a:cubicBezTo>
                  <a:pt x="1527598" y="0"/>
                  <a:pt x="3148753" y="524722"/>
                  <a:pt x="1241637" y="2288752"/>
                </a:cubicBezTo>
                <a:cubicBezTo>
                  <a:pt x="527262" y="2949363"/>
                  <a:pt x="1120352" y="4052782"/>
                  <a:pt x="1407372" y="4648835"/>
                </a:cubicBezTo>
                <a:cubicBezTo>
                  <a:pt x="1694392" y="5244888"/>
                  <a:pt x="1551517" y="6445038"/>
                  <a:pt x="1121833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E30E9">
                  <a:alpha val="50980"/>
                </a:srgbClr>
              </a:gs>
              <a:gs pos="3000">
                <a:srgbClr val="DE30E9">
                  <a:alpha val="50980"/>
                </a:srgbClr>
              </a:gs>
              <a:gs pos="91000">
                <a:srgbClr val="478CE7">
                  <a:alpha val="34901"/>
                </a:srgbClr>
              </a:gs>
              <a:gs pos="100000">
                <a:srgbClr val="478CE7">
                  <a:alpha val="34901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Kanit Light"/>
              <a:ea typeface="Kanit Light"/>
              <a:cs typeface="Kanit Light"/>
              <a:sym typeface="Kanit Light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2546576" y="529600"/>
            <a:ext cx="319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949825" y="393950"/>
            <a:ext cx="7860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Dentro de la clase, realizamos una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lectura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del archivo. Repetimos este proceso cada vez que llamamos a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traves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del objeto creado</a:t>
            </a:r>
            <a:endParaRPr sz="2300"/>
          </a:p>
        </p:txBody>
      </p:sp>
      <p:pic>
        <p:nvPicPr>
          <p:cNvPr id="254" name="Google Shape;25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770" y="1548350"/>
            <a:ext cx="9013449" cy="24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/>
          <p:nvPr/>
        </p:nvSpPr>
        <p:spPr>
          <a:xfrm>
            <a:off x="2024175" y="4723375"/>
            <a:ext cx="786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Para cada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función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creada en los 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métodos</a:t>
            </a:r>
            <a:r>
              <a:rPr b="1" lang="en-US" sz="23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, realizamos la lectura nuevamente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owerPointHub-Creative Agenc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8CE7"/>
      </a:accent1>
      <a:accent2>
        <a:srgbClr val="DE30E9"/>
      </a:accent2>
      <a:accent3>
        <a:srgbClr val="478CE7"/>
      </a:accent3>
      <a:accent4>
        <a:srgbClr val="DE30E9"/>
      </a:accent4>
      <a:accent5>
        <a:srgbClr val="478CE7"/>
      </a:accent5>
      <a:accent6>
        <a:srgbClr val="DE30E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2021-09-19T16:02:20Z</dcterms:created>
  <dc:creator>www.PowerPointhub.com; www.iSlidesHub.com</dc:creator>
</cp:coreProperties>
</file>