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e e dat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Autore e data</a:t>
            </a:r>
          </a:p>
        </p:txBody>
      </p:sp>
      <p:sp>
        <p:nvSpPr>
          <p:cNvPr id="12" name="Titolo presentazion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Titolo presentazione</a:t>
            </a:r>
          </a:p>
        </p:txBody>
      </p:sp>
      <p:sp>
        <p:nvSpPr>
          <p:cNvPr id="13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Sottotitolo presentazione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chiar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Dichiarazione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formazione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orpo livello uno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Dettagli informazion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Dettagli informazione</a:t>
            </a:r>
          </a:p>
        </p:txBody>
      </p:sp>
      <p:sp>
        <p:nvSpPr>
          <p:cNvPr id="10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zion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Attribuzione</a:t>
            </a:r>
          </a:p>
        </p:txBody>
      </p:sp>
      <p:sp>
        <p:nvSpPr>
          <p:cNvPr id="116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“Citazione degna di nota”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iotola di insalata con riso saltato, uova sode e bacchett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Ciotola con frittelle al salmone, insalata e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Pappardelle con burro al prezzemolo, nocciole tostate e scaglie di parmigiano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iotola di insalata con riso saltato, uova sode e bacchett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 e lime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olo presentazion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Titolo presentazione</a:t>
            </a:r>
          </a:p>
        </p:txBody>
      </p:sp>
      <p:sp>
        <p:nvSpPr>
          <p:cNvPr id="23" name="Autore e data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Autore e data</a:t>
            </a:r>
          </a:p>
        </p:txBody>
      </p:sp>
      <p:sp>
        <p:nvSpPr>
          <p:cNvPr id="24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Sottotitolo presentazione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iotola con frittelle al salmone, insalata e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Titolo</a:t>
            </a:r>
          </a:p>
        </p:txBody>
      </p:sp>
      <p:sp>
        <p:nvSpPr>
          <p:cNvPr id="34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Sottotitolo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o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</a:t>
            </a:r>
          </a:p>
        </p:txBody>
      </p:sp>
      <p:sp>
        <p:nvSpPr>
          <p:cNvPr id="43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Sottotitolo diapositiva</a:t>
            </a:r>
          </a:p>
        </p:txBody>
      </p:sp>
      <p:sp>
        <p:nvSpPr>
          <p:cNvPr id="44" name="Corpo livello uno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rpo livello uno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Sottotitolo diapositiva</a:t>
            </a:r>
          </a:p>
        </p:txBody>
      </p:sp>
      <p:sp>
        <p:nvSpPr>
          <p:cNvPr id="61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Pappardelle con burro al prezzemolo, nocciole tostate e scaglie di parmigiano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Titolo</a:t>
            </a:r>
          </a:p>
        </p:txBody>
      </p:sp>
      <p:sp>
        <p:nvSpPr>
          <p:cNvPr id="6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olo sezion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Titolo sezione</a:t>
            </a:r>
          </a:p>
        </p:txBody>
      </p:sp>
      <p:sp>
        <p:nvSpPr>
          <p:cNvPr id="72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Titolo</a:t>
            </a:r>
          </a:p>
        </p:txBody>
      </p:sp>
      <p:sp>
        <p:nvSpPr>
          <p:cNvPr id="80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Sottotitolo diapositiva</a:t>
            </a:r>
          </a:p>
        </p:txBody>
      </p:sp>
      <p:sp>
        <p:nvSpPr>
          <p:cNvPr id="8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o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olo programm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Titolo programma</a:t>
            </a:r>
          </a:p>
        </p:txBody>
      </p:sp>
      <p:sp>
        <p:nvSpPr>
          <p:cNvPr id="89" name="Sottotitolo programm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Sottotitolo programma</a:t>
            </a:r>
          </a:p>
        </p:txBody>
      </p:sp>
      <p:sp>
        <p:nvSpPr>
          <p:cNvPr id="90" name="Corpo livello uno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Argomenti del programma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Titolo</a:t>
            </a:r>
          </a:p>
        </p:txBody>
      </p:sp>
      <p:sp>
        <p:nvSpPr>
          <p:cNvPr id="3" name="Corpo livello uno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roup: P11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t>Group: P11</a:t>
            </a:r>
          </a:p>
        </p:txBody>
      </p:sp>
      <p:sp>
        <p:nvSpPr>
          <p:cNvPr id="152" name="Office Queue Management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Office Queue Management</a:t>
            </a:r>
          </a:p>
        </p:txBody>
      </p:sp>
      <p:sp>
        <p:nvSpPr>
          <p:cNvPr id="153" name="Software Engineering I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Software Engineering II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t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Story</a:t>
            </a:r>
          </a:p>
        </p:txBody>
      </p:sp>
      <p:sp>
        <p:nvSpPr>
          <p:cNvPr id="156" name="Choose a service…"/>
          <p:cNvSpPr txBox="1">
            <a:spLocks noGrp="1"/>
          </p:cNvSpPr>
          <p:nvPr>
            <p:ph type="body" idx="1"/>
          </p:nvPr>
        </p:nvSpPr>
        <p:spPr>
          <a:xfrm>
            <a:off x="1206500" y="3111058"/>
            <a:ext cx="21971000" cy="8256012"/>
          </a:xfrm>
          <a:prstGeom prst="rect">
            <a:avLst/>
          </a:prstGeom>
        </p:spPr>
        <p:txBody>
          <a:bodyPr/>
          <a:lstStyle/>
          <a:p>
            <a:pPr marL="505968" indent="-505968" defTabSz="2023821">
              <a:spcBef>
                <a:spcPts val="3700"/>
              </a:spcBef>
              <a:defRPr sz="3984"/>
            </a:pPr>
            <a:r>
              <a:t>Choose a service</a:t>
            </a:r>
          </a:p>
          <a:p>
            <a:pPr marL="0" indent="0" algn="ctr" defTabSz="2023821">
              <a:spcBef>
                <a:spcPts val="3700"/>
              </a:spcBef>
              <a:buSzTx/>
              <a:buNone/>
              <a:defRPr sz="3320"/>
            </a:pPr>
            <a:r>
              <a:t>AS A </a:t>
            </a:r>
            <a:r>
              <a:rPr i="1"/>
              <a:t>client</a:t>
            </a:r>
            <a:br>
              <a:rPr i="1"/>
            </a:br>
            <a:r>
              <a:t>I WANT TO </a:t>
            </a:r>
            <a:r>
              <a:rPr i="1"/>
              <a:t>choose a service</a:t>
            </a:r>
            <a:br>
              <a:rPr i="1"/>
            </a:br>
            <a:r>
              <a:t>SO THAT </a:t>
            </a:r>
            <a:r>
              <a:rPr i="1"/>
              <a:t>I can receive the ticket</a:t>
            </a:r>
          </a:p>
          <a:p>
            <a:pPr marL="505968" indent="-505968" defTabSz="2023821">
              <a:spcBef>
                <a:spcPts val="3700"/>
              </a:spcBef>
              <a:defRPr sz="3984"/>
            </a:pPr>
            <a:r>
              <a:t>Receiving an alert</a:t>
            </a:r>
          </a:p>
          <a:p>
            <a:pPr marL="0" indent="0" algn="ctr" defTabSz="2023821">
              <a:spcBef>
                <a:spcPts val="3700"/>
              </a:spcBef>
              <a:buSzTx/>
              <a:buNone/>
              <a:defRPr sz="3320"/>
            </a:pPr>
            <a:r>
              <a:t>AS A </a:t>
            </a:r>
            <a:r>
              <a:rPr i="1"/>
              <a:t>client</a:t>
            </a:r>
            <a:br>
              <a:rPr i="1"/>
            </a:br>
            <a:r>
              <a:t>I WANT TO </a:t>
            </a:r>
            <a:r>
              <a:rPr i="1"/>
              <a:t>receive an alert</a:t>
            </a:r>
            <a:br>
              <a:rPr i="1"/>
            </a:br>
            <a:r>
              <a:t>SO THAT </a:t>
            </a:r>
            <a:r>
              <a:rPr i="1"/>
              <a:t>I know when it’s my turn and at which desk go to</a:t>
            </a:r>
          </a:p>
          <a:p>
            <a:pPr marL="505968" indent="-505968" defTabSz="2023821">
              <a:spcBef>
                <a:spcPts val="3700"/>
              </a:spcBef>
              <a:defRPr sz="3984"/>
            </a:pPr>
            <a:r>
              <a:t>Service completed </a:t>
            </a:r>
          </a:p>
          <a:p>
            <a:pPr marL="0" indent="0" algn="ctr" defTabSz="2023821">
              <a:spcBef>
                <a:spcPts val="3700"/>
              </a:spcBef>
              <a:buSzTx/>
              <a:buNone/>
              <a:defRPr sz="3320"/>
            </a:pPr>
            <a:r>
              <a:t>AS AN </a:t>
            </a:r>
            <a:r>
              <a:rPr i="1"/>
              <a:t>employee</a:t>
            </a:r>
            <a:br>
              <a:rPr i="1"/>
            </a:br>
            <a:r>
              <a:t>I WANT TO </a:t>
            </a:r>
            <a:r>
              <a:rPr i="1"/>
              <a:t>notify when I have finished to serve a client</a:t>
            </a:r>
            <a:br>
              <a:rPr i="1"/>
            </a:br>
            <a:r>
              <a:t>SO THAT</a:t>
            </a:r>
            <a:r>
              <a:rPr i="1"/>
              <a:t> I can solve another one</a:t>
            </a:r>
          </a:p>
        </p:txBody>
      </p:sp>
      <p:pic>
        <p:nvPicPr>
          <p:cNvPr id="157" name="Schermata 2021-10-19 alle 11.02.29.png" descr="Schermata 2021-10-19 alle 11.02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72669" y="11301912"/>
            <a:ext cx="2186586" cy="2120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Estim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Estimation</a:t>
            </a:r>
          </a:p>
        </p:txBody>
      </p:sp>
      <p:sp>
        <p:nvSpPr>
          <p:cNvPr id="160" name="Choose a service                     3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Choose a service                     3</a:t>
            </a:r>
          </a:p>
          <a:p>
            <a:r>
              <a:t>Receiving an alert                    5</a:t>
            </a:r>
          </a:p>
          <a:p>
            <a:r>
              <a:t>Service completed                   2</a:t>
            </a:r>
          </a:p>
        </p:txBody>
      </p:sp>
      <p:sp>
        <p:nvSpPr>
          <p:cNvPr id="161" name="Linea"/>
          <p:cNvSpPr/>
          <p:nvPr/>
        </p:nvSpPr>
        <p:spPr>
          <a:xfrm>
            <a:off x="7157912" y="4705294"/>
            <a:ext cx="25422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2" name="Linea"/>
          <p:cNvSpPr/>
          <p:nvPr/>
        </p:nvSpPr>
        <p:spPr>
          <a:xfrm>
            <a:off x="7157912" y="5898650"/>
            <a:ext cx="25422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3" name="Linea"/>
          <p:cNvSpPr/>
          <p:nvPr/>
        </p:nvSpPr>
        <p:spPr>
          <a:xfrm>
            <a:off x="7157912" y="7092005"/>
            <a:ext cx="25422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164" name="Schermata 2021-10-19 alle 11.02.29.png" descr="Schermata 2021-10-19 alle 11.02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72669" y="11301912"/>
            <a:ext cx="2186586" cy="2120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as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</a:t>
            </a:r>
          </a:p>
        </p:txBody>
      </p:sp>
      <p:sp>
        <p:nvSpPr>
          <p:cNvPr id="167" name="General task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General tasks</a:t>
            </a:r>
          </a:p>
        </p:txBody>
      </p:sp>
      <p:sp>
        <p:nvSpPr>
          <p:cNvPr id="168" name="Learn MaterialUI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Learn MaterialUI</a:t>
            </a:r>
          </a:p>
          <a:p>
            <a:r>
              <a:t>Learn TypeScript</a:t>
            </a:r>
          </a:p>
          <a:p>
            <a:r>
              <a:t>Learn NestJS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Scaffold fronted infrastructure</a:t>
            </a:r>
          </a:p>
          <a:p>
            <a:r>
              <a:t>Scaffold backend infrastructure</a:t>
            </a:r>
          </a:p>
          <a:p>
            <a:r>
              <a:t>Setup GitHub and integrations</a:t>
            </a:r>
          </a:p>
          <a:p>
            <a:r>
              <a:t>Create main data model entities</a:t>
            </a:r>
          </a:p>
        </p:txBody>
      </p:sp>
      <p:pic>
        <p:nvPicPr>
          <p:cNvPr id="169" name="Schermata 2021-10-19 alle 11.02.29.png" descr="Schermata 2021-10-19 alle 11.02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72669" y="11301912"/>
            <a:ext cx="2186586" cy="2120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as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</a:t>
            </a:r>
          </a:p>
        </p:txBody>
      </p:sp>
      <p:sp>
        <p:nvSpPr>
          <p:cNvPr id="172" name="Choose a servic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Choose a service</a:t>
            </a:r>
          </a:p>
        </p:txBody>
      </p:sp>
      <p:sp>
        <p:nvSpPr>
          <p:cNvPr id="173" name="Implement GET /servic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Implement GET /services</a:t>
            </a:r>
          </a:p>
          <a:p>
            <a:r>
              <a:t>Implement /totem page</a:t>
            </a:r>
          </a:p>
          <a:p>
            <a:r>
              <a:t>Implement POST /tickets</a:t>
            </a:r>
          </a:p>
        </p:txBody>
      </p:sp>
      <p:pic>
        <p:nvPicPr>
          <p:cNvPr id="174" name="Schermata 2021-10-19 alle 11.02.29.png" descr="Schermata 2021-10-19 alle 11.02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72669" y="11301912"/>
            <a:ext cx="2186586" cy="2120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as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</a:t>
            </a:r>
          </a:p>
        </p:txBody>
      </p:sp>
      <p:sp>
        <p:nvSpPr>
          <p:cNvPr id="177" name="Receiving an aler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Receiving an alert</a:t>
            </a:r>
          </a:p>
        </p:txBody>
      </p:sp>
      <p:sp>
        <p:nvSpPr>
          <p:cNvPr id="178" name="Implement /queues pag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Implement /queues page</a:t>
            </a:r>
          </a:p>
          <a:p>
            <a:r>
              <a:t>Implement queues web socket channel</a:t>
            </a:r>
          </a:p>
        </p:txBody>
      </p:sp>
      <p:pic>
        <p:nvPicPr>
          <p:cNvPr id="179" name="Schermata 2021-10-19 alle 11.02.29.png" descr="Schermata 2021-10-19 alle 11.02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72669" y="11301912"/>
            <a:ext cx="2186586" cy="2120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as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</a:t>
            </a:r>
          </a:p>
        </p:txBody>
      </p:sp>
      <p:sp>
        <p:nvSpPr>
          <p:cNvPr id="182" name="Service completed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Service completed</a:t>
            </a:r>
          </a:p>
        </p:txBody>
      </p:sp>
      <p:sp>
        <p:nvSpPr>
          <p:cNvPr id="183" name="Implement PATCH /desk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Implement PATCH /desk</a:t>
            </a:r>
          </a:p>
          <a:p>
            <a:r>
              <a:t>Implement /desk page</a:t>
            </a:r>
          </a:p>
        </p:txBody>
      </p:sp>
      <p:pic>
        <p:nvPicPr>
          <p:cNvPr id="184" name="Schermata 2021-10-19 alle 11.02.29.png" descr="Schermata 2021-10-19 alle 11.02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72669" y="11301912"/>
            <a:ext cx="2186586" cy="2120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FF078B-EC3D-4DA5-8190-2104D9C6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218" y="6102220"/>
            <a:ext cx="22120031" cy="9181321"/>
          </a:xfrm>
        </p:spPr>
        <p:txBody>
          <a:bodyPr>
            <a:normAutofit/>
          </a:bodyPr>
          <a:lstStyle/>
          <a:p>
            <a:r>
              <a:rPr lang="en-US" sz="9600" dirty="0"/>
              <a:t>Thank you for your attention!</a:t>
            </a:r>
          </a:p>
        </p:txBody>
      </p:sp>
      <p:pic>
        <p:nvPicPr>
          <p:cNvPr id="5" name="Schermata 2021-10-19 alle 11.02.29.png" descr="Schermata 2021-10-19 alle 11.02.29.png">
            <a:extLst>
              <a:ext uri="{FF2B5EF4-FFF2-40B4-BE49-F238E27FC236}">
                <a16:creationId xmlns:a16="http://schemas.microsoft.com/office/drawing/2014/main" id="{E0265C06-B150-41BC-B79A-628CB1420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72669" y="11301912"/>
            <a:ext cx="2186586" cy="21205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7312495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Personalizzato</PresentationFormat>
  <Paragraphs>41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1" baseType="lpstr">
      <vt:lpstr>Helvetica Neue</vt:lpstr>
      <vt:lpstr>Helvetica Neue Medium</vt:lpstr>
      <vt:lpstr>21_BasicWhite</vt:lpstr>
      <vt:lpstr>Office Queue Management</vt:lpstr>
      <vt:lpstr>Story</vt:lpstr>
      <vt:lpstr>Estimation</vt:lpstr>
      <vt:lpstr>Task</vt:lpstr>
      <vt:lpstr>Task</vt:lpstr>
      <vt:lpstr>Task</vt:lpstr>
      <vt:lpstr>Task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Queue Management</dc:title>
  <cp:lastModifiedBy>Francesco Nevola</cp:lastModifiedBy>
  <cp:revision>2</cp:revision>
  <dcterms:modified xsi:type="dcterms:W3CDTF">2021-10-19T10:20:01Z</dcterms:modified>
</cp:coreProperties>
</file>