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757" r:id="rId2"/>
    <p:sldId id="256" r:id="rId3"/>
    <p:sldId id="47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84C1-781A-42C7-9246-D781ED85EA4B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10292-4A16-46D2-847A-30D8FDAB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1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5900" y="1122363"/>
            <a:ext cx="9220200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1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5900" y="3602038"/>
            <a:ext cx="9220200" cy="1230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54" y="5683104"/>
            <a:ext cx="2674620" cy="9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87122" cy="6694878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387122" cy="65151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112343" y="1084415"/>
            <a:ext cx="5470058" cy="896785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12343" y="2031089"/>
            <a:ext cx="5470058" cy="4282405"/>
          </a:xfrm>
          <a:prstGeom prst="rect">
            <a:avLst/>
          </a:prstGeom>
        </p:spPr>
        <p:txBody>
          <a:bodyPr lIns="0">
            <a:noAutofit/>
          </a:bodyPr>
          <a:lstStyle>
            <a:lvl1pPr marL="284163" indent="-284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Blip>
                <a:blip r:embed="rId4"/>
              </a:buBlip>
              <a:defRPr sz="2400">
                <a:solidFill>
                  <a:schemeClr val="tx1"/>
                </a:solidFill>
              </a:defRPr>
            </a:lvl1pPr>
            <a:lvl2pPr marL="630238" indent="-173038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Enter bullets here</a:t>
            </a:r>
          </a:p>
          <a:p>
            <a:pPr lvl="1"/>
            <a:r>
              <a:rPr lang="en-US" dirty="0"/>
              <a:t>Sub bullet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1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1" y="1098199"/>
            <a:ext cx="10972800" cy="51509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12700"/>
            <a:ext cx="8234680" cy="954107"/>
          </a:xfrm>
          <a:prstGeom prst="rect">
            <a:avLst/>
          </a:prstGeom>
        </p:spPr>
        <p:txBody>
          <a:bodyPr lIns="0" tIns="228600" rIns="0" bIns="228600" anchor="t" anchorCtr="0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1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53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655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64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25472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1074400" cy="685800"/>
          </a:xfrm>
        </p:spPr>
        <p:txBody>
          <a:bodyPr anchor="t"/>
          <a:lstStyle>
            <a:lvl1pPr>
              <a:defRPr b="1" i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465888"/>
            <a:ext cx="12188952" cy="390428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/>
        </p:nvSpPr>
        <p:spPr>
          <a:xfrm>
            <a:off x="508000" y="65659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6F70802-0D44-498F-B897-DF572818E510}" type="datetimeFigureOut">
              <a:rPr lang="en-US" sz="1200" smtClean="0">
                <a:solidFill>
                  <a:prstClr val="white"/>
                </a:solidFill>
                <a:cs typeface="Arial" charset="0"/>
              </a:rPr>
              <a:pPr>
                <a:defRPr/>
              </a:pPr>
              <a:t>2/22/2021</a:t>
            </a:fld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839200" y="65659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r">
              <a:defRPr/>
            </a:pPr>
            <a:fld id="{58B960EB-48D2-4474-BC43-DDAA80E5473E}" type="slidenum">
              <a:rPr lang="en-US" sz="1200" smtClean="0">
                <a:solidFill>
                  <a:prstClr val="white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165600" y="65786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cs typeface="Arial" charset="0"/>
              </a:rPr>
              <a:t>www.datavail.com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43687" y="368714"/>
            <a:ext cx="1256145" cy="0"/>
          </a:xfrm>
          <a:prstGeom prst="line">
            <a:avLst/>
          </a:prstGeom>
          <a:ln w="38100">
            <a:solidFill>
              <a:srgbClr val="E28C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457" y="6372910"/>
            <a:ext cx="1519187" cy="6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8940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6546" y="1008530"/>
            <a:ext cx="1089891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646545" y="1949825"/>
            <a:ext cx="10898910" cy="389964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5" name="Shape 24"/>
          <p:cNvCxnSpPr/>
          <p:nvPr/>
        </p:nvCxnSpPr>
        <p:spPr>
          <a:xfrm flipV="1">
            <a:off x="461820" y="941295"/>
            <a:ext cx="1108363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13456" y="6387354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51AB338-8A11-4F91-B069-41682FA75C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wCFirm"/>
          <p:cNvSpPr txBox="1"/>
          <p:nvPr/>
        </p:nvSpPr>
        <p:spPr>
          <a:xfrm>
            <a:off x="646546" y="6387354"/>
            <a:ext cx="3509818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07" noProof="0" dirty="0">
                <a:latin typeface="Arial" pitchFamily="34" charset="0"/>
                <a:cs typeface="Arial" pitchFamily="34" charset="0"/>
              </a:rPr>
              <a:t>PwC  |  January 2014</a:t>
            </a:r>
          </a:p>
        </p:txBody>
      </p:sp>
    </p:spTree>
    <p:extLst>
      <p:ext uri="{BB962C8B-B14F-4D97-AF65-F5344CB8AC3E}">
        <p14:creationId xmlns:p14="http://schemas.microsoft.com/office/powerpoint/2010/main" val="4251516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4BFF552-E298-460D-8CC2-4C385930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29623"/>
          <a:stretch/>
        </p:blipFill>
        <p:spPr>
          <a:xfrm>
            <a:off x="6694964" y="297713"/>
            <a:ext cx="5101904" cy="1531086"/>
          </a:xfrm>
          <a:prstGeom prst="rect">
            <a:avLst/>
          </a:prstGeom>
        </p:spPr>
      </p:pic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828799"/>
            <a:ext cx="10671175" cy="427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D60D9-5372-5F40-9443-0F9AE5BDC3C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B8580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1AB0EF40-5295-EF4A-B110-EB440EE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Copyright © 2020, Oracle and/or its affiliates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B8580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9A9CDCEC-39F6-4246-8F7F-AED8ADB3C38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[Date]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B8580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1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598" y="1122363"/>
            <a:ext cx="10972802" cy="4029385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2514" y="1122362"/>
            <a:ext cx="6285925" cy="27236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5400" b="1">
                <a:solidFill>
                  <a:schemeClr val="accent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13" y="3851633"/>
            <a:ext cx="6285926" cy="7356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54" y="5683104"/>
            <a:ext cx="2674620" cy="9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55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40" y="1429036"/>
            <a:ext cx="10969960" cy="4743163"/>
          </a:xfrm>
          <a:prstGeom prst="rect">
            <a:avLst/>
          </a:prstGeom>
        </p:spPr>
        <p:txBody>
          <a:bodyPr lIns="0">
            <a:noAutofit/>
          </a:bodyPr>
          <a:lstStyle>
            <a:lvl1pPr marL="344488" indent="-3444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Tx/>
              <a:buBlip>
                <a:blip r:embed="rId3"/>
              </a:buBlip>
              <a:defRPr sz="2400">
                <a:solidFill>
                  <a:schemeClr val="tx1"/>
                </a:solidFill>
              </a:defRPr>
            </a:lvl1pPr>
            <a:lvl2pPr marL="630238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084263" indent="-1698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544638" indent="-17303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998663" indent="-1698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12700"/>
            <a:ext cx="8234680" cy="954107"/>
          </a:xfrm>
          <a:prstGeom prst="rect">
            <a:avLst/>
          </a:prstGeom>
        </p:spPr>
        <p:txBody>
          <a:bodyPr lIns="0" tIns="228600" rIns="0" bIns="228600" anchor="t" anchorCtr="0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192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5120814" cy="6815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2099" y="1529732"/>
            <a:ext cx="2247133" cy="833183"/>
          </a:xfrm>
          <a:prstGeom prst="rect">
            <a:avLst/>
          </a:prstGeom>
        </p:spPr>
        <p:txBody>
          <a:bodyPr tIns="0" rIns="9144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23874" y="4070530"/>
            <a:ext cx="3910026" cy="14859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102099" y="1213030"/>
            <a:ext cx="2247133" cy="316702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1" cap="all" baseline="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102099" y="3112079"/>
            <a:ext cx="2247133" cy="833183"/>
          </a:xfrm>
          <a:prstGeom prst="rect">
            <a:avLst/>
          </a:prstGeom>
        </p:spPr>
        <p:txBody>
          <a:bodyPr tIns="0" rIns="9144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8" hasCustomPrompt="1"/>
          </p:nvPr>
        </p:nvSpPr>
        <p:spPr>
          <a:xfrm>
            <a:off x="6102099" y="2795377"/>
            <a:ext cx="2247133" cy="316702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1" cap="all" baseline="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0" hasCustomPrompt="1"/>
          </p:nvPr>
        </p:nvSpPr>
        <p:spPr>
          <a:xfrm>
            <a:off x="6102099" y="4708837"/>
            <a:ext cx="2247133" cy="833183"/>
          </a:xfrm>
          <a:prstGeom prst="rect">
            <a:avLst/>
          </a:prstGeom>
        </p:spPr>
        <p:txBody>
          <a:bodyPr tIns="0" rIns="9144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31" hasCustomPrompt="1"/>
          </p:nvPr>
        </p:nvSpPr>
        <p:spPr>
          <a:xfrm>
            <a:off x="6102099" y="4392135"/>
            <a:ext cx="2247133" cy="316702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1" cap="all" baseline="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33" hasCustomPrompt="1"/>
          </p:nvPr>
        </p:nvSpPr>
        <p:spPr>
          <a:xfrm>
            <a:off x="9330517" y="1529732"/>
            <a:ext cx="2247133" cy="833183"/>
          </a:xfrm>
          <a:prstGeom prst="rect">
            <a:avLst/>
          </a:prstGeom>
        </p:spPr>
        <p:txBody>
          <a:bodyPr tIns="0" rIns="9144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134" hasCustomPrompt="1"/>
          </p:nvPr>
        </p:nvSpPr>
        <p:spPr>
          <a:xfrm>
            <a:off x="9330517" y="1213030"/>
            <a:ext cx="2247133" cy="316702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1" cap="all" baseline="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9330517" y="3112079"/>
            <a:ext cx="2247133" cy="833183"/>
          </a:xfrm>
          <a:prstGeom prst="rect">
            <a:avLst/>
          </a:prstGeom>
        </p:spPr>
        <p:txBody>
          <a:bodyPr tIns="0" rIns="9144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9330517" y="2795377"/>
            <a:ext cx="2247133" cy="316702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1" cap="all" baseline="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9330517" y="4708842"/>
            <a:ext cx="2247133" cy="833183"/>
          </a:xfrm>
          <a:prstGeom prst="rect">
            <a:avLst/>
          </a:prstGeom>
        </p:spPr>
        <p:txBody>
          <a:bodyPr tIns="0" rIns="9144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9330517" y="4392135"/>
            <a:ext cx="2247133" cy="316702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100" b="1" cap="all" baseline="0">
                <a:solidFill>
                  <a:schemeClr val="tx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142" hasCustomPrompt="1"/>
          </p:nvPr>
        </p:nvSpPr>
        <p:spPr>
          <a:xfrm>
            <a:off x="623873" y="3341863"/>
            <a:ext cx="3910027" cy="685800"/>
          </a:xfrm>
          <a:prstGeom prst="rect">
            <a:avLst/>
          </a:prstGeom>
        </p:spPr>
        <p:txBody>
          <a:bodyPr lIns="0" tIns="0" bIns="0" anchor="ctr" anchorCtr="0">
            <a:noAutofit/>
          </a:bodyPr>
          <a:lstStyle>
            <a:lvl1pPr marL="0" indent="0" algn="l">
              <a:lnSpc>
                <a:spcPct val="145000"/>
              </a:lnSpc>
              <a:spcBef>
                <a:spcPts val="0"/>
              </a:spcBef>
              <a:buNone/>
              <a:defRPr sz="1200" b="1" cap="all" baseline="0">
                <a:solidFill>
                  <a:srgbClr val="638B18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03250" y="1213030"/>
            <a:ext cx="3930650" cy="115416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>
              <a:lnSpc>
                <a:spcPts val="45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Write Title Here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0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5381625" cy="6815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23874" y="3587529"/>
            <a:ext cx="3910026" cy="263309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50000"/>
              </a:lnSpc>
              <a:buNone/>
              <a:defRPr sz="160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Additional information can go here to summarize meeting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03250" y="1613748"/>
            <a:ext cx="3930650" cy="181525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45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Write Main Goal Title Here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12343" y="1224574"/>
            <a:ext cx="5470058" cy="4996051"/>
          </a:xfrm>
          <a:prstGeom prst="rect">
            <a:avLst/>
          </a:prstGeom>
        </p:spPr>
        <p:txBody>
          <a:bodyPr lIns="0">
            <a:noAutofit/>
          </a:bodyPr>
          <a:lstStyle>
            <a:lvl1pPr marL="344488" indent="-3444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Tx/>
              <a:buBlip>
                <a:blip r:embed="rId3"/>
              </a:buBlip>
              <a:defRPr sz="2400">
                <a:solidFill>
                  <a:schemeClr val="tx1"/>
                </a:solidFill>
              </a:defRPr>
            </a:lvl1pPr>
            <a:lvl2pPr marL="744538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buClr>
                <a:schemeClr val="tx2"/>
              </a:buClr>
              <a:defRPr baseline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buClr>
                <a:schemeClr val="tx2"/>
              </a:buClr>
              <a:defRPr baseline="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buClr>
                <a:schemeClr val="tx2"/>
              </a:buCl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Enter bullets here</a:t>
            </a:r>
          </a:p>
          <a:p>
            <a:pPr lvl="1"/>
            <a:r>
              <a:rPr lang="en-US" dirty="0"/>
              <a:t>Sub bullet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1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0" y="1283680"/>
            <a:ext cx="3930650" cy="24468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buNone/>
              <a:defRPr sz="1100" b="1" cap="all" baseline="0">
                <a:solidFill>
                  <a:srgbClr val="638B1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9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hi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4380931" cy="6731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3250" y="1213030"/>
            <a:ext cx="3003550" cy="221597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4500"/>
              </a:lnSpc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Write Title Here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6078" y="1224574"/>
            <a:ext cx="6716323" cy="5074626"/>
          </a:xfrm>
          <a:prstGeom prst="rect">
            <a:avLst/>
          </a:prstGeom>
        </p:spPr>
        <p:txBody>
          <a:bodyPr lIns="0">
            <a:noAutofit/>
          </a:bodyPr>
          <a:lstStyle>
            <a:lvl1pPr marL="344488" indent="-3444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Tx/>
              <a:buBlip>
                <a:blip r:embed="rId3"/>
              </a:buBlip>
              <a:defRPr sz="2400">
                <a:solidFill>
                  <a:schemeClr val="tx1"/>
                </a:solidFill>
              </a:defRPr>
            </a:lvl1pPr>
            <a:lvl2pPr marL="630238" indent="-173038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Enter bullets here</a:t>
            </a:r>
          </a:p>
          <a:p>
            <a:pPr lvl="1"/>
            <a:r>
              <a:rPr lang="en-US" dirty="0"/>
              <a:t>Sub bullet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7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00"/>
          <a:stretch/>
        </p:blipFill>
        <p:spPr>
          <a:xfrm>
            <a:off x="0" y="0"/>
            <a:ext cx="60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9308" y="1178064"/>
            <a:ext cx="7624413" cy="166199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24" y="5848080"/>
            <a:ext cx="2190271" cy="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520" y="1300378"/>
            <a:ext cx="5181600" cy="4876585"/>
          </a:xfrm>
          <a:prstGeom prst="rect">
            <a:avLst/>
          </a:prstGeom>
        </p:spPr>
        <p:txBody>
          <a:bodyPr lIns="0">
            <a:noAutofit/>
          </a:bodyPr>
          <a:lstStyle>
            <a:lvl1pPr marL="344488" indent="-3444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 marL="630238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084263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544638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998663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100" y="1300378"/>
            <a:ext cx="5181600" cy="4876585"/>
          </a:xfrm>
          <a:prstGeom prst="rect">
            <a:avLst/>
          </a:prstGeom>
        </p:spPr>
        <p:txBody>
          <a:bodyPr lIns="0">
            <a:noAutofit/>
          </a:bodyPr>
          <a:lstStyle>
            <a:lvl1pPr marL="344488" indent="-3444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Blip>
                <a:blip r:embed="rId2"/>
              </a:buBlip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0238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1084263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544638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998663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12700"/>
            <a:ext cx="8234680" cy="954107"/>
          </a:xfrm>
          <a:prstGeom prst="rect">
            <a:avLst/>
          </a:prstGeom>
        </p:spPr>
        <p:txBody>
          <a:bodyPr lIns="0" tIns="228600" rIns="0" bIns="228600" anchor="t" anchorCtr="0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4520" y="12700"/>
            <a:ext cx="8234680" cy="954107"/>
          </a:xfrm>
          <a:prstGeom prst="rect">
            <a:avLst/>
          </a:prstGeom>
        </p:spPr>
        <p:txBody>
          <a:bodyPr lIns="0" tIns="228600" rIns="0" bIns="228600" anchor="t" anchorCtr="0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8" y="345701"/>
            <a:ext cx="1654285" cy="532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15101"/>
            <a:ext cx="12192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440" y="6564990"/>
            <a:ext cx="108843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www.datavail.com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17291" y="6564990"/>
            <a:ext cx="16510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fld id="{14245AAF-F335-4034-B09F-F1334EBF18BE}" type="slidenum">
              <a:rPr lang="en-US" sz="1050" smtClean="0">
                <a:solidFill>
                  <a:schemeClr val="bg2"/>
                </a:solidFill>
              </a:rPr>
              <a:pPr algn="r"/>
              <a:t>‹#›</a:t>
            </a:fld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3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515600" cy="4562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515600" cy="960513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5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accent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841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44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6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ignore-x-frame-headers/gleekbfjekiniecknbkamfmkohkpodhe?hl=en-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511-234D-4B0B-B574-BDD3EED9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and </a:t>
            </a:r>
            <a:r>
              <a:rPr lang="en-US" dirty="0" err="1"/>
              <a:t>Solr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E4718-B4B2-45D5-AEE9-BBB6801C2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9DF0-D074-43D2-82B9-8BD2F70F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51B5F-B887-4F69-8F88-569D24F61F96}"/>
              </a:ext>
            </a:extLst>
          </p:cNvPr>
          <p:cNvSpPr txBox="1"/>
          <p:nvPr/>
        </p:nvSpPr>
        <p:spPr>
          <a:xfrm>
            <a:off x="774915" y="1921790"/>
            <a:ext cx="9725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current version of Chrome has some </a:t>
            </a:r>
            <a:r>
              <a:rPr lang="en-US" dirty="0" err="1"/>
              <a:t>xcorss</a:t>
            </a:r>
            <a:r>
              <a:rPr lang="en-US" dirty="0"/>
              <a:t> issues html tags for which we need to install </a:t>
            </a:r>
          </a:p>
          <a:p>
            <a:r>
              <a:rPr lang="en-US" dirty="0"/>
              <a:t>The Chrome plug-in to avoid a BLANK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5167-AA96-C34B-A2EC-0855F0B9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Data Management </a:t>
            </a:r>
            <a:r>
              <a:rPr lang="en-US" dirty="0">
                <a:latin typeface="Oracle Sans Cd Light" panose="020B0406020204020204" pitchFamily="34" charset="0"/>
                <a:cs typeface="Oracle Sans Cd Light" panose="020B0406020204020204" pitchFamily="34" charset="0"/>
              </a:rPr>
              <a:t>Environment Setup</a:t>
            </a:r>
            <a:endParaRPr lang="en-US" dirty="0">
              <a:latin typeface="+mn-lt"/>
              <a:cs typeface="Oracle Sans Cd Light" panose="020B04060202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EDFD7-0552-FC49-8148-4A83187B8B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76" y="1083911"/>
            <a:ext cx="10671048" cy="330540"/>
          </a:xfrm>
        </p:spPr>
        <p:txBody>
          <a:bodyPr/>
          <a:lstStyle/>
          <a:p>
            <a:r>
              <a:rPr lang="en-US" dirty="0"/>
              <a:t>Client Machine Browser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BE7BC-FAB4-4C9E-906A-3E90438773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476" y="2240158"/>
            <a:ext cx="5014405" cy="3865948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dirty="0">
                <a:cs typeface="Arial" panose="020B0604020202020204" pitchFamily="34" charset="0"/>
              </a:rPr>
              <a:t>Install browser add-on “Ignore X-Frame-Options Header” (FF)/”Ignore X-Frame Header” (Chrome)</a:t>
            </a:r>
          </a:p>
          <a:p>
            <a:pPr marL="171450" indent="-171450"/>
            <a:endParaRPr lang="en-US" sz="1200" b="1" dirty="0">
              <a:cs typeface="Arial" panose="020B0604020202020204" pitchFamily="34" charset="0"/>
            </a:endParaRPr>
          </a:p>
          <a:p>
            <a:pPr marL="171450" indent="-171450"/>
            <a:r>
              <a:rPr lang="en-US" sz="1200" b="1" dirty="0">
                <a:cs typeface="Arial" panose="020B0604020202020204" pitchFamily="34" charset="0"/>
              </a:rPr>
              <a:t>Fire Fox: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Click the Open menu icon and select Add-ons.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In the Search box, enter “Ignore X-frame”.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In search results, click on “Ignore X-Frame-Options Header”.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Click on Add to Firefox.</a:t>
            </a:r>
          </a:p>
          <a:p>
            <a:pPr marL="594360" lvl="1" indent="-2286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In the popup, click Add extension.</a:t>
            </a:r>
          </a:p>
          <a:p>
            <a:pPr marL="285750" indent="-285750"/>
            <a:r>
              <a:rPr lang="en-US" sz="1200" b="1" dirty="0">
                <a:cs typeface="Arial" panose="020B0604020202020204" pitchFamily="34" charset="0"/>
              </a:rPr>
              <a:t>Chrome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  <a:hlinkClick r:id="rId3"/>
              </a:rPr>
              <a:t>https://chrome.google.com/webstore/detail/ignore-x-frame-headers/gleekbfjekiniecknbkamfmkohkpodhe?hl=en-US</a:t>
            </a:r>
            <a:endParaRPr lang="en-US" sz="1200" dirty="0">
              <a:latin typeface="+mn-lt"/>
              <a:cs typeface="Arial" panose="020B0604020202020204" pitchFamily="34" charset="0"/>
            </a:endParaRPr>
          </a:p>
          <a:p>
            <a:pPr marL="708660" lvl="1" indent="-3429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Click Add to Chrome.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1200" dirty="0">
                <a:latin typeface="+mn-lt"/>
                <a:cs typeface="Arial" panose="020B0604020202020204" pitchFamily="34" charset="0"/>
              </a:rPr>
              <a:t>In the popup, click Add extension.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50E20-308C-6D43-8107-0C0196F8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71504-33D9-B044-8C50-620C44A06CB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B8580"/>
              </a:solidFill>
              <a:effectLst/>
              <a:uLnTx/>
              <a:uFillTx/>
              <a:latin typeface="Oracle Sans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52B2C-65FA-624D-AD98-F9E7A6CF3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"/>
                <a:ea typeface="+mn-ea"/>
                <a:cs typeface="+mn-cs"/>
              </a:rPr>
              <a:t>Copyright © 2020, Oracle and/or its affiliates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7FB40-77EB-40DD-816D-F0971414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0617"/>
            <a:ext cx="5648681" cy="140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5DC2B-D7D3-4C19-80F6-7671295A4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00243"/>
            <a:ext cx="5401503" cy="25853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0ADAB9-B167-49B1-91C9-489A183BBAA0}"/>
              </a:ext>
            </a:extLst>
          </p:cNvPr>
          <p:cNvSpPr/>
          <p:nvPr/>
        </p:nvSpPr>
        <p:spPr>
          <a:xfrm>
            <a:off x="669586" y="1615948"/>
            <a:ext cx="1106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Help, the card is not rendering EDM.</a:t>
            </a:r>
          </a:p>
          <a:p>
            <a:r>
              <a:rPr lang="en-US" sz="1400" dirty="0"/>
              <a:t>Browser add-on “Ignore X-Frame-Options Header” (FF)/”Ignore X-Frame Header” (Chrome) is required.</a:t>
            </a:r>
          </a:p>
        </p:txBody>
      </p:sp>
    </p:spTree>
    <p:extLst>
      <p:ext uri="{BB962C8B-B14F-4D97-AF65-F5344CB8AC3E}">
        <p14:creationId xmlns:p14="http://schemas.microsoft.com/office/powerpoint/2010/main" val="18555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vail">
  <a:themeElements>
    <a:clrScheme name="Datavail">
      <a:dk1>
        <a:srgbClr val="2B2E30"/>
      </a:dk1>
      <a:lt1>
        <a:srgbClr val="F7F7F7"/>
      </a:lt1>
      <a:dk2>
        <a:srgbClr val="B0B9D9"/>
      </a:dk2>
      <a:lt2>
        <a:srgbClr val="FFFFFF"/>
      </a:lt2>
      <a:accent1>
        <a:srgbClr val="1D4F90"/>
      </a:accent1>
      <a:accent2>
        <a:srgbClr val="638B18"/>
      </a:accent2>
      <a:accent3>
        <a:srgbClr val="6C459B"/>
      </a:accent3>
      <a:accent4>
        <a:srgbClr val="C84058"/>
      </a:accent4>
      <a:accent5>
        <a:srgbClr val="E17F26"/>
      </a:accent5>
      <a:accent6>
        <a:srgbClr val="F7B536"/>
      </a:accent6>
      <a:hlink>
        <a:srgbClr val="2F92D0"/>
      </a:hlink>
      <a:folHlink>
        <a:srgbClr val="2F92D0"/>
      </a:folHlink>
    </a:clrScheme>
    <a:fontScheme name="Datavai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Datavail" id="{07988704-6845-4BB5-B68A-CFC1ECE84244}" vid="{EC752610-D175-470D-B1E8-27F89AAD0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Datavail</Template>
  <TotalTime>3</TotalTime>
  <Words>175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Oracle Sans</vt:lpstr>
      <vt:lpstr>Oracle Sans Cd Light</vt:lpstr>
      <vt:lpstr>Tahoma</vt:lpstr>
      <vt:lpstr>Datavail</vt:lpstr>
      <vt:lpstr>NiFi and Solr</vt:lpstr>
      <vt:lpstr>PowerPoint Presentation</vt:lpstr>
      <vt:lpstr>Enterprise Data Management Environment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NiFi and Solr</dc:title>
  <dc:creator>Jorge Anicama</dc:creator>
  <cp:lastModifiedBy>Jorge Anicama</cp:lastModifiedBy>
  <cp:revision>1</cp:revision>
  <dcterms:created xsi:type="dcterms:W3CDTF">2021-02-22T16:50:53Z</dcterms:created>
  <dcterms:modified xsi:type="dcterms:W3CDTF">2021-02-22T16:54:12Z</dcterms:modified>
</cp:coreProperties>
</file>