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handoutMasterIdLst>
    <p:handoutMasterId r:id="rId107"/>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23" r:id="rId102"/>
    <p:sldId id="724" r:id="rId103"/>
    <p:sldId id="722" r:id="rId104"/>
    <p:sldId id="720"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24/06/2016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24/06/2016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bit.ly/FHIRAPP" TargetMode="Externa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jpe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s>
</file>

<file path=ppt/slides/_rels/slide104.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3%20FHIR%20Institute/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June 22-24,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51039834"/>
              </p:ext>
            </p:extLst>
          </p:nvPr>
        </p:nvGraphicFramePr>
        <p:xfrm>
          <a:off x="323527" y="1700809"/>
          <a:ext cx="8352930" cy="448676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a:t>Connectathons</a:t>
            </a:r>
          </a:p>
          <a:p>
            <a:pPr lvl="1"/>
            <a:r>
              <a:rPr lang="en-US" sz="1900" noProof="0" dirty="0"/>
              <a:t>Sept 17-23 Baltimore</a:t>
            </a:r>
          </a:p>
          <a:p>
            <a:pPr lvl="1"/>
            <a:r>
              <a:rPr lang="en-US" sz="1900" dirty="0"/>
              <a:t>Jan 13-20 San Antonio</a:t>
            </a:r>
            <a:endParaRPr lang="en-US" sz="1900" noProof="0" dirty="0"/>
          </a:p>
          <a:p>
            <a:r>
              <a:rPr lang="en-US" sz="2400" noProof="0" dirty="0"/>
              <a:t>Attend an Implementation Workshop</a:t>
            </a:r>
          </a:p>
          <a:p>
            <a:pPr lvl="1"/>
            <a:r>
              <a:rPr lang="en-US" sz="1900" noProof="0" dirty="0"/>
              <a:t>Intensive tutorials, hands-on</a:t>
            </a:r>
          </a:p>
          <a:p>
            <a:pPr lvl="1"/>
            <a:r>
              <a:rPr lang="en-US" sz="1900" noProof="0" dirty="0"/>
              <a:t>Likely November</a:t>
            </a:r>
          </a:p>
          <a:p>
            <a:r>
              <a:rPr lang="en-US" sz="2400" dirty="0"/>
              <a:t>Quality Measures on FHIR – July 11-12, Chicago</a:t>
            </a:r>
            <a:endParaRPr lang="en-US" sz="2400" noProof="0" dirty="0"/>
          </a:p>
          <a:p>
            <a:r>
              <a:rPr lang="en-US" sz="2400" noProof="0" dirty="0"/>
              <a:t>FHIR Institute Webinars</a:t>
            </a:r>
          </a:p>
          <a:p>
            <a:pPr lvl="1"/>
            <a:r>
              <a:rPr lang="en-US" sz="1900" noProof="0" dirty="0"/>
              <a:t>Oct 24-28</a:t>
            </a:r>
          </a:p>
          <a:p>
            <a:pPr lvl="1"/>
            <a:r>
              <a:rPr lang="en-US" sz="1900" noProof="0" dirty="0"/>
              <a:t>Dec 5-9</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941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events</a:t>
            </a:r>
          </a:p>
        </p:txBody>
      </p:sp>
      <p:sp>
        <p:nvSpPr>
          <p:cNvPr id="3" name="Content Placeholder 2"/>
          <p:cNvSpPr>
            <a:spLocks noGrp="1"/>
          </p:cNvSpPr>
          <p:nvPr>
            <p:ph idx="1"/>
          </p:nvPr>
        </p:nvSpPr>
        <p:spPr>
          <a:xfrm>
            <a:off x="381000" y="1828800"/>
            <a:ext cx="8382000" cy="2032248"/>
          </a:xfrm>
        </p:spPr>
        <p:txBody>
          <a:bodyPr/>
          <a:lstStyle/>
          <a:p>
            <a:r>
              <a:rPr lang="en-CA" dirty="0"/>
              <a:t>July 27-28 – Harvard Medical School</a:t>
            </a:r>
          </a:p>
          <a:p>
            <a:r>
              <a:rPr lang="en-CA" dirty="0">
                <a:hlinkClick r:id="rId2"/>
              </a:rPr>
              <a:t>http://bit.ly/FHIRAPP</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92" y="3212976"/>
            <a:ext cx="5715000" cy="2276475"/>
          </a:xfrm>
          <a:prstGeom prst="rect">
            <a:avLst/>
          </a:prstGeom>
        </p:spPr>
      </p:pic>
    </p:spTree>
    <p:extLst>
      <p:ext uri="{BB962C8B-B14F-4D97-AF65-F5344CB8AC3E}">
        <p14:creationId xmlns:p14="http://schemas.microsoft.com/office/powerpoint/2010/main" val="511066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104</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a:t>&lt;Bundle&gt;</a:t>
            </a:r>
          </a:p>
          <a:p>
            <a:r>
              <a:rPr lang="en-US" dirty="0"/>
              <a:t>    &lt;entry&gt;</a:t>
            </a:r>
          </a:p>
          <a:p>
            <a:r>
              <a:rPr lang="en-US" dirty="0"/>
              <a:t>          &lt;</a:t>
            </a:r>
            <a:r>
              <a:rPr lang="en-US" b="1" dirty="0" err="1"/>
              <a:t>MessageHeader</a:t>
            </a:r>
            <a:r>
              <a:rPr lang="en-US" dirty="0"/>
              <a:t> /&gt;</a:t>
            </a:r>
          </a:p>
          <a:p>
            <a:r>
              <a:rPr lang="en-US" dirty="0"/>
              <a:t>   &lt;/entry&gt; </a:t>
            </a:r>
          </a:p>
          <a:p>
            <a:r>
              <a:rPr lang="en-US" dirty="0"/>
              <a:t>   &lt;entry&gt;</a:t>
            </a:r>
          </a:p>
          <a:p>
            <a:r>
              <a:rPr lang="en-US" dirty="0"/>
              <a:t>          &lt;Observation /&gt;</a:t>
            </a:r>
          </a:p>
          <a:p>
            <a:r>
              <a:rPr lang="en-US" dirty="0"/>
              <a:t>   &lt;/entry&gt;</a:t>
            </a:r>
          </a:p>
          <a:p>
            <a:r>
              <a:rPr lang="en-US" dirty="0"/>
              <a:t>   &lt;entry&gt;</a:t>
            </a:r>
          </a:p>
          <a:p>
            <a:r>
              <a:rPr lang="en-US" dirty="0"/>
              <a:t>          &lt;Patient /&gt;</a:t>
            </a:r>
          </a:p>
          <a:p>
            <a:r>
              <a:rPr lang="en-US" dirty="0"/>
              <a:t>   &lt;/entry&gt;</a:t>
            </a:r>
          </a:p>
          <a:p>
            <a:r>
              <a:rPr lang="en-US" dirty="0"/>
              <a:t>   &lt;entry&gt;</a:t>
            </a:r>
          </a:p>
          <a:p>
            <a:r>
              <a:rPr lang="en-US" dirty="0"/>
              <a:t>          &lt;Device /&gt;</a:t>
            </a:r>
          </a:p>
          <a:p>
            <a:r>
              <a:rPr lang="en-US" dirty="0"/>
              <a:t>   &lt;/entry&gt;</a:t>
            </a:r>
          </a:p>
          <a:p>
            <a:r>
              <a:rPr lang="en-US"/>
              <a:t>&lt;/Bundle&gt;</a:t>
            </a:r>
            <a:endParaRPr lang="en-US" dirty="0"/>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http://gforge.hl7.org/svn/fhir/trunk/presentations/2016-06%20Webinars/FHIR%20for%20Architects.pptx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Sept. 2016: STU 3.0 ballot</a:t>
            </a:r>
          </a:p>
          <a:p>
            <a:pPr marL="342900" lvl="0" indent="-342900"/>
            <a:r>
              <a:rPr lang="en-US" dirty="0"/>
              <a:t>Dec. 2016</a:t>
            </a:r>
            <a:r>
              <a:rPr lang="en-US"/>
              <a:t>: STU </a:t>
            </a:r>
            <a:r>
              <a:rPr lang="en-US" dirty="0"/>
              <a:t>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16269</TotalTime>
  <Words>5299</Words>
  <Application>Microsoft Office PowerPoint</Application>
  <PresentationFormat>On-screen Show (4:3)</PresentationFormat>
  <Paragraphs>969</Paragraphs>
  <Slides>104</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Other events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335</cp:revision>
  <dcterms:created xsi:type="dcterms:W3CDTF">2012-12-03T20:41:34Z</dcterms:created>
  <dcterms:modified xsi:type="dcterms:W3CDTF">2016-06-24T17:27:54Z</dcterms:modified>
</cp:coreProperties>
</file>