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60" r:id="rId2"/>
    <p:sldId id="256" r:id="rId3"/>
    <p:sldId id="257" r:id="rId4"/>
    <p:sldId id="258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" y="-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21894"/>
            <a:ext cx="7885113" cy="1021556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96754"/>
            <a:ext cx="788511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3733800" cy="30861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200150"/>
            <a:ext cx="3733800" cy="30861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57350"/>
            <a:ext cx="3733800" cy="26289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200150"/>
            <a:ext cx="3733800" cy="43100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085850"/>
            <a:ext cx="4648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1910919"/>
            <a:ext cx="2971800" cy="23753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5850"/>
            <a:ext cx="2971800" cy="82296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085850"/>
            <a:ext cx="3419856" cy="260604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0918"/>
            <a:ext cx="2971800" cy="1803832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24/05/2013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151"/>
            <a:ext cx="79248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4767263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24/05/2013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4767263"/>
            <a:ext cx="990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93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>
                <a:latin typeface="Avenir Black Oblique"/>
              </a:rPr>
              <a:t>Connecting people who need a hand</a:t>
            </a:r>
          </a:p>
          <a:p>
            <a:r>
              <a:rPr lang="en-US" sz="3200" dirty="0" smtClean="0">
                <a:latin typeface="Avenir Black Oblique"/>
              </a:rPr>
              <a:t>with people willing to help.</a:t>
            </a:r>
            <a:endParaRPr lang="en-US" sz="3200" dirty="0">
              <a:latin typeface="Avenir Black Oblique"/>
            </a:endParaRP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50" y="109466"/>
            <a:ext cx="6166337" cy="2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9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Next Heavy"/>
              </a:rPr>
              <a:t>The CONCEPT…</a:t>
            </a:r>
            <a:endParaRPr lang="en-US" dirty="0">
              <a:solidFill>
                <a:schemeClr val="tx2"/>
              </a:solidFill>
              <a:latin typeface="Avenir Next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47684" y="1396271"/>
            <a:ext cx="6386716" cy="910483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Doris needs help…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So she posts a request on </a:t>
            </a:r>
            <a:r>
              <a:rPr lang="en-US" dirty="0" smtClean="0">
                <a:latin typeface="Avenir Black Oblique"/>
              </a:rPr>
              <a:t>casual-</a:t>
            </a:r>
            <a:r>
              <a:rPr lang="en-US" dirty="0" err="1" smtClean="0">
                <a:latin typeface="Avenir Black Oblique"/>
              </a:rPr>
              <a:t>heroes.org</a:t>
            </a:r>
            <a:endParaRPr lang="en-US" dirty="0">
              <a:latin typeface="Avenir Black Oblique"/>
            </a:endParaRP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55" y="205979"/>
            <a:ext cx="1515051" cy="598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8" y="1200151"/>
            <a:ext cx="1704512" cy="1278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412" y="1926430"/>
            <a:ext cx="1671400" cy="251040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31341" y="2865482"/>
            <a:ext cx="6386716" cy="1415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Jerry has some time and is happy to help…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His phone tells him someone close needs help…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So he accepts Doris’ request…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And Doris gets the help she needs.</a:t>
            </a:r>
            <a:endParaRPr lang="en-US" dirty="0">
              <a:latin typeface="Avenir Black Obliq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183" y="2711437"/>
            <a:ext cx="1008348" cy="1725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11" y="1258932"/>
            <a:ext cx="2064751" cy="137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ldLvl="2"/>
      <p:bldP spid="8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Next Heavy"/>
              </a:rPr>
              <a:t>It’s That Simple</a:t>
            </a:r>
            <a:endParaRPr lang="en-US" dirty="0">
              <a:solidFill>
                <a:schemeClr val="tx2"/>
              </a:solidFill>
              <a:latin typeface="Avenir Next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  <a:latin typeface="Avenir Black Oblique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Demo time!</a:t>
            </a: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56" y="205979"/>
            <a:ext cx="1515051" cy="5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5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Next Heavy"/>
              </a:rPr>
              <a:t>The Technology…</a:t>
            </a:r>
            <a:endParaRPr lang="en-US" dirty="0">
              <a:solidFill>
                <a:schemeClr val="tx2"/>
              </a:solidFill>
              <a:latin typeface="Avenir Next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HTML5 / </a:t>
            </a:r>
            <a:r>
              <a:rPr lang="en-US" dirty="0" err="1" smtClean="0">
                <a:solidFill>
                  <a:schemeClr val="tx2"/>
                </a:solidFill>
                <a:latin typeface="Avenir Black Oblique"/>
              </a:rPr>
              <a:t>jQuery</a:t>
            </a:r>
            <a:endParaRPr lang="en-US" dirty="0" smtClean="0">
              <a:solidFill>
                <a:schemeClr val="tx2"/>
              </a:solidFill>
              <a:latin typeface="Avenir Black Oblique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REST </a:t>
            </a:r>
            <a:r>
              <a:rPr lang="en-US" dirty="0" err="1" smtClean="0">
                <a:solidFill>
                  <a:schemeClr val="tx2"/>
                </a:solidFill>
                <a:latin typeface="Avenir Black Oblique"/>
              </a:rPr>
              <a:t>WebAPI</a:t>
            </a:r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 Services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Azure Mobile Services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SQL Azure Database</a:t>
            </a:r>
          </a:p>
          <a:p>
            <a:r>
              <a:rPr lang="en-US" dirty="0" err="1" smtClean="0">
                <a:solidFill>
                  <a:schemeClr val="tx2"/>
                </a:solidFill>
                <a:latin typeface="Avenir Black Oblique"/>
              </a:rPr>
              <a:t>Github</a:t>
            </a:r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 source control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Azure Websites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Google Maps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Native Android client / Java</a:t>
            </a:r>
            <a:endParaRPr lang="en-US" dirty="0">
              <a:solidFill>
                <a:schemeClr val="tx2"/>
              </a:solidFill>
              <a:latin typeface="Avenir Black Oblique"/>
            </a:endParaRP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56" y="205979"/>
            <a:ext cx="1515051" cy="5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5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venir Next Heavy"/>
              </a:rPr>
              <a:t>The Casual heroes…</a:t>
            </a:r>
            <a:endParaRPr lang="en-US" dirty="0">
              <a:solidFill>
                <a:schemeClr val="tx2"/>
              </a:solidFill>
              <a:latin typeface="Avenir Next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venir Black Oblique"/>
              </a:rPr>
              <a:t>William </a:t>
            </a:r>
            <a:r>
              <a:rPr lang="en-US" dirty="0" err="1">
                <a:solidFill>
                  <a:schemeClr val="tx2"/>
                </a:solidFill>
                <a:latin typeface="Avenir Black Oblique"/>
              </a:rPr>
              <a:t>Wedin</a:t>
            </a:r>
            <a:endParaRPr lang="en-US" dirty="0">
              <a:solidFill>
                <a:schemeClr val="tx2"/>
              </a:solidFill>
              <a:latin typeface="Avenir Black Oblique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Tor Harrington</a:t>
            </a:r>
          </a:p>
          <a:p>
            <a:r>
              <a:rPr lang="en-US" dirty="0">
                <a:solidFill>
                  <a:schemeClr val="tx2"/>
                </a:solidFill>
                <a:latin typeface="Avenir Black Oblique"/>
              </a:rPr>
              <a:t>Robert McCartney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Patrick Mooney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Joel Hammond-Turner</a:t>
            </a:r>
          </a:p>
          <a:p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>James </a:t>
            </a:r>
            <a:r>
              <a:rPr lang="en-US" dirty="0" err="1" smtClean="0">
                <a:solidFill>
                  <a:schemeClr val="tx2"/>
                </a:solidFill>
                <a:latin typeface="Avenir Black Oblique"/>
              </a:rPr>
              <a:t>Counihan</a:t>
            </a:r>
            <a:r>
              <a:rPr lang="en-US" dirty="0" smtClean="0">
                <a:solidFill>
                  <a:schemeClr val="tx2"/>
                </a:solidFill>
                <a:latin typeface="Avenir Black Oblique"/>
              </a:rPr>
              <a:t/>
            </a:r>
            <a:endParaRPr lang="en-US" dirty="0">
              <a:solidFill>
                <a:schemeClr val="tx2"/>
              </a:solidFill>
              <a:latin typeface="Avenir Black Oblique"/>
            </a:endParaRPr>
          </a:p>
        </p:txBody>
      </p:sp>
      <p:pic>
        <p:nvPicPr>
          <p:cNvPr id="4" name="Picture 3" descr="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856" y="205979"/>
            <a:ext cx="1515051" cy="5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97</TotalTime>
  <Words>114</Words>
  <Application>Microsoft Macintosh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PowerPoint Presentation</vt:lpstr>
      <vt:lpstr>PowerPoint Presentation</vt:lpstr>
      <vt:lpstr>The CONCEPT…</vt:lpstr>
      <vt:lpstr>It’s That Simple</vt:lpstr>
      <vt:lpstr>The Technology…</vt:lpstr>
      <vt:lpstr>The Casual heroes…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Hammond-Turner</dc:creator>
  <cp:lastModifiedBy>Joel Hammond-Turner</cp:lastModifiedBy>
  <cp:revision>11</cp:revision>
  <dcterms:created xsi:type="dcterms:W3CDTF">2013-05-24T12:11:08Z</dcterms:created>
  <dcterms:modified xsi:type="dcterms:W3CDTF">2013-05-24T13:48:54Z</dcterms:modified>
</cp:coreProperties>
</file>