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4" r:id="rId4"/>
    <p:sldId id="258" r:id="rId5"/>
    <p:sldId id="259" r:id="rId6"/>
    <p:sldId id="265" r:id="rId7"/>
    <p:sldId id="266" r:id="rId8"/>
    <p:sldId id="261" r:id="rId9"/>
    <p:sldId id="267" r:id="rId10"/>
    <p:sldId id="262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731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62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50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891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976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0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86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03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29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80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607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984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57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44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177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49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E7508F-B82E-4049-BA26-B8ADB69DF31B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2848B9-B8FB-4AD7-8751-AFE86510594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1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245F-4A98-EA75-5253-4026F9709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4711" y="914400"/>
            <a:ext cx="9162000" cy="1638300"/>
          </a:xfrm>
        </p:spPr>
        <p:txBody>
          <a:bodyPr>
            <a:normAutofit/>
          </a:bodyPr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1 - Niveau 2 - Bibliotek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52FFB-4633-C157-00F4-14083F683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889" y="2734733"/>
            <a:ext cx="6987645" cy="1388534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Philip J. Wachmann</a:t>
            </a:r>
          </a:p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Henrik Boesen</a:t>
            </a:r>
          </a:p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15-03-2024</a:t>
            </a:r>
          </a:p>
        </p:txBody>
      </p:sp>
    </p:spTree>
    <p:extLst>
      <p:ext uri="{BB962C8B-B14F-4D97-AF65-F5344CB8AC3E}">
        <p14:creationId xmlns:p14="http://schemas.microsoft.com/office/powerpoint/2010/main" val="287931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234" y="423653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Perspektivering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4803" y="1617453"/>
            <a:ext cx="3150861" cy="524054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Fremtidig udvikling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Musik, Film osv.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–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Opdel kode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Arv / polymorfisme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Læring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Forklaring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12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234" y="423653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764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234" y="423653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Opsummering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2284" y="1763541"/>
            <a:ext cx="2755900" cy="467080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Klassediagram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Bruger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da-DK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Decorator</a:t>
            </a:r>
            <a:endParaRPr lang="da-DK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Perspektivering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37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234" y="423653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203" y="1617453"/>
            <a:ext cx="3354061" cy="49039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Bibliotek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Brugere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a-DK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Faker</a:t>
            </a:r>
            <a:r>
              <a:rPr lang="da-DK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brugerliste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Bøger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a-DK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Faker</a:t>
            </a:r>
            <a:r>
              <a:rPr lang="da-DK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bogsamling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Låne bøger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Returnere bøger</a:t>
            </a:r>
          </a:p>
          <a:p>
            <a:pPr lvl="1" algn="l"/>
            <a:endParaRPr lang="da-DK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1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234" y="423653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2906" y="1904999"/>
            <a:ext cx="2914655" cy="45293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Planlægning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Udførsel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Forklaring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Udførsel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Sammenkædning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Diagrammer</a:t>
            </a:r>
          </a:p>
        </p:txBody>
      </p:sp>
    </p:spTree>
    <p:extLst>
      <p:ext uri="{BB962C8B-B14F-4D97-AF65-F5344CB8AC3E}">
        <p14:creationId xmlns:p14="http://schemas.microsoft.com/office/powerpoint/2010/main" val="41435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181" y="165100"/>
            <a:ext cx="4999966" cy="1193800"/>
          </a:xfrm>
        </p:spPr>
        <p:txBody>
          <a:bodyPr/>
          <a:lstStyle/>
          <a:p>
            <a:pPr algn="l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181" y="1300632"/>
            <a:ext cx="4854264" cy="19580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RAM eller fil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 err="1"/>
              <a:t>Decorator</a:t>
            </a:r>
            <a:r>
              <a:rPr lang="da-DK" dirty="0"/>
              <a:t>  -&gt; class / </a:t>
            </a:r>
            <a:r>
              <a:rPr lang="da-DK" dirty="0" err="1"/>
              <a:t>module</a:t>
            </a:r>
            <a:endParaRPr lang="da-D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Data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 err="1"/>
              <a:t>Strategy</a:t>
            </a:r>
            <a:r>
              <a:rPr lang="da-DK" dirty="0"/>
              <a:t> pattern i søgning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4BEA3804-B80F-1389-1D77-64FD10742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92" y="0"/>
            <a:ext cx="566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0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63500"/>
            <a:ext cx="4980333" cy="1193800"/>
          </a:xfrm>
        </p:spPr>
        <p:txBody>
          <a:bodyPr/>
          <a:lstStyle/>
          <a:p>
            <a:pPr algn="l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Bruger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899" y="1320800"/>
            <a:ext cx="4980333" cy="156385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Korrekt id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Søgning med flere felter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Tilbageførsel</a:t>
            </a:r>
          </a:p>
        </p:txBody>
      </p:sp>
      <p:pic>
        <p:nvPicPr>
          <p:cNvPr id="7" name="Picture 6" descr="A diagram of a business&#10;&#10;Description automatically generated">
            <a:extLst>
              <a:ext uri="{FF2B5EF4-FFF2-40B4-BE49-F238E27FC236}">
                <a16:creationId xmlns:a16="http://schemas.microsoft.com/office/drawing/2014/main" id="{A605766E-CD58-48F8-5FEE-40389FAA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33" y="0"/>
            <a:ext cx="5344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834" y="0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decorator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111" y="1580256"/>
            <a:ext cx="4340889" cy="22556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Indkapsler funktioner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Logger funktions navn, signatur og retur værdi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Skriver til </a:t>
            </a:r>
            <a:r>
              <a:rPr lang="da-DK" dirty="0" err="1"/>
              <a:t>txt</a:t>
            </a:r>
            <a:r>
              <a:rPr lang="da-DK" dirty="0"/>
              <a:t> fil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04C1E-A516-0905-0B31-E5D11840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0256"/>
            <a:ext cx="6096000" cy="52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234" y="423653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C0C9B-C643-055B-25DB-C0C71FD8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86" y="1719166"/>
            <a:ext cx="5276146" cy="2484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14EFB3-B3DE-FA1D-C5D3-2ED9C7FF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2" y="4653648"/>
            <a:ext cx="5443173" cy="2064652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A7C536C-EBCC-9D1C-8EE8-F5030F27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597" y="1719166"/>
            <a:ext cx="4340889" cy="42744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Ram eller fil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Søger kender ikke intern adfærd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Bruger kun filtre for sande værdier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Generator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List </a:t>
            </a:r>
            <a:r>
              <a:rPr lang="da-DK" dirty="0" err="1"/>
              <a:t>comprehension</a:t>
            </a:r>
            <a:endParaRPr lang="da-D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04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134" y="0"/>
            <a:ext cx="9144000" cy="1193800"/>
          </a:xfrm>
        </p:spPr>
        <p:txBody>
          <a:bodyPr/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134" y="1600200"/>
            <a:ext cx="3519361" cy="261221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Henter Brugere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Antager kun 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Henter bøger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Antager kun 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Finder Lån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Fjerner Lån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Fjerner fra Bruger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B89D0-2747-971D-92E2-0559ED30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20" y="1778001"/>
            <a:ext cx="741548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4094-CD43-D799-9865-04E2D435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9000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DDD9-0338-EEA6-A0DC-7BB166AC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655" y="292100"/>
            <a:ext cx="6987645" cy="357350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Finder Bruger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Finder Bog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Gennemgår Udlån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Er der en ledig?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Gennemgår Reserveringer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Er der en ledig?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Har du allerede reserveret?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Lav lån, hvis ledig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02518-36BD-7FCD-C58E-FE3E91E7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2050"/>
            <a:ext cx="6096000" cy="5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311</TotalTime>
  <Words>180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Case 1 - Niveau 2 - Bibliotek</vt:lpstr>
      <vt:lpstr>Case 1</vt:lpstr>
      <vt:lpstr>Proces</vt:lpstr>
      <vt:lpstr>Klasse Diagram</vt:lpstr>
      <vt:lpstr>Bruger Menu</vt:lpstr>
      <vt:lpstr>Log decorator</vt:lpstr>
      <vt:lpstr>Search</vt:lpstr>
      <vt:lpstr>Return book</vt:lpstr>
      <vt:lpstr>Loan</vt:lpstr>
      <vt:lpstr>Perspektivering</vt:lpstr>
      <vt:lpstr>Demo</vt:lpstr>
      <vt:lpstr>Opsummering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1 - Niveau 2 - Bibliotek</dc:title>
  <dc:creator>Philip Johannes Wachmann</dc:creator>
  <cp:lastModifiedBy>Philip Johannes Wachmann</cp:lastModifiedBy>
  <cp:revision>4</cp:revision>
  <dcterms:created xsi:type="dcterms:W3CDTF">2024-03-15T08:56:55Z</dcterms:created>
  <dcterms:modified xsi:type="dcterms:W3CDTF">2024-03-15T14:08:33Z</dcterms:modified>
</cp:coreProperties>
</file>