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5FF8-3A7E-1795-680A-5B9D6371B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09ACC-99A6-8424-94D2-03982B439C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6B3A0-5F11-AE00-DD6B-C6F0487A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31A6-BE0D-5B69-BB6B-A43EEB0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12FE4-33CA-823C-9837-57DF0F36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115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BFB0-D80E-D1D8-DA3D-10B92448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F260-ECA5-F684-0CA7-498E7D73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EBBC1-DCE3-4884-FE87-3CBCEDC1D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27089-2BB5-F18F-952F-7F4770EA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DC60E-0AA9-13E0-177B-D44105E7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905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1B1EA-B897-A569-8D77-7EFF6B816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3FA34-FF8C-8836-B573-4BD64C482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7344C-1537-9146-8287-0669DED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2AC5-08BF-C789-2313-A17300B18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5DFFC-EB23-4192-79EE-4864FF27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587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5004-E576-1989-BCCA-A5F0FDBE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8938-A5FC-E20F-802B-0D4763A90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3495C-0E85-0016-05C5-A68429757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0C25-98A4-7687-A533-E3AD0A50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90C8-7F52-D9D3-19A7-45C440EA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4762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79BE-FFB2-0A02-548B-74832151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1A392-3C0E-57BA-9E0A-94E32A409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C742F-D30E-D06B-F4B0-FDC807C4F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862A-0A6B-7006-7C4C-ECE6A18B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CDEB-5B43-9153-7EEE-53D2B6D0A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113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823A-D80B-B86A-0119-86027325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0565-ED63-AA40-22A3-7205B47F8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9EE2C-386C-8A27-838C-1D6CF7E36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AC96-C9B6-4792-9218-478162A4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9C558-BD13-22A1-8815-C6E593D97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FCAA5-26E8-071C-CF94-8AEF5BDC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92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0E3F-8E47-2B54-198F-D40B388C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380607-18C5-62B8-7085-9ABE2E78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7335D-0FD9-C351-C4E1-CC1FA7C76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57F20-F003-B323-D50E-0C0C742DA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650B1-6149-CBB7-51E4-A2407858C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98CD4-20E7-4A8F-E779-C0BFE362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38BE2-EDC8-6D1F-2A11-E3C20001E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DC03F-A59B-7B81-3E51-A425603C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9566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AC50-5546-638A-593D-66568622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16D392-4CFC-C6E8-886D-6901850A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10BA0-E401-97E5-4B8C-D53EFBFD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07F17-D248-6D94-EEDD-08F370B6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348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4A36-B2AA-40B6-E4E3-3779996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D49F9-8C8C-96D3-D38C-EFDA668CA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A90DC-38EC-F3AD-0A84-11794325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6981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BD44-8DEB-FCBA-B7FC-3EB2D9D8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825DC-DFB8-C4E7-9A58-474B5F07D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C6BE2-718A-26F5-64C1-214C6A0E9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AC12C-2B4D-EA96-51FA-BB30F890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6122F-AD2A-7AAE-1A4C-97FD6B03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1C6E3-A0A8-B517-1EEA-93A9550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743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EE3-9D36-3110-7C75-EF69608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FC2671-D9F0-3896-2C23-27A693BFE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06B9A-9A9C-315D-DB60-7AE1BF6FF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57F96-5FDF-E674-8C46-8B8335A0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F8177-A33F-09DC-B249-8A46130C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ABE6E-9E29-8425-BE39-79738597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3874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F1281-DF91-3E3E-8D83-6B6F241E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5F536-183F-F2CC-1A94-C1986ADB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0E17-9CF3-E2F9-EE27-D61A166AC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FEAC1-B662-47E1-B9FB-6BC3C4E1718B}" type="datetimeFigureOut">
              <a:rPr lang="da-DK" smtClean="0"/>
              <a:t>16-02-2024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A5D46-FE6E-F005-6CBA-9875D185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0B3E6-5454-E5FF-08A0-16BEF397E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6D3A8-CEB8-4BAC-A086-C9320AD9F7B8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00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5945-C90C-2D27-B3C3-438CC9F2B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0388"/>
            <a:ext cx="9144000" cy="1039812"/>
          </a:xfrm>
        </p:spPr>
        <p:txBody>
          <a:bodyPr/>
          <a:lstStyle/>
          <a:p>
            <a:r>
              <a:rPr lang="da-DK" dirty="0" err="1"/>
              <a:t>MasterMind</a:t>
            </a:r>
            <a:endParaRPr lang="da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73F50-5691-13AB-DB7C-5CF94725E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962150"/>
            <a:ext cx="4572000" cy="329565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Præsentation af spil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Main loop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Ved vundet spil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Ved 12 forsøg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Ved </a:t>
            </a:r>
            <a:r>
              <a:rPr lang="da-DK" dirty="0" err="1"/>
              <a:t>rematch</a:t>
            </a:r>
            <a:endParaRPr lang="da-DK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/>
              <a:t>Kode fra start til slut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1028" name="Picture 4" descr="Amazon.com: Retro Mastermind : Toys &amp; Games">
            <a:extLst>
              <a:ext uri="{FF2B5EF4-FFF2-40B4-BE49-F238E27FC236}">
                <a16:creationId xmlns:a16="http://schemas.microsoft.com/office/drawing/2014/main" id="{6B871983-B9A8-4FFA-062C-C5B2E321D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31385"/>
            <a:ext cx="4251325" cy="35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9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26AC4-F44F-A2F0-CABA-96241F34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16" y="1601690"/>
            <a:ext cx="5008984" cy="3728269"/>
          </a:xfrm>
        </p:spPr>
        <p:txBody>
          <a:bodyPr/>
          <a:lstStyle/>
          <a:p>
            <a:r>
              <a:rPr lang="da-DK" dirty="0"/>
              <a:t>Defineret 6 farver</a:t>
            </a:r>
          </a:p>
          <a:p>
            <a:r>
              <a:rPr lang="da-DK" dirty="0"/>
              <a:t>Start præsentation af spillet</a:t>
            </a:r>
          </a:p>
          <a:p>
            <a:r>
              <a:rPr lang="da-DK" dirty="0" err="1"/>
              <a:t>Random</a:t>
            </a:r>
            <a:r>
              <a:rPr lang="da-DK" dirty="0"/>
              <a:t> farver</a:t>
            </a:r>
          </a:p>
          <a:p>
            <a:r>
              <a:rPr lang="da-DK" dirty="0"/>
              <a:t>Starter på 0 forsøg</a:t>
            </a:r>
          </a:p>
          <a:p>
            <a:r>
              <a:rPr lang="da-DK" dirty="0"/>
              <a:t>Spillers input er 0 til start</a:t>
            </a:r>
          </a:p>
          <a:p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C8CB2-43EC-ABFE-F843-AFBFB1BD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1690"/>
            <a:ext cx="6195899" cy="372826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175B41B-4D8F-063C-1F6E-C19061F84433}"/>
              </a:ext>
            </a:extLst>
          </p:cNvPr>
          <p:cNvSpPr txBox="1">
            <a:spLocks/>
          </p:cNvSpPr>
          <p:nvPr/>
        </p:nvSpPr>
        <p:spPr>
          <a:xfrm>
            <a:off x="1524000" y="560388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Præsentation af spil</a:t>
            </a:r>
          </a:p>
        </p:txBody>
      </p:sp>
    </p:spTree>
    <p:extLst>
      <p:ext uri="{BB962C8B-B14F-4D97-AF65-F5344CB8AC3E}">
        <p14:creationId xmlns:p14="http://schemas.microsoft.com/office/powerpoint/2010/main" val="53307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E42F-F19D-E67A-0DAD-849BCEB04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96C9A-C7A3-189E-90BF-816772401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16" y="1601690"/>
            <a:ext cx="5008984" cy="3728269"/>
          </a:xfrm>
        </p:spPr>
        <p:txBody>
          <a:bodyPr/>
          <a:lstStyle/>
          <a:p>
            <a:r>
              <a:rPr lang="da-DK" dirty="0"/>
              <a:t>Input krav</a:t>
            </a:r>
          </a:p>
          <a:p>
            <a:r>
              <a:rPr lang="da-DK" dirty="0" err="1"/>
              <a:t>Compare</a:t>
            </a:r>
            <a:r>
              <a:rPr lang="da-DK" dirty="0"/>
              <a:t> enhed</a:t>
            </a:r>
          </a:p>
          <a:p>
            <a:r>
              <a:rPr lang="da-DK" dirty="0"/>
              <a:t>Spillers valg mod ukendte farver</a:t>
            </a:r>
          </a:p>
          <a:p>
            <a:r>
              <a:rPr lang="da-DK" dirty="0"/>
              <a:t>Fejl besked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4EA263-A593-0775-4D71-ADAEDE833F1B}"/>
              </a:ext>
            </a:extLst>
          </p:cNvPr>
          <p:cNvSpPr txBox="1">
            <a:spLocks/>
          </p:cNvSpPr>
          <p:nvPr/>
        </p:nvSpPr>
        <p:spPr>
          <a:xfrm>
            <a:off x="1524000" y="560388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Main loop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6BB24-4598-8D8D-417D-AE7B8440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046876" cy="521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8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BEF11-BB3C-F39B-7F88-4DC843645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B0FC8-E806-8630-85DF-370208F5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16" y="1601690"/>
            <a:ext cx="5008984" cy="3728269"/>
          </a:xfrm>
        </p:spPr>
        <p:txBody>
          <a:bodyPr/>
          <a:lstStyle/>
          <a:p>
            <a:r>
              <a:rPr lang="da-DK" dirty="0"/>
              <a:t>Hvis spillers valg er lig ukendte farver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50C2A8-6FA6-6BC3-368A-5A662073F0D2}"/>
              </a:ext>
            </a:extLst>
          </p:cNvPr>
          <p:cNvSpPr txBox="1">
            <a:spLocks/>
          </p:cNvSpPr>
          <p:nvPr/>
        </p:nvSpPr>
        <p:spPr>
          <a:xfrm>
            <a:off x="1524000" y="560388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Ved Vundet Spil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0AF1B-5EB3-83DF-9485-84816FE0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096000" cy="395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640B-FC57-E88B-2A25-55403541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7205-0F83-0388-85E6-316732B4E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16" y="1601690"/>
            <a:ext cx="5008984" cy="3728269"/>
          </a:xfrm>
        </p:spPr>
        <p:txBody>
          <a:bodyPr/>
          <a:lstStyle/>
          <a:p>
            <a:r>
              <a:rPr lang="da-DK" dirty="0"/>
              <a:t>Efter 12 forsøg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481A26-F5CD-8E5C-0BEC-ABCE7CB879C8}"/>
              </a:ext>
            </a:extLst>
          </p:cNvPr>
          <p:cNvSpPr txBox="1">
            <a:spLocks/>
          </p:cNvSpPr>
          <p:nvPr/>
        </p:nvSpPr>
        <p:spPr>
          <a:xfrm>
            <a:off x="1524000" y="560388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Ved Tabt Spil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BF8093-8686-511B-3E79-57D4A60B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6303776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1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FD4FE-E255-DA1D-8E8F-7B5C3F9C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2FB5-9904-5EBC-94BF-FE161E8C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4816" y="1601690"/>
            <a:ext cx="5008984" cy="3728269"/>
          </a:xfrm>
        </p:spPr>
        <p:txBody>
          <a:bodyPr/>
          <a:lstStyle/>
          <a:p>
            <a:r>
              <a:rPr lang="da-DK" dirty="0"/>
              <a:t>Efter vundet</a:t>
            </a:r>
          </a:p>
          <a:p>
            <a:r>
              <a:rPr lang="da-DK" dirty="0"/>
              <a:t>Efter 12 forsøg</a:t>
            </a:r>
          </a:p>
          <a:p>
            <a:r>
              <a:rPr lang="da-DK" dirty="0"/>
              <a:t>Forsøgstæller</a:t>
            </a:r>
          </a:p>
          <a:p>
            <a:r>
              <a:rPr lang="da-DK" dirty="0"/>
              <a:t>Sort()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DE6B-B3A2-EA44-9756-94BE0E327AAB}"/>
              </a:ext>
            </a:extLst>
          </p:cNvPr>
          <p:cNvSpPr txBox="1">
            <a:spLocks/>
          </p:cNvSpPr>
          <p:nvPr/>
        </p:nvSpPr>
        <p:spPr>
          <a:xfrm>
            <a:off x="1524000" y="560388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Rematch</a:t>
            </a:r>
            <a:endParaRPr lang="da-D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23782E-8402-7534-82E5-589358D549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374"/>
          <a:stretch/>
        </p:blipFill>
        <p:spPr>
          <a:xfrm>
            <a:off x="0" y="4700396"/>
            <a:ext cx="6344817" cy="2140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F55F4E-A486-84DA-1678-5D9725C5B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649" y="1476375"/>
            <a:ext cx="6344817" cy="17578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FD9BF7-B8B6-41FE-7108-2F3FFD124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42444"/>
            <a:ext cx="6419720" cy="12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1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4FA1F-5F05-DBE0-CB83-B35FCE5D8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F810CC-8B0C-E474-0172-3D9CB3620DD8}"/>
              </a:ext>
            </a:extLst>
          </p:cNvPr>
          <p:cNvSpPr txBox="1">
            <a:spLocks/>
          </p:cNvSpPr>
          <p:nvPr/>
        </p:nvSpPr>
        <p:spPr>
          <a:xfrm>
            <a:off x="-2638425" y="0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Fra start til slut: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76CD8-DC8D-4BA7-9514-D93F7134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374" y="14142"/>
            <a:ext cx="6577352" cy="68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97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60D52-E9A2-DD20-2572-E994A30F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3367FD0-7402-63F6-50A8-2AF88943157A}"/>
              </a:ext>
            </a:extLst>
          </p:cNvPr>
          <p:cNvSpPr txBox="1">
            <a:spLocks/>
          </p:cNvSpPr>
          <p:nvPr/>
        </p:nvSpPr>
        <p:spPr>
          <a:xfrm>
            <a:off x="-2638425" y="0"/>
            <a:ext cx="9144000" cy="1039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/>
              <a:t>Fra start til slut: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605755-ED29-9E30-286B-9C2A12396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4" y="0"/>
            <a:ext cx="7833731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B0993-9597-FFD8-BCF2-75ADEB5252C5}"/>
              </a:ext>
            </a:extLst>
          </p:cNvPr>
          <p:cNvCxnSpPr>
            <a:cxnSpLocks/>
          </p:cNvCxnSpPr>
          <p:nvPr/>
        </p:nvCxnSpPr>
        <p:spPr>
          <a:xfrm>
            <a:off x="3461658" y="3885812"/>
            <a:ext cx="132669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157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91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MasterMind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MasterMind</dc:title>
  <dc:creator>Philip Johannes Wachmann</dc:creator>
  <cp:lastModifiedBy>Philip Johannes Wachmann</cp:lastModifiedBy>
  <cp:revision>3</cp:revision>
  <dcterms:created xsi:type="dcterms:W3CDTF">2024-02-16T09:02:38Z</dcterms:created>
  <dcterms:modified xsi:type="dcterms:W3CDTF">2024-02-16T13:28:18Z</dcterms:modified>
</cp:coreProperties>
</file>