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5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6A336-93DC-04B7-FBC9-4DCA87AE7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GB" sz="5000" dirty="0"/>
              <a:t>PDF downloader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B133-0F90-BDC8-D5EF-AB84185DF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GB" dirty="0"/>
              <a:t>Philip J. Wachmann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94E7A7-3AEA-A905-8D9C-6C3C52274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6" r="25448" b="2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563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1067-592C-5483-A0F2-EF406876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C95A-C388-F3B7-D5D2-8F4549D3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4617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Step opdeling: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1. step: undersøge download med URL i Python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Test dette med et link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Brug samme link til at downloade som pdf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2. step: klippe i </a:t>
            </a:r>
            <a:r>
              <a:rPr lang="da-DK" dirty="0" err="1"/>
              <a:t>excel</a:t>
            </a:r>
            <a:r>
              <a:rPr lang="da-DK" dirty="0"/>
              <a:t> filen, således at den indeholder færre rækker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Hent data fra </a:t>
            </a:r>
            <a:r>
              <a:rPr lang="da-DK" dirty="0" err="1"/>
              <a:t>excel</a:t>
            </a:r>
            <a:r>
              <a:rPr lang="da-DK" dirty="0"/>
              <a:t> fil til pandas dataframe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Loop igennem linkene i filen og gem hver enkelt som PDF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Tilfør korrekt navn til filerne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Test Download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3. step: Tilføj </a:t>
            </a:r>
            <a:r>
              <a:rPr lang="da-DK" dirty="0" err="1"/>
              <a:t>multithreading</a:t>
            </a:r>
            <a:r>
              <a:rPr lang="da-DK" dirty="0"/>
              <a:t> for mere effektiv download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Kører igennem data af flere omgange samtidig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4. step: Test med al data</a:t>
            </a:r>
          </a:p>
        </p:txBody>
      </p:sp>
    </p:spTree>
    <p:extLst>
      <p:ext uri="{BB962C8B-B14F-4D97-AF65-F5344CB8AC3E}">
        <p14:creationId xmlns:p14="http://schemas.microsoft.com/office/powerpoint/2010/main" val="151396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074E-348F-830B-81AF-0E14FB95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FD13-95F5-E05A-0E2B-28D863C4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Pandas til at hente data ind i en dataframe og gemme til </a:t>
            </a:r>
            <a:r>
              <a:rPr lang="da-DK" dirty="0" err="1"/>
              <a:t>excel</a:t>
            </a:r>
            <a:r>
              <a:rPr lang="da-DK" dirty="0"/>
              <a:t> fil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Reguest</a:t>
            </a:r>
            <a:r>
              <a:rPr lang="da-DK" dirty="0"/>
              <a:t> modul blev brugt til at læse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Threading</a:t>
            </a:r>
            <a:r>
              <a:rPr lang="da-DK" dirty="0"/>
              <a:t> modul til at køre flere download samtidig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Dette blev forbundet til en funktion med et download ”Loop”</a:t>
            </a:r>
          </a:p>
        </p:txBody>
      </p:sp>
    </p:spTree>
    <p:extLst>
      <p:ext uri="{BB962C8B-B14F-4D97-AF65-F5344CB8AC3E}">
        <p14:creationId xmlns:p14="http://schemas.microsoft.com/office/powerpoint/2010/main" val="40799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F4A90D-355D-2D2A-41FE-027C452A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60" y="0"/>
            <a:ext cx="5953240" cy="183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B3C51-B551-2227-0668-8E7FA8E0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" y="0"/>
            <a:ext cx="5292520" cy="5292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43E95-288C-A0A9-88B2-7C24E982A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" y="5292520"/>
            <a:ext cx="7224651" cy="15654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EA7902-F4A2-919A-B227-B36E75E66759}"/>
              </a:ext>
            </a:extLst>
          </p:cNvPr>
          <p:cNvCxnSpPr/>
          <p:nvPr/>
        </p:nvCxnSpPr>
        <p:spPr>
          <a:xfrm flipH="1">
            <a:off x="5466735" y="609600"/>
            <a:ext cx="629265" cy="786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577C2A-4F76-FF78-EA66-910B9226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430" y="1838632"/>
            <a:ext cx="4949789" cy="501936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Udklip af hele koden (start: øverst højre side)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os er et modul der kan bruges til at skifte stien til bestemt mappe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I dette tilfælde til mappen med </a:t>
            </a:r>
            <a:r>
              <a:rPr lang="da-DK" dirty="0" err="1"/>
              <a:t>excel</a:t>
            </a:r>
            <a:r>
              <a:rPr lang="da-DK" dirty="0"/>
              <a:t> filerne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Multithreads</a:t>
            </a:r>
            <a:r>
              <a:rPr lang="da-DK" dirty="0"/>
              <a:t> ses i bunden, den refererer til funktionen </a:t>
            </a:r>
            <a:r>
              <a:rPr lang="da-DK" dirty="0" err="1"/>
              <a:t>download_pdf</a:t>
            </a:r>
            <a:endParaRPr lang="da-DK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Looper af flere omgange samtidig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Reguests</a:t>
            </a:r>
            <a:r>
              <a:rPr lang="da-DK" dirty="0"/>
              <a:t> læser link og gemmer i en variable- </a:t>
            </a:r>
            <a:r>
              <a:rPr lang="da-DK" dirty="0" err="1"/>
              <a:t>response</a:t>
            </a:r>
            <a:endParaRPr lang="da-DK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Der tjekkes om </a:t>
            </a:r>
            <a:r>
              <a:rPr lang="da-DK" dirty="0" err="1"/>
              <a:t>status_code</a:t>
            </a:r>
            <a:r>
              <a:rPr lang="da-DK" dirty="0"/>
              <a:t> er i 200-værdierne.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Altså status-koder, hvor forbindelsen er en succes</a:t>
            </a:r>
          </a:p>
          <a:p>
            <a:pPr marL="1028700" lvl="3" indent="-342900">
              <a:buFont typeface="Arial" panose="020B0604020202020204" pitchFamily="34" charset="0"/>
              <a:buChar char="•"/>
            </a:pPr>
            <a:r>
              <a:rPr lang="da-DK" dirty="0"/>
              <a:t>Hvis ja, så downloades en pdf og den gemmes i en defineret mappesti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Hvis ikke linket under ”</a:t>
            </a:r>
            <a:r>
              <a:rPr lang="da-DK" dirty="0" err="1"/>
              <a:t>Pdf_URL</a:t>
            </a:r>
            <a:r>
              <a:rPr lang="da-DK" dirty="0"/>
              <a:t>” virker forsøges linket i ”Report Html Address”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Til sidst gemmes </a:t>
            </a:r>
            <a:r>
              <a:rPr lang="da-DK" dirty="0" err="1"/>
              <a:t>excel</a:t>
            </a:r>
            <a:r>
              <a:rPr lang="da-DK" dirty="0"/>
              <a:t> filen med metadata med ny kolonne med ”Not </a:t>
            </a:r>
            <a:r>
              <a:rPr lang="da-DK" dirty="0" err="1"/>
              <a:t>Downloaded</a:t>
            </a:r>
            <a:r>
              <a:rPr lang="da-DK" dirty="0"/>
              <a:t> og </a:t>
            </a:r>
            <a:r>
              <a:rPr lang="da-DK" dirty="0" err="1"/>
              <a:t>Downloaded</a:t>
            </a:r>
            <a:r>
              <a:rPr lang="da-DK" dirty="0"/>
              <a:t> (se røde pile)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F31858-2720-BBF6-F082-74E8A4894BE2}"/>
              </a:ext>
            </a:extLst>
          </p:cNvPr>
          <p:cNvCxnSpPr/>
          <p:nvPr/>
        </p:nvCxnSpPr>
        <p:spPr>
          <a:xfrm>
            <a:off x="98323" y="4640826"/>
            <a:ext cx="7374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D02DEF-AA5C-88B0-77FD-FD5CD445581F}"/>
              </a:ext>
            </a:extLst>
          </p:cNvPr>
          <p:cNvCxnSpPr>
            <a:cxnSpLocks/>
          </p:cNvCxnSpPr>
          <p:nvPr/>
        </p:nvCxnSpPr>
        <p:spPr>
          <a:xfrm>
            <a:off x="98323" y="2492477"/>
            <a:ext cx="4866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16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7480-82E5-22EA-632C-DBEBF37A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Tidsestimering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A5EB-EDD4-7EE7-B47E-8CD45483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Uden </a:t>
            </a:r>
            <a:r>
              <a:rPr lang="da-DK" dirty="0" err="1"/>
              <a:t>multithreading</a:t>
            </a:r>
            <a:endParaRPr lang="da-DK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Ca. 12-15 timers baseret på ca. 100 filers download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Med </a:t>
            </a:r>
            <a:r>
              <a:rPr lang="da-DK" dirty="0" err="1"/>
              <a:t>Multithreading</a:t>
            </a:r>
            <a:endParaRPr lang="da-DK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I første omgang blev </a:t>
            </a:r>
            <a:r>
              <a:rPr lang="da-DK" dirty="0" err="1"/>
              <a:t>excel</a:t>
            </a:r>
            <a:r>
              <a:rPr lang="da-DK" dirty="0"/>
              <a:t> filen med metadata opdateret løbende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Estimeret til 2-3 timer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Blev ændret, således at kun </a:t>
            </a:r>
            <a:r>
              <a:rPr lang="da-DK" dirty="0" err="1"/>
              <a:t>dataframet</a:t>
            </a:r>
            <a:r>
              <a:rPr lang="da-DK" dirty="0"/>
              <a:t> blev opdateret løbende og gemt i </a:t>
            </a:r>
            <a:r>
              <a:rPr lang="da-DK" dirty="0" err="1"/>
              <a:t>excel</a:t>
            </a:r>
            <a:r>
              <a:rPr lang="da-DK" dirty="0"/>
              <a:t> til sidst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Proces sat i gang 17.18 og afsluttet 17.38 samme dag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Altså, en tid på 20 min.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79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99AE-1273-3D24-7073-09389353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818732"/>
          </a:xfrm>
        </p:spPr>
        <p:txBody>
          <a:bodyPr/>
          <a:lstStyle/>
          <a:p>
            <a:r>
              <a:rPr lang="da-DK" dirty="0"/>
              <a:t>Perspektivering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C293-7EB3-3192-A547-385F19EB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5597"/>
            <a:ext cx="10972800" cy="51696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Læring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Nye moduler, som jeg ikke har brugt før: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”</a:t>
            </a:r>
            <a:r>
              <a:rPr lang="da-DK" dirty="0" err="1"/>
              <a:t>Threading</a:t>
            </a:r>
            <a:r>
              <a:rPr lang="da-DK" dirty="0"/>
              <a:t>”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”</a:t>
            </a:r>
            <a:r>
              <a:rPr lang="da-DK" dirty="0" err="1"/>
              <a:t>Request</a:t>
            </a:r>
            <a:r>
              <a:rPr lang="da-DK" dirty="0"/>
              <a:t>”</a:t>
            </a:r>
          </a:p>
          <a:p>
            <a:pPr marL="1028700" lvl="3" indent="-342900">
              <a:buFont typeface="Arial" panose="020B0604020202020204" pitchFamily="34" charset="0"/>
              <a:buChar char="•"/>
            </a:pPr>
            <a:r>
              <a:rPr lang="da-DK" dirty="0"/>
              <a:t>HTTP status koder – værdier i 200 er forbindelser med succes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Brug af </a:t>
            </a:r>
            <a:r>
              <a:rPr lang="da-DK" dirty="0" err="1"/>
              <a:t>enumerate</a:t>
            </a:r>
            <a:r>
              <a:rPr lang="da-DK" dirty="0"/>
              <a:t> i for loop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, link in enumerate(</a:t>
            </a:r>
            <a:r>
              <a:rPr lang="en-GB" dirty="0" err="1"/>
              <a:t>url</a:t>
            </a:r>
            <a:r>
              <a:rPr lang="en-GB" dirty="0"/>
              <a:t>['</a:t>
            </a:r>
            <a:r>
              <a:rPr lang="en-GB" dirty="0" err="1"/>
              <a:t>Pdf_URL</a:t>
            </a:r>
            <a:r>
              <a:rPr lang="en-GB" dirty="0"/>
              <a:t>'], start=1):</a:t>
            </a:r>
          </a:p>
          <a:p>
            <a:pPr marL="1028700" lvl="3" indent="-342900">
              <a:buFont typeface="Arial" panose="020B0604020202020204" pitchFamily="34" charset="0"/>
              <a:buChar char="•"/>
            </a:pPr>
            <a:r>
              <a:rPr lang="da-DK" dirty="0"/>
              <a:t>Alternativt, ville jeg have defineret i=0 inden loopet, men her bestemmer vi en start=1 (en lidt simplere måde at skrive på)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Tid og mængde af pdf filer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I alt downloadet ≈ 4000 filer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Tid ≈ 20 min.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Til sammenligning har andre fået omtrent 7000 filer på et par timer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Årsagen til disse forskelle er ukendt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Tilføjelser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Koden bør også tage højde for om filen er downloadet eller ej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da-DK" dirty="0"/>
              <a:t>Muligvis bare en tilføjelse af et ”</a:t>
            </a:r>
            <a:r>
              <a:rPr lang="da-DK" dirty="0" err="1"/>
              <a:t>if</a:t>
            </a:r>
            <a:r>
              <a:rPr lang="da-DK" dirty="0"/>
              <a:t>” statement der kun hvis ”</a:t>
            </a:r>
            <a:r>
              <a:rPr lang="da-DK" dirty="0" err="1"/>
              <a:t>os.path.isfile</a:t>
            </a:r>
            <a:r>
              <a:rPr lang="da-DK" dirty="0"/>
              <a:t>(</a:t>
            </a:r>
            <a:r>
              <a:rPr lang="da-DK" dirty="0" err="1"/>
              <a:t>path</a:t>
            </a:r>
            <a:r>
              <a:rPr lang="da-DK" dirty="0"/>
              <a:t>)” registrer en fil, der ikke er i den givet ”</a:t>
            </a:r>
            <a:r>
              <a:rPr lang="da-DK" dirty="0" err="1"/>
              <a:t>path</a:t>
            </a:r>
            <a:r>
              <a:rPr lang="da-DK" dirty="0"/>
              <a:t>”, kører koden (se næste slide og filen: </a:t>
            </a:r>
            <a:r>
              <a:rPr lang="en-US" dirty="0"/>
              <a:t>Uge11_pdf_downloader_multithreading_file_reg.py)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177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6738-DB74-8297-A664-A52326F32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844" y="105732"/>
            <a:ext cx="4070555" cy="6037006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LAST MINUTE TILFØJELSE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”If not” I givet mappe (se øverste røde pil)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Tjekker om fil med </a:t>
            </a:r>
            <a:r>
              <a:rPr lang="da-DK" dirty="0" err="1"/>
              <a:t>BRnum</a:t>
            </a:r>
            <a:r>
              <a:rPr lang="da-DK" dirty="0"/>
              <a:t> ligger i mappen PDF, hvor filerne er gemt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”</a:t>
            </a:r>
            <a:r>
              <a:rPr lang="da-DK" dirty="0" err="1"/>
              <a:t>else</a:t>
            </a:r>
            <a:r>
              <a:rPr lang="da-DK" dirty="0"/>
              <a:t>” – printer filnavnet og at den er downloadet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Dette sker kun hvis filen er i mappen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De filer der har meldt fejl før, forsøger den stadig at downloade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Har ikke på nuværende tidspunkt fundet en løsning til dette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Pågældende kode er ikke testet med al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Virker på et mindre datasæt, så den burde også virker på al dataet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45B15-C5B2-9741-DE05-86644545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" y="0"/>
            <a:ext cx="6941574" cy="68548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351C14-B02B-BD18-5010-48A2D82B298A}"/>
              </a:ext>
            </a:extLst>
          </p:cNvPr>
          <p:cNvCxnSpPr/>
          <p:nvPr/>
        </p:nvCxnSpPr>
        <p:spPr>
          <a:xfrm flipH="1">
            <a:off x="5589639" y="808729"/>
            <a:ext cx="10127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B38E82-F8CE-4E24-2F92-F687DF5E39ED}"/>
              </a:ext>
            </a:extLst>
          </p:cNvPr>
          <p:cNvCxnSpPr/>
          <p:nvPr/>
        </p:nvCxnSpPr>
        <p:spPr>
          <a:xfrm flipH="1">
            <a:off x="4345859" y="6654006"/>
            <a:ext cx="10127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9597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4"/>
      </a:lt2>
      <a:accent1>
        <a:srgbClr val="CA93BB"/>
      </a:accent1>
      <a:accent2>
        <a:srgbClr val="B57BBE"/>
      </a:accent2>
      <a:accent3>
        <a:srgbClr val="AB93CA"/>
      </a:accent3>
      <a:accent4>
        <a:srgbClr val="7C7BBE"/>
      </a:accent4>
      <a:accent5>
        <a:srgbClr val="8FA5C8"/>
      </a:accent5>
      <a:accent6>
        <a:srgbClr val="75ABB7"/>
      </a:accent6>
      <a:hlink>
        <a:srgbClr val="568E6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617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Posterama</vt:lpstr>
      <vt:lpstr>SplashVTI</vt:lpstr>
      <vt:lpstr>PDF downloader</vt:lpstr>
      <vt:lpstr>Proces</vt:lpstr>
      <vt:lpstr>Kode</vt:lpstr>
      <vt:lpstr>PowerPoint Presentation</vt:lpstr>
      <vt:lpstr>Tidsestimering</vt:lpstr>
      <vt:lpstr>Perspektivering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downloader</dc:title>
  <dc:creator>Philip Johannes Wachmann</dc:creator>
  <cp:lastModifiedBy>Philip Johannes Wachmann</cp:lastModifiedBy>
  <cp:revision>10</cp:revision>
  <dcterms:created xsi:type="dcterms:W3CDTF">2024-04-18T13:46:17Z</dcterms:created>
  <dcterms:modified xsi:type="dcterms:W3CDTF">2024-04-19T12:56:34Z</dcterms:modified>
</cp:coreProperties>
</file>