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3" r:id="rId2"/>
    <p:sldId id="324" r:id="rId3"/>
    <p:sldId id="325" r:id="rId4"/>
    <p:sldId id="340" r:id="rId5"/>
    <p:sldId id="327" r:id="rId6"/>
    <p:sldId id="331" r:id="rId7"/>
    <p:sldId id="342" r:id="rId8"/>
    <p:sldId id="328" r:id="rId9"/>
    <p:sldId id="326" r:id="rId10"/>
    <p:sldId id="334" r:id="rId11"/>
    <p:sldId id="329" r:id="rId12"/>
    <p:sldId id="343" r:id="rId13"/>
    <p:sldId id="338" r:id="rId14"/>
    <p:sldId id="339" r:id="rId15"/>
    <p:sldId id="330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V" lastIdx="1" clrIdx="0">
    <p:extLst>
      <p:ext uri="{19B8F6BF-5375-455C-9EA6-DF929625EA0E}">
        <p15:presenceInfo xmlns:p15="http://schemas.microsoft.com/office/powerpoint/2012/main" userId="2eec6f31438e12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A890"/>
    <a:srgbClr val="66676C"/>
    <a:srgbClr val="B1172E"/>
    <a:srgbClr val="FEF19F"/>
    <a:srgbClr val="FEF6B0"/>
    <a:srgbClr val="FDD195"/>
    <a:srgbClr val="F7BE5D"/>
    <a:srgbClr val="F59945"/>
    <a:srgbClr val="EF902A"/>
    <a:srgbClr val="8A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6318" autoAdjust="0"/>
  </p:normalViewPr>
  <p:slideViewPr>
    <p:cSldViewPr snapToGrid="0">
      <p:cViewPr varScale="1">
        <p:scale>
          <a:sx n="76" d="100"/>
          <a:sy n="76" d="100"/>
        </p:scale>
        <p:origin x="6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5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6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70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69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8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28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8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0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0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8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4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8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2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0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8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53F84F8D-DD2D-47F0-B9CB-4282BFFBE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B47FC7D-B29A-4982-ACBE-B9BA4950977D}"/>
              </a:ext>
            </a:extLst>
          </p:cNvPr>
          <p:cNvGrpSpPr/>
          <p:nvPr/>
        </p:nvGrpSpPr>
        <p:grpSpPr>
          <a:xfrm>
            <a:off x="2586037" y="1695067"/>
            <a:ext cx="5657851" cy="4244193"/>
            <a:chOff x="5572123" y="1172330"/>
            <a:chExt cx="4638737" cy="34797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CC2F9D-F11C-407A-AB65-E0EE6CC94360}"/>
                </a:ext>
              </a:extLst>
            </p:cNvPr>
            <p:cNvSpPr/>
            <p:nvPr/>
          </p:nvSpPr>
          <p:spPr>
            <a:xfrm>
              <a:off x="5572124" y="1172330"/>
              <a:ext cx="105425" cy="3399672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35316C-EB4E-4BA5-850F-621F0581A3B2}"/>
                </a:ext>
              </a:extLst>
            </p:cNvPr>
            <p:cNvSpPr/>
            <p:nvPr/>
          </p:nvSpPr>
          <p:spPr>
            <a:xfrm rot="16200000">
              <a:off x="7839755" y="2280939"/>
              <a:ext cx="103473" cy="4638737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1A0774-3A16-4166-BF89-89278E723A25}"/>
              </a:ext>
            </a:extLst>
          </p:cNvPr>
          <p:cNvGrpSpPr/>
          <p:nvPr/>
        </p:nvGrpSpPr>
        <p:grpSpPr>
          <a:xfrm flipH="1" flipV="1">
            <a:off x="2586037" y="889780"/>
            <a:ext cx="6635093" cy="5038387"/>
            <a:chOff x="5261388" y="519244"/>
            <a:chExt cx="5439954" cy="413085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978693-838A-4100-B55D-559C3D4D1A33}"/>
                </a:ext>
              </a:extLst>
            </p:cNvPr>
            <p:cNvSpPr/>
            <p:nvPr/>
          </p:nvSpPr>
          <p:spPr>
            <a:xfrm>
              <a:off x="5261388" y="529007"/>
              <a:ext cx="105424" cy="4121090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43F323-C7F1-4DC4-B8E8-A82189DF9853}"/>
                </a:ext>
              </a:extLst>
            </p:cNvPr>
            <p:cNvSpPr/>
            <p:nvPr/>
          </p:nvSpPr>
          <p:spPr>
            <a:xfrm rot="16200000">
              <a:off x="7931885" y="1880639"/>
              <a:ext cx="110669" cy="5428244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02EE91-1744-4201-86D8-9345BC3AA367}"/>
                </a:ext>
              </a:extLst>
            </p:cNvPr>
            <p:cNvSpPr/>
            <p:nvPr/>
          </p:nvSpPr>
          <p:spPr>
            <a:xfrm>
              <a:off x="10595914" y="4240769"/>
              <a:ext cx="105425" cy="363773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C0512E-848F-4EC5-8A5C-4CB0D5698118}"/>
                </a:ext>
              </a:extLst>
            </p:cNvPr>
            <p:cNvSpPr/>
            <p:nvPr/>
          </p:nvSpPr>
          <p:spPr>
            <a:xfrm rot="16200000">
              <a:off x="5498977" y="387080"/>
              <a:ext cx="103474" cy="367801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5192641-668A-4D2E-A348-C88370C9A477}"/>
              </a:ext>
            </a:extLst>
          </p:cNvPr>
          <p:cNvSpPr txBox="1"/>
          <p:nvPr/>
        </p:nvSpPr>
        <p:spPr>
          <a:xfrm>
            <a:off x="357009" y="2501900"/>
            <a:ext cx="600164" cy="1854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体视界-简圆体" panose="02010601030101010101" charset="-122"/>
              </a:rPr>
              <a:t>YOUR LOGO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1413668" y="2624152"/>
            <a:ext cx="9364663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5400" spc="225" dirty="0" err="1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</a:rPr>
              <a:t>MuseumAR</a:t>
            </a:r>
            <a:endParaRPr lang="en-US" altLang="zh-CN" sz="5400" spc="225" dirty="0" smtClean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</a:endParaRPr>
          </a:p>
          <a:p>
            <a:pPr algn="ctr">
              <a:defRPr/>
            </a:pPr>
            <a:r>
              <a:rPr lang="zh-CN" altLang="en-US" sz="5400" spc="225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</a:rPr>
              <a:t>系统设计</a:t>
            </a:r>
            <a:endParaRPr sz="54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54F23F-F9BF-4914-8C8D-F8272071DCA7}"/>
              </a:ext>
            </a:extLst>
          </p:cNvPr>
          <p:cNvSpPr txBox="1"/>
          <p:nvPr/>
        </p:nvSpPr>
        <p:spPr>
          <a:xfrm>
            <a:off x="4131386" y="4849401"/>
            <a:ext cx="3980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66676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体视界-简圆体" panose="02010601030101010101" charset="-122"/>
              </a:rPr>
              <a:t>组长：王绪亮</a:t>
            </a:r>
            <a:endParaRPr lang="en-US" altLang="zh-CN" sz="2000" dirty="0" smtClean="0">
              <a:solidFill>
                <a:srgbClr val="66676C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体视界-简圆体" panose="02010601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66676C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体视界-简圆体" panose="02010601030101010101" charset="-122"/>
              </a:rPr>
              <a:t>组员：杜志聪 蓝海明 陈桐 马超</a:t>
            </a:r>
            <a:endParaRPr lang="en-US" altLang="zh-CN" sz="2000" dirty="0">
              <a:solidFill>
                <a:srgbClr val="66676C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体视界-简圆体" panose="02010601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3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架构设计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05" y="1085221"/>
            <a:ext cx="10814455" cy="54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BBF29D2-CE9F-4CC1-B00B-6361D8F73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4</a:t>
            </a:r>
            <a:endParaRPr sz="13800" spc="225" dirty="0">
              <a:solidFill>
                <a:schemeClr val="bg1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界面设计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EF48CA-9170-4584-8251-A4A04BFC30AC}"/>
              </a:ext>
            </a:extLst>
          </p:cNvPr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Life isn't about waiting for the storm to pass. it's about learning to dance in the rain. </a:t>
            </a:r>
          </a:p>
        </p:txBody>
      </p:sp>
    </p:spTree>
    <p:extLst>
      <p:ext uri="{BB962C8B-B14F-4D97-AF65-F5344CB8AC3E}">
        <p14:creationId xmlns:p14="http://schemas.microsoft.com/office/powerpoint/2010/main" val="27686819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界面设计思想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41D23E90-E3EA-4C68-A1BE-E9C7A8C93398}"/>
              </a:ext>
            </a:extLst>
          </p:cNvPr>
          <p:cNvSpPr/>
          <p:nvPr/>
        </p:nvSpPr>
        <p:spPr>
          <a:xfrm>
            <a:off x="7862947" y="1625600"/>
            <a:ext cx="3097154" cy="4775199"/>
          </a:xfrm>
          <a:prstGeom prst="parallelogram">
            <a:avLst>
              <a:gd name="adj" fmla="val 0"/>
            </a:avLst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18C2F0-C5B4-463E-A9AB-D75FD6542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1781008"/>
            <a:ext cx="3097154" cy="5075552"/>
          </a:xfrm>
          <a:prstGeom prst="rect">
            <a:avLst/>
          </a:prstGeom>
        </p:spPr>
      </p:pic>
      <p:sp>
        <p:nvSpPr>
          <p:cNvPr id="8" name="Rectangle 27">
            <a:extLst>
              <a:ext uri="{FF2B5EF4-FFF2-40B4-BE49-F238E27FC236}">
                <a16:creationId xmlns:a16="http://schemas.microsoft.com/office/drawing/2014/main" id="{235FA284-FC7C-40FE-87C9-598B49DD8915}"/>
              </a:ext>
            </a:extLst>
          </p:cNvPr>
          <p:cNvSpPr/>
          <p:nvPr/>
        </p:nvSpPr>
        <p:spPr>
          <a:xfrm>
            <a:off x="1449446" y="2191529"/>
            <a:ext cx="5952273" cy="51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Segoe UI" panose="020B0502040204020203" pitchFamily="34" charset="0"/>
              </a:rPr>
              <a:t>用户版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18B45B3-E18E-477E-94D4-A289D8BDCDF7}"/>
              </a:ext>
            </a:extLst>
          </p:cNvPr>
          <p:cNvSpPr/>
          <p:nvPr/>
        </p:nvSpPr>
        <p:spPr>
          <a:xfrm>
            <a:off x="1449447" y="2656350"/>
            <a:ext cx="5789554" cy="1374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zh-CN" sz="1400" dirty="0"/>
              <a:t>在用户版的微信小程序中，进入主页后，可以通过主页上方的导航栏使用不同的功能。导航栏左上方为菜单按钮，通过菜单我们可以导航到不同的功能模块的页面，使用相应的功能。另外，为了凸显我们博物馆辅助游览工具的</a:t>
            </a:r>
            <a:r>
              <a:rPr lang="en-US" altLang="zh-CN" sz="1400" dirty="0"/>
              <a:t>AR</a:t>
            </a:r>
            <a:r>
              <a:rPr lang="zh-CN" altLang="zh-CN" sz="1400" dirty="0"/>
              <a:t>扫描展品查看展品的详细信息的特色，在导航栏右上方有扫描功能按钮，可以快速地使用</a:t>
            </a:r>
            <a:r>
              <a:rPr lang="en-US" altLang="zh-CN" sz="1400" dirty="0"/>
              <a:t>AR</a:t>
            </a:r>
            <a:r>
              <a:rPr lang="zh-CN" altLang="zh-CN" sz="1400" dirty="0"/>
              <a:t>扫物功能。</a:t>
            </a:r>
            <a:r>
              <a:rPr lang="id-ID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Segoe UI Light" panose="020B0502040204020203" pitchFamily="34" charset="0"/>
                <a:sym typeface="+mn-ea"/>
              </a:rPr>
              <a:t>. </a:t>
            </a:r>
            <a:endParaRPr lang="id-ID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51CAF1F6-BE9D-4789-B5DA-9FB16BF6308E}"/>
              </a:ext>
            </a:extLst>
          </p:cNvPr>
          <p:cNvSpPr/>
          <p:nvPr/>
        </p:nvSpPr>
        <p:spPr>
          <a:xfrm>
            <a:off x="1449446" y="4387008"/>
            <a:ext cx="5952273" cy="51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Segoe UI" panose="020B0502040204020203" pitchFamily="34" charset="0"/>
              </a:rPr>
              <a:t>管理员版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F8733FFE-4E83-489C-ADA4-3BC948C752FA}"/>
              </a:ext>
            </a:extLst>
          </p:cNvPr>
          <p:cNvSpPr/>
          <p:nvPr/>
        </p:nvSpPr>
        <p:spPr>
          <a:xfrm>
            <a:off x="1449447" y="4851829"/>
            <a:ext cx="5789554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zh-CN" sz="1400" dirty="0"/>
              <a:t>管理员版的网页端的主要目的是修改在用户版上显示的各种信息，如博物馆介绍，</a:t>
            </a:r>
            <a:r>
              <a:rPr lang="en-US" altLang="zh-CN" sz="1400" dirty="0"/>
              <a:t>AR</a:t>
            </a:r>
            <a:r>
              <a:rPr lang="zh-CN" altLang="zh-CN" sz="1400" dirty="0"/>
              <a:t>扫物信息，博物馆近期活动信息等等。同时管理员还会对用户的评价进行回复。博物馆辅助游览工具以实用性为主。各个功能模块和页面的跳转</a:t>
            </a:r>
            <a:r>
              <a:rPr lang="zh-CN" altLang="zh-CN" sz="1400" dirty="0" smtClean="0"/>
              <a:t>逻辑</a:t>
            </a:r>
            <a:r>
              <a:rPr lang="zh-CN" altLang="zh-CN" sz="1400" dirty="0"/>
              <a:t>进入首页之后，管理员要使用账号密码进行登录，在登录成功之后，才能进入到博物馆辅助游览工具管理员版的主页面。通过该主页面我们可以通过点击相应的功能，进入到各个子功能模块的管理页面</a:t>
            </a:r>
            <a:r>
              <a:rPr lang="zh-CN" altLang="zh-CN" dirty="0"/>
              <a:t>。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D1C1C4-A677-46BE-8AEC-A0DD0E483116}"/>
              </a:ext>
            </a:extLst>
          </p:cNvPr>
          <p:cNvCxnSpPr>
            <a:cxnSpLocks/>
          </p:cNvCxnSpPr>
          <p:nvPr/>
        </p:nvCxnSpPr>
        <p:spPr>
          <a:xfrm>
            <a:off x="1327148" y="2397674"/>
            <a:ext cx="0" cy="517351"/>
          </a:xfrm>
          <a:prstGeom prst="line">
            <a:avLst/>
          </a:prstGeom>
          <a:ln w="28575">
            <a:solidFill>
              <a:srgbClr val="BCA8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CCA9261-AFFA-44ED-9A9A-22D7A1658EDC}"/>
              </a:ext>
            </a:extLst>
          </p:cNvPr>
          <p:cNvCxnSpPr>
            <a:cxnSpLocks/>
          </p:cNvCxnSpPr>
          <p:nvPr/>
        </p:nvCxnSpPr>
        <p:spPr>
          <a:xfrm>
            <a:off x="1327148" y="4593153"/>
            <a:ext cx="0" cy="517351"/>
          </a:xfrm>
          <a:prstGeom prst="line">
            <a:avLst/>
          </a:prstGeom>
          <a:ln w="28575">
            <a:solidFill>
              <a:srgbClr val="BCA8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13C3C11A-EA27-4918-A479-FEDCA95AE400}"/>
              </a:ext>
            </a:extLst>
          </p:cNvPr>
          <p:cNvSpPr/>
          <p:nvPr/>
        </p:nvSpPr>
        <p:spPr>
          <a:xfrm>
            <a:off x="4375471" y="271735"/>
            <a:ext cx="40450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用户界面跳转逻辑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5B69ED2-C892-423B-9E88-AF160967918A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用户版界面跳转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54" y="977900"/>
            <a:ext cx="8988511" cy="529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9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100516" y="350662"/>
            <a:ext cx="432667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管理员界面</a:t>
            </a: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跳转逻辑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管理员版界面跳转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61" y="1205541"/>
            <a:ext cx="9512675" cy="565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4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EAB5E59-C961-480F-923E-2E1C1071F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B47FC7D-B29A-4982-ACBE-B9BA4950977D}"/>
              </a:ext>
            </a:extLst>
          </p:cNvPr>
          <p:cNvGrpSpPr/>
          <p:nvPr/>
        </p:nvGrpSpPr>
        <p:grpSpPr>
          <a:xfrm>
            <a:off x="2586037" y="1695067"/>
            <a:ext cx="5657851" cy="4244193"/>
            <a:chOff x="5572123" y="1172330"/>
            <a:chExt cx="4638737" cy="34797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CC2F9D-F11C-407A-AB65-E0EE6CC94360}"/>
                </a:ext>
              </a:extLst>
            </p:cNvPr>
            <p:cNvSpPr/>
            <p:nvPr/>
          </p:nvSpPr>
          <p:spPr>
            <a:xfrm>
              <a:off x="5572124" y="1172330"/>
              <a:ext cx="105425" cy="3399672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35316C-EB4E-4BA5-850F-621F0581A3B2}"/>
                </a:ext>
              </a:extLst>
            </p:cNvPr>
            <p:cNvSpPr/>
            <p:nvPr/>
          </p:nvSpPr>
          <p:spPr>
            <a:xfrm rot="16200000">
              <a:off x="7839755" y="2280939"/>
              <a:ext cx="103473" cy="4638737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1A0774-3A16-4166-BF89-89278E723A25}"/>
              </a:ext>
            </a:extLst>
          </p:cNvPr>
          <p:cNvGrpSpPr/>
          <p:nvPr/>
        </p:nvGrpSpPr>
        <p:grpSpPr>
          <a:xfrm flipH="1" flipV="1">
            <a:off x="2586037" y="889780"/>
            <a:ext cx="6635093" cy="5038387"/>
            <a:chOff x="5261388" y="519244"/>
            <a:chExt cx="5439954" cy="413085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978693-838A-4100-B55D-559C3D4D1A33}"/>
                </a:ext>
              </a:extLst>
            </p:cNvPr>
            <p:cNvSpPr/>
            <p:nvPr/>
          </p:nvSpPr>
          <p:spPr>
            <a:xfrm>
              <a:off x="5261388" y="529007"/>
              <a:ext cx="105424" cy="4121090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43F323-C7F1-4DC4-B8E8-A82189DF9853}"/>
                </a:ext>
              </a:extLst>
            </p:cNvPr>
            <p:cNvSpPr/>
            <p:nvPr/>
          </p:nvSpPr>
          <p:spPr>
            <a:xfrm rot="16200000">
              <a:off x="7931885" y="1880639"/>
              <a:ext cx="110669" cy="5428244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02EE91-1744-4201-86D8-9345BC3AA367}"/>
                </a:ext>
              </a:extLst>
            </p:cNvPr>
            <p:cNvSpPr/>
            <p:nvPr/>
          </p:nvSpPr>
          <p:spPr>
            <a:xfrm>
              <a:off x="10595914" y="4240769"/>
              <a:ext cx="105425" cy="363773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C0512E-848F-4EC5-8A5C-4CB0D5698118}"/>
                </a:ext>
              </a:extLst>
            </p:cNvPr>
            <p:cNvSpPr/>
            <p:nvPr/>
          </p:nvSpPr>
          <p:spPr>
            <a:xfrm rot="16200000">
              <a:off x="5498977" y="387080"/>
              <a:ext cx="103474" cy="367801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5192641-668A-4D2E-A348-C88370C9A477}"/>
              </a:ext>
            </a:extLst>
          </p:cNvPr>
          <p:cNvSpPr txBox="1"/>
          <p:nvPr/>
        </p:nvSpPr>
        <p:spPr>
          <a:xfrm>
            <a:off x="357009" y="2501900"/>
            <a:ext cx="600164" cy="1854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体视界-简圆体" panose="02010601030101010101" charset="-122"/>
              </a:rPr>
              <a:t>YOUR LOGO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2945745" y="2247521"/>
            <a:ext cx="5618045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5400" spc="225" dirty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THANKS</a:t>
            </a:r>
            <a:endParaRPr sz="54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2586037" y="3206363"/>
            <a:ext cx="6506508" cy="10849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6600" spc="225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</a:rPr>
              <a:t>感谢观看</a:t>
            </a:r>
            <a:endParaRPr sz="66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8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6B95524E-1A53-425C-81EF-C0CF457AA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100" y="-59821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2E1F3D1-1D55-45D1-BAD9-F47E79F1C02B}"/>
              </a:ext>
            </a:extLst>
          </p:cNvPr>
          <p:cNvGrpSpPr/>
          <p:nvPr/>
        </p:nvGrpSpPr>
        <p:grpSpPr>
          <a:xfrm rot="16200000" flipH="1" flipV="1">
            <a:off x="-507711" y="1384409"/>
            <a:ext cx="6845122" cy="4076300"/>
            <a:chOff x="0" y="889780"/>
            <a:chExt cx="12192000" cy="504948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B47FC7D-B29A-4982-ACBE-B9BA4950977D}"/>
                </a:ext>
              </a:extLst>
            </p:cNvPr>
            <p:cNvGrpSpPr/>
            <p:nvPr/>
          </p:nvGrpSpPr>
          <p:grpSpPr>
            <a:xfrm>
              <a:off x="2586037" y="1695067"/>
              <a:ext cx="5657851" cy="4244193"/>
              <a:chOff x="5572123" y="1172330"/>
              <a:chExt cx="4638737" cy="347971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CC2F9D-F11C-407A-AB65-E0EE6CC94360}"/>
                  </a:ext>
                </a:extLst>
              </p:cNvPr>
              <p:cNvSpPr/>
              <p:nvPr/>
            </p:nvSpPr>
            <p:spPr>
              <a:xfrm>
                <a:off x="5572124" y="1172330"/>
                <a:ext cx="105425" cy="3399672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35316C-EB4E-4BA5-850F-621F0581A3B2}"/>
                  </a:ext>
                </a:extLst>
              </p:cNvPr>
              <p:cNvSpPr/>
              <p:nvPr/>
            </p:nvSpPr>
            <p:spPr>
              <a:xfrm rot="16200000">
                <a:off x="7839755" y="2280939"/>
                <a:ext cx="103473" cy="4638737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B328E2-B371-4F6C-A84F-3EA08E4994D5}"/>
                </a:ext>
              </a:extLst>
            </p:cNvPr>
            <p:cNvSpPr/>
            <p:nvPr/>
          </p:nvSpPr>
          <p:spPr>
            <a:xfrm>
              <a:off x="0" y="1914525"/>
              <a:ext cx="12192000" cy="3028950"/>
            </a:xfrm>
            <a:prstGeom prst="rect">
              <a:avLst/>
            </a:prstGeom>
            <a:solidFill>
              <a:srgbClr val="666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21A0774-3A16-4166-BF89-89278E723A25}"/>
                </a:ext>
              </a:extLst>
            </p:cNvPr>
            <p:cNvGrpSpPr/>
            <p:nvPr/>
          </p:nvGrpSpPr>
          <p:grpSpPr>
            <a:xfrm flipH="1" flipV="1">
              <a:off x="2586037" y="889780"/>
              <a:ext cx="6635093" cy="5038387"/>
              <a:chOff x="5261388" y="519244"/>
              <a:chExt cx="5439954" cy="4130853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6978693-838A-4100-B55D-559C3D4D1A33}"/>
                  </a:ext>
                </a:extLst>
              </p:cNvPr>
              <p:cNvSpPr/>
              <p:nvPr/>
            </p:nvSpPr>
            <p:spPr>
              <a:xfrm>
                <a:off x="5261388" y="529007"/>
                <a:ext cx="105424" cy="4121090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3F323-C7F1-4DC4-B8E8-A82189DF9853}"/>
                  </a:ext>
                </a:extLst>
              </p:cNvPr>
              <p:cNvSpPr/>
              <p:nvPr/>
            </p:nvSpPr>
            <p:spPr>
              <a:xfrm rot="16200000">
                <a:off x="7931885" y="1880639"/>
                <a:ext cx="110669" cy="5428244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02EE91-1744-4201-86D8-9345BC3AA367}"/>
                  </a:ext>
                </a:extLst>
              </p:cNvPr>
              <p:cNvSpPr/>
              <p:nvPr/>
            </p:nvSpPr>
            <p:spPr>
              <a:xfrm>
                <a:off x="10595914" y="4240769"/>
                <a:ext cx="105425" cy="363773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C0512E-848F-4EC5-8A5C-4CB0D5698118}"/>
                  </a:ext>
                </a:extLst>
              </p:cNvPr>
              <p:cNvSpPr/>
              <p:nvPr/>
            </p:nvSpPr>
            <p:spPr>
              <a:xfrm rot="16200000">
                <a:off x="5498977" y="387080"/>
                <a:ext cx="103474" cy="367801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E9B0D44-700A-4D24-93C5-0D550FA96C40}"/>
              </a:ext>
            </a:extLst>
          </p:cNvPr>
          <p:cNvSpPr/>
          <p:nvPr/>
        </p:nvSpPr>
        <p:spPr>
          <a:xfrm>
            <a:off x="1951160" y="2705123"/>
            <a:ext cx="1945945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6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目录</a:t>
            </a:r>
            <a:endParaRPr lang="en-US" altLang="zh-CN" sz="36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36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content</a:t>
            </a:r>
            <a:endParaRPr sz="36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9FE6F3-BA09-400B-8F69-9FA19D1E03EE}"/>
              </a:ext>
            </a:extLst>
          </p:cNvPr>
          <p:cNvSpPr/>
          <p:nvPr/>
        </p:nvSpPr>
        <p:spPr>
          <a:xfrm>
            <a:off x="708461" y="1526218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rgbClr val="BCA89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“</a:t>
            </a:r>
            <a:endParaRPr sz="11500" spc="225" dirty="0">
              <a:solidFill>
                <a:srgbClr val="BCA89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0770BC-DE75-4F7C-B0BC-35EE12557DA5}"/>
              </a:ext>
            </a:extLst>
          </p:cNvPr>
          <p:cNvSpPr/>
          <p:nvPr/>
        </p:nvSpPr>
        <p:spPr>
          <a:xfrm>
            <a:off x="3095058" y="3971784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rgbClr val="BCA89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”</a:t>
            </a:r>
            <a:endParaRPr sz="11500" spc="225" dirty="0">
              <a:solidFill>
                <a:srgbClr val="BCA89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4B8B168-B497-4E1A-A980-1224BEBE07E9}"/>
              </a:ext>
            </a:extLst>
          </p:cNvPr>
          <p:cNvSpPr/>
          <p:nvPr/>
        </p:nvSpPr>
        <p:spPr>
          <a:xfrm>
            <a:off x="7091244" y="818767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Part 01</a:t>
            </a:r>
            <a:endParaRPr sz="32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D2BE31-F82E-43B5-8F14-1822DD399DD3}"/>
              </a:ext>
            </a:extLst>
          </p:cNvPr>
          <p:cNvSpPr/>
          <p:nvPr/>
        </p:nvSpPr>
        <p:spPr>
          <a:xfrm>
            <a:off x="7037545" y="13131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工作分配情况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6" name="Freeform 96">
            <a:extLst>
              <a:ext uri="{FF2B5EF4-FFF2-40B4-BE49-F238E27FC236}">
                <a16:creationId xmlns:a16="http://schemas.microsoft.com/office/drawing/2014/main" id="{0286A656-5CE7-4B4B-871C-CB8A8A4E0AC5}"/>
              </a:ext>
            </a:extLst>
          </p:cNvPr>
          <p:cNvSpPr>
            <a:spLocks noEditPoints="1"/>
          </p:cNvSpPr>
          <p:nvPr/>
        </p:nvSpPr>
        <p:spPr bwMode="auto">
          <a:xfrm>
            <a:off x="6178589" y="3882368"/>
            <a:ext cx="602055" cy="602055"/>
          </a:xfrm>
          <a:custGeom>
            <a:avLst/>
            <a:gdLst>
              <a:gd name="T0" fmla="*/ 658 w 1017"/>
              <a:gd name="T1" fmla="*/ 2 h 1017"/>
              <a:gd name="T2" fmla="*/ 600 w 1017"/>
              <a:gd name="T3" fmla="*/ 16 h 1017"/>
              <a:gd name="T4" fmla="*/ 551 w 1017"/>
              <a:gd name="T5" fmla="*/ 36 h 1017"/>
              <a:gd name="T6" fmla="*/ 513 w 1017"/>
              <a:gd name="T7" fmla="*/ 61 h 1017"/>
              <a:gd name="T8" fmla="*/ 393 w 1017"/>
              <a:gd name="T9" fmla="*/ 10 h 1017"/>
              <a:gd name="T10" fmla="*/ 269 w 1017"/>
              <a:gd name="T11" fmla="*/ 3 h 1017"/>
              <a:gd name="T12" fmla="*/ 166 w 1017"/>
              <a:gd name="T13" fmla="*/ 39 h 1017"/>
              <a:gd name="T14" fmla="*/ 82 w 1017"/>
              <a:gd name="T15" fmla="*/ 104 h 1017"/>
              <a:gd name="T16" fmla="*/ 24 w 1017"/>
              <a:gd name="T17" fmla="*/ 194 h 1017"/>
              <a:gd name="T18" fmla="*/ 0 w 1017"/>
              <a:gd name="T19" fmla="*/ 301 h 1017"/>
              <a:gd name="T20" fmla="*/ 13 w 1017"/>
              <a:gd name="T21" fmla="*/ 451 h 1017"/>
              <a:gd name="T22" fmla="*/ 74 w 1017"/>
              <a:gd name="T23" fmla="*/ 625 h 1017"/>
              <a:gd name="T24" fmla="*/ 182 w 1017"/>
              <a:gd name="T25" fmla="*/ 784 h 1017"/>
              <a:gd name="T26" fmla="*/ 333 w 1017"/>
              <a:gd name="T27" fmla="*/ 919 h 1017"/>
              <a:gd name="T28" fmla="*/ 494 w 1017"/>
              <a:gd name="T29" fmla="*/ 1014 h 1017"/>
              <a:gd name="T30" fmla="*/ 550 w 1017"/>
              <a:gd name="T31" fmla="*/ 1000 h 1017"/>
              <a:gd name="T32" fmla="*/ 730 w 1017"/>
              <a:gd name="T33" fmla="*/ 883 h 1017"/>
              <a:gd name="T34" fmla="*/ 869 w 1017"/>
              <a:gd name="T35" fmla="*/ 740 h 1017"/>
              <a:gd name="T36" fmla="*/ 964 w 1017"/>
              <a:gd name="T37" fmla="*/ 577 h 1017"/>
              <a:gd name="T38" fmla="*/ 1013 w 1017"/>
              <a:gd name="T39" fmla="*/ 398 h 1017"/>
              <a:gd name="T40" fmla="*/ 1014 w 1017"/>
              <a:gd name="T41" fmla="*/ 269 h 1017"/>
              <a:gd name="T42" fmla="*/ 978 w 1017"/>
              <a:gd name="T43" fmla="*/ 166 h 1017"/>
              <a:gd name="T44" fmla="*/ 913 w 1017"/>
              <a:gd name="T45" fmla="*/ 82 h 1017"/>
              <a:gd name="T46" fmla="*/ 823 w 1017"/>
              <a:gd name="T47" fmla="*/ 25 h 1017"/>
              <a:gd name="T48" fmla="*/ 715 w 1017"/>
              <a:gd name="T49" fmla="*/ 0 h 1017"/>
              <a:gd name="T50" fmla="*/ 433 w 1017"/>
              <a:gd name="T51" fmla="*/ 909 h 1017"/>
              <a:gd name="T52" fmla="*/ 281 w 1017"/>
              <a:gd name="T53" fmla="*/ 794 h 1017"/>
              <a:gd name="T54" fmla="*/ 167 w 1017"/>
              <a:gd name="T55" fmla="*/ 659 h 1017"/>
              <a:gd name="T56" fmla="*/ 93 w 1017"/>
              <a:gd name="T57" fmla="*/ 506 h 1017"/>
              <a:gd name="T58" fmla="*/ 63 w 1017"/>
              <a:gd name="T59" fmla="*/ 342 h 1017"/>
              <a:gd name="T60" fmla="*/ 75 w 1017"/>
              <a:gd name="T61" fmla="*/ 242 h 1017"/>
              <a:gd name="T62" fmla="*/ 176 w 1017"/>
              <a:gd name="T63" fmla="*/ 107 h 1017"/>
              <a:gd name="T64" fmla="*/ 304 w 1017"/>
              <a:gd name="T65" fmla="*/ 63 h 1017"/>
              <a:gd name="T66" fmla="*/ 411 w 1017"/>
              <a:gd name="T67" fmla="*/ 81 h 1017"/>
              <a:gd name="T68" fmla="*/ 414 w 1017"/>
              <a:gd name="T69" fmla="*/ 178 h 1017"/>
              <a:gd name="T70" fmla="*/ 383 w 1017"/>
              <a:gd name="T71" fmla="*/ 288 h 1017"/>
              <a:gd name="T72" fmla="*/ 390 w 1017"/>
              <a:gd name="T73" fmla="*/ 340 h 1017"/>
              <a:gd name="T74" fmla="*/ 425 w 1017"/>
              <a:gd name="T75" fmla="*/ 348 h 1017"/>
              <a:gd name="T76" fmla="*/ 445 w 1017"/>
              <a:gd name="T77" fmla="*/ 317 h 1017"/>
              <a:gd name="T78" fmla="*/ 462 w 1017"/>
              <a:gd name="T79" fmla="*/ 224 h 1017"/>
              <a:gd name="T80" fmla="*/ 511 w 1017"/>
              <a:gd name="T81" fmla="*/ 146 h 1017"/>
              <a:gd name="T82" fmla="*/ 549 w 1017"/>
              <a:gd name="T83" fmla="*/ 113 h 1017"/>
              <a:gd name="T84" fmla="*/ 591 w 1017"/>
              <a:gd name="T85" fmla="*/ 88 h 1017"/>
              <a:gd name="T86" fmla="*/ 628 w 1017"/>
              <a:gd name="T87" fmla="*/ 74 h 1017"/>
              <a:gd name="T88" fmla="*/ 675 w 1017"/>
              <a:gd name="T89" fmla="*/ 64 h 1017"/>
              <a:gd name="T90" fmla="*/ 750 w 1017"/>
              <a:gd name="T91" fmla="*/ 69 h 1017"/>
              <a:gd name="T92" fmla="*/ 896 w 1017"/>
              <a:gd name="T93" fmla="*/ 157 h 1017"/>
              <a:gd name="T94" fmla="*/ 952 w 1017"/>
              <a:gd name="T95" fmla="*/ 292 h 1017"/>
              <a:gd name="T96" fmla="*/ 946 w 1017"/>
              <a:gd name="T97" fmla="*/ 413 h 1017"/>
              <a:gd name="T98" fmla="*/ 897 w 1017"/>
              <a:gd name="T99" fmla="*/ 573 h 1017"/>
              <a:gd name="T100" fmla="*/ 805 w 1017"/>
              <a:gd name="T101" fmla="*/ 719 h 1017"/>
              <a:gd name="T102" fmla="*/ 675 w 1017"/>
              <a:gd name="T103" fmla="*/ 846 h 1017"/>
              <a:gd name="T104" fmla="*/ 508 w 1017"/>
              <a:gd name="T105" fmla="*/ 950 h 1017"/>
              <a:gd name="T106" fmla="*/ 677 w 1017"/>
              <a:gd name="T107" fmla="*/ 136 h 1017"/>
              <a:gd name="T108" fmla="*/ 669 w 1017"/>
              <a:gd name="T109" fmla="*/ 172 h 1017"/>
              <a:gd name="T110" fmla="*/ 699 w 1017"/>
              <a:gd name="T111" fmla="*/ 191 h 1017"/>
              <a:gd name="T112" fmla="*/ 780 w 1017"/>
              <a:gd name="T113" fmla="*/ 220 h 1017"/>
              <a:gd name="T114" fmla="*/ 824 w 1017"/>
              <a:gd name="T115" fmla="*/ 292 h 1017"/>
              <a:gd name="T116" fmla="*/ 835 w 1017"/>
              <a:gd name="T117" fmla="*/ 340 h 1017"/>
              <a:gd name="T118" fmla="*/ 870 w 1017"/>
              <a:gd name="T119" fmla="*/ 348 h 1017"/>
              <a:gd name="T120" fmla="*/ 890 w 1017"/>
              <a:gd name="T121" fmla="*/ 317 h 1017"/>
              <a:gd name="T122" fmla="*/ 846 w 1017"/>
              <a:gd name="T123" fmla="*/ 196 h 1017"/>
              <a:gd name="T124" fmla="*/ 738 w 1017"/>
              <a:gd name="T125" fmla="*/ 13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699" y="0"/>
                </a:moveTo>
                <a:lnTo>
                  <a:pt x="699" y="0"/>
                </a:lnTo>
                <a:lnTo>
                  <a:pt x="684" y="0"/>
                </a:lnTo>
                <a:lnTo>
                  <a:pt x="669" y="1"/>
                </a:lnTo>
                <a:lnTo>
                  <a:pt x="669" y="1"/>
                </a:lnTo>
                <a:lnTo>
                  <a:pt x="658" y="2"/>
                </a:lnTo>
                <a:lnTo>
                  <a:pt x="658" y="2"/>
                </a:lnTo>
                <a:lnTo>
                  <a:pt x="641" y="5"/>
                </a:lnTo>
                <a:lnTo>
                  <a:pt x="641" y="5"/>
                </a:lnTo>
                <a:lnTo>
                  <a:pt x="628" y="7"/>
                </a:lnTo>
                <a:lnTo>
                  <a:pt x="628" y="7"/>
                </a:lnTo>
                <a:lnTo>
                  <a:pt x="613" y="12"/>
                </a:lnTo>
                <a:lnTo>
                  <a:pt x="613" y="12"/>
                </a:lnTo>
                <a:lnTo>
                  <a:pt x="600" y="16"/>
                </a:lnTo>
                <a:lnTo>
                  <a:pt x="600" y="16"/>
                </a:lnTo>
                <a:lnTo>
                  <a:pt x="588" y="20"/>
                </a:lnTo>
                <a:lnTo>
                  <a:pt x="588" y="20"/>
                </a:lnTo>
                <a:lnTo>
                  <a:pt x="573" y="27"/>
                </a:lnTo>
                <a:lnTo>
                  <a:pt x="558" y="33"/>
                </a:lnTo>
                <a:lnTo>
                  <a:pt x="558" y="33"/>
                </a:lnTo>
                <a:lnTo>
                  <a:pt x="551" y="36"/>
                </a:lnTo>
                <a:lnTo>
                  <a:pt x="551" y="36"/>
                </a:lnTo>
                <a:lnTo>
                  <a:pt x="535" y="45"/>
                </a:lnTo>
                <a:lnTo>
                  <a:pt x="535" y="45"/>
                </a:lnTo>
                <a:lnTo>
                  <a:pt x="528" y="50"/>
                </a:lnTo>
                <a:lnTo>
                  <a:pt x="528" y="50"/>
                </a:lnTo>
                <a:lnTo>
                  <a:pt x="513" y="61"/>
                </a:lnTo>
                <a:lnTo>
                  <a:pt x="513" y="61"/>
                </a:lnTo>
                <a:lnTo>
                  <a:pt x="508" y="63"/>
                </a:lnTo>
                <a:lnTo>
                  <a:pt x="508" y="63"/>
                </a:lnTo>
                <a:lnTo>
                  <a:pt x="487" y="49"/>
                </a:lnTo>
                <a:lnTo>
                  <a:pt x="465" y="36"/>
                </a:lnTo>
                <a:lnTo>
                  <a:pt x="442" y="26"/>
                </a:lnTo>
                <a:lnTo>
                  <a:pt x="418" y="16"/>
                </a:lnTo>
                <a:lnTo>
                  <a:pt x="393" y="10"/>
                </a:lnTo>
                <a:lnTo>
                  <a:pt x="369" y="4"/>
                </a:lnTo>
                <a:lnTo>
                  <a:pt x="343" y="1"/>
                </a:lnTo>
                <a:lnTo>
                  <a:pt x="317" y="0"/>
                </a:lnTo>
                <a:lnTo>
                  <a:pt x="317" y="0"/>
                </a:lnTo>
                <a:lnTo>
                  <a:pt x="301" y="0"/>
                </a:lnTo>
                <a:lnTo>
                  <a:pt x="285" y="1"/>
                </a:lnTo>
                <a:lnTo>
                  <a:pt x="269" y="3"/>
                </a:lnTo>
                <a:lnTo>
                  <a:pt x="253" y="6"/>
                </a:lnTo>
                <a:lnTo>
                  <a:pt x="238" y="10"/>
                </a:lnTo>
                <a:lnTo>
                  <a:pt x="223" y="14"/>
                </a:lnTo>
                <a:lnTo>
                  <a:pt x="208" y="19"/>
                </a:lnTo>
                <a:lnTo>
                  <a:pt x="194" y="25"/>
                </a:lnTo>
                <a:lnTo>
                  <a:pt x="180" y="31"/>
                </a:lnTo>
                <a:lnTo>
                  <a:pt x="166" y="39"/>
                </a:lnTo>
                <a:lnTo>
                  <a:pt x="152" y="46"/>
                </a:lnTo>
                <a:lnTo>
                  <a:pt x="139" y="55"/>
                </a:lnTo>
                <a:lnTo>
                  <a:pt x="127" y="63"/>
                </a:lnTo>
                <a:lnTo>
                  <a:pt x="116" y="73"/>
                </a:lnTo>
                <a:lnTo>
                  <a:pt x="104" y="82"/>
                </a:lnTo>
                <a:lnTo>
                  <a:pt x="93" y="93"/>
                </a:lnTo>
                <a:lnTo>
                  <a:pt x="82" y="104"/>
                </a:lnTo>
                <a:lnTo>
                  <a:pt x="72" y="116"/>
                </a:lnTo>
                <a:lnTo>
                  <a:pt x="63" y="128"/>
                </a:lnTo>
                <a:lnTo>
                  <a:pt x="53" y="140"/>
                </a:lnTo>
                <a:lnTo>
                  <a:pt x="46" y="153"/>
                </a:lnTo>
                <a:lnTo>
                  <a:pt x="37" y="166"/>
                </a:lnTo>
                <a:lnTo>
                  <a:pt x="31" y="180"/>
                </a:lnTo>
                <a:lnTo>
                  <a:pt x="24" y="194"/>
                </a:lnTo>
                <a:lnTo>
                  <a:pt x="19" y="208"/>
                </a:lnTo>
                <a:lnTo>
                  <a:pt x="14" y="223"/>
                </a:lnTo>
                <a:lnTo>
                  <a:pt x="9" y="238"/>
                </a:lnTo>
                <a:lnTo>
                  <a:pt x="6" y="254"/>
                </a:lnTo>
                <a:lnTo>
                  <a:pt x="3" y="269"/>
                </a:lnTo>
                <a:lnTo>
                  <a:pt x="1" y="285"/>
                </a:lnTo>
                <a:lnTo>
                  <a:pt x="0" y="301"/>
                </a:lnTo>
                <a:lnTo>
                  <a:pt x="0" y="317"/>
                </a:lnTo>
                <a:lnTo>
                  <a:pt x="0" y="317"/>
                </a:lnTo>
                <a:lnTo>
                  <a:pt x="0" y="344"/>
                </a:lnTo>
                <a:lnTo>
                  <a:pt x="2" y="371"/>
                </a:lnTo>
                <a:lnTo>
                  <a:pt x="4" y="398"/>
                </a:lnTo>
                <a:lnTo>
                  <a:pt x="8" y="425"/>
                </a:lnTo>
                <a:lnTo>
                  <a:pt x="13" y="451"/>
                </a:lnTo>
                <a:lnTo>
                  <a:pt x="18" y="476"/>
                </a:lnTo>
                <a:lnTo>
                  <a:pt x="25" y="502"/>
                </a:lnTo>
                <a:lnTo>
                  <a:pt x="33" y="527"/>
                </a:lnTo>
                <a:lnTo>
                  <a:pt x="41" y="552"/>
                </a:lnTo>
                <a:lnTo>
                  <a:pt x="51" y="577"/>
                </a:lnTo>
                <a:lnTo>
                  <a:pt x="62" y="602"/>
                </a:lnTo>
                <a:lnTo>
                  <a:pt x="74" y="625"/>
                </a:lnTo>
                <a:lnTo>
                  <a:pt x="87" y="649"/>
                </a:lnTo>
                <a:lnTo>
                  <a:pt x="100" y="673"/>
                </a:lnTo>
                <a:lnTo>
                  <a:pt x="116" y="696"/>
                </a:lnTo>
                <a:lnTo>
                  <a:pt x="131" y="719"/>
                </a:lnTo>
                <a:lnTo>
                  <a:pt x="147" y="740"/>
                </a:lnTo>
                <a:lnTo>
                  <a:pt x="164" y="763"/>
                </a:lnTo>
                <a:lnTo>
                  <a:pt x="182" y="784"/>
                </a:lnTo>
                <a:lnTo>
                  <a:pt x="201" y="805"/>
                </a:lnTo>
                <a:lnTo>
                  <a:pt x="222" y="825"/>
                </a:lnTo>
                <a:lnTo>
                  <a:pt x="242" y="845"/>
                </a:lnTo>
                <a:lnTo>
                  <a:pt x="264" y="865"/>
                </a:lnTo>
                <a:lnTo>
                  <a:pt x="286" y="883"/>
                </a:lnTo>
                <a:lnTo>
                  <a:pt x="310" y="902"/>
                </a:lnTo>
                <a:lnTo>
                  <a:pt x="333" y="919"/>
                </a:lnTo>
                <a:lnTo>
                  <a:pt x="358" y="937"/>
                </a:lnTo>
                <a:lnTo>
                  <a:pt x="384" y="954"/>
                </a:lnTo>
                <a:lnTo>
                  <a:pt x="411" y="970"/>
                </a:lnTo>
                <a:lnTo>
                  <a:pt x="437" y="985"/>
                </a:lnTo>
                <a:lnTo>
                  <a:pt x="465" y="1000"/>
                </a:lnTo>
                <a:lnTo>
                  <a:pt x="494" y="1014"/>
                </a:lnTo>
                <a:lnTo>
                  <a:pt x="494" y="1014"/>
                </a:lnTo>
                <a:lnTo>
                  <a:pt x="501" y="1017"/>
                </a:lnTo>
                <a:lnTo>
                  <a:pt x="508" y="1017"/>
                </a:lnTo>
                <a:lnTo>
                  <a:pt x="508" y="1017"/>
                </a:lnTo>
                <a:lnTo>
                  <a:pt x="515" y="1017"/>
                </a:lnTo>
                <a:lnTo>
                  <a:pt x="522" y="1014"/>
                </a:lnTo>
                <a:lnTo>
                  <a:pt x="522" y="1014"/>
                </a:lnTo>
                <a:lnTo>
                  <a:pt x="550" y="1000"/>
                </a:lnTo>
                <a:lnTo>
                  <a:pt x="578" y="985"/>
                </a:lnTo>
                <a:lnTo>
                  <a:pt x="606" y="970"/>
                </a:lnTo>
                <a:lnTo>
                  <a:pt x="632" y="954"/>
                </a:lnTo>
                <a:lnTo>
                  <a:pt x="657" y="937"/>
                </a:lnTo>
                <a:lnTo>
                  <a:pt x="683" y="919"/>
                </a:lnTo>
                <a:lnTo>
                  <a:pt x="707" y="902"/>
                </a:lnTo>
                <a:lnTo>
                  <a:pt x="730" y="883"/>
                </a:lnTo>
                <a:lnTo>
                  <a:pt x="753" y="865"/>
                </a:lnTo>
                <a:lnTo>
                  <a:pt x="774" y="845"/>
                </a:lnTo>
                <a:lnTo>
                  <a:pt x="795" y="825"/>
                </a:lnTo>
                <a:lnTo>
                  <a:pt x="815" y="805"/>
                </a:lnTo>
                <a:lnTo>
                  <a:pt x="833" y="784"/>
                </a:lnTo>
                <a:lnTo>
                  <a:pt x="852" y="763"/>
                </a:lnTo>
                <a:lnTo>
                  <a:pt x="869" y="740"/>
                </a:lnTo>
                <a:lnTo>
                  <a:pt x="886" y="719"/>
                </a:lnTo>
                <a:lnTo>
                  <a:pt x="901" y="696"/>
                </a:lnTo>
                <a:lnTo>
                  <a:pt x="916" y="673"/>
                </a:lnTo>
                <a:lnTo>
                  <a:pt x="929" y="649"/>
                </a:lnTo>
                <a:lnTo>
                  <a:pt x="942" y="625"/>
                </a:lnTo>
                <a:lnTo>
                  <a:pt x="953" y="602"/>
                </a:lnTo>
                <a:lnTo>
                  <a:pt x="964" y="577"/>
                </a:lnTo>
                <a:lnTo>
                  <a:pt x="974" y="552"/>
                </a:lnTo>
                <a:lnTo>
                  <a:pt x="984" y="527"/>
                </a:lnTo>
                <a:lnTo>
                  <a:pt x="991" y="502"/>
                </a:lnTo>
                <a:lnTo>
                  <a:pt x="997" y="476"/>
                </a:lnTo>
                <a:lnTo>
                  <a:pt x="1004" y="451"/>
                </a:lnTo>
                <a:lnTo>
                  <a:pt x="1008" y="425"/>
                </a:lnTo>
                <a:lnTo>
                  <a:pt x="1013" y="398"/>
                </a:lnTo>
                <a:lnTo>
                  <a:pt x="1015" y="371"/>
                </a:lnTo>
                <a:lnTo>
                  <a:pt x="1017" y="344"/>
                </a:lnTo>
                <a:lnTo>
                  <a:pt x="1017" y="317"/>
                </a:lnTo>
                <a:lnTo>
                  <a:pt x="1017" y="317"/>
                </a:lnTo>
                <a:lnTo>
                  <a:pt x="1017" y="301"/>
                </a:lnTo>
                <a:lnTo>
                  <a:pt x="1016" y="285"/>
                </a:lnTo>
                <a:lnTo>
                  <a:pt x="1014" y="269"/>
                </a:lnTo>
                <a:lnTo>
                  <a:pt x="1010" y="254"/>
                </a:lnTo>
                <a:lnTo>
                  <a:pt x="1007" y="238"/>
                </a:lnTo>
                <a:lnTo>
                  <a:pt x="1003" y="223"/>
                </a:lnTo>
                <a:lnTo>
                  <a:pt x="997" y="208"/>
                </a:lnTo>
                <a:lnTo>
                  <a:pt x="992" y="194"/>
                </a:lnTo>
                <a:lnTo>
                  <a:pt x="986" y="180"/>
                </a:lnTo>
                <a:lnTo>
                  <a:pt x="978" y="166"/>
                </a:lnTo>
                <a:lnTo>
                  <a:pt x="971" y="153"/>
                </a:lnTo>
                <a:lnTo>
                  <a:pt x="962" y="140"/>
                </a:lnTo>
                <a:lnTo>
                  <a:pt x="953" y="128"/>
                </a:lnTo>
                <a:lnTo>
                  <a:pt x="944" y="116"/>
                </a:lnTo>
                <a:lnTo>
                  <a:pt x="934" y="104"/>
                </a:lnTo>
                <a:lnTo>
                  <a:pt x="923" y="93"/>
                </a:lnTo>
                <a:lnTo>
                  <a:pt x="913" y="82"/>
                </a:lnTo>
                <a:lnTo>
                  <a:pt x="901" y="73"/>
                </a:lnTo>
                <a:lnTo>
                  <a:pt x="889" y="63"/>
                </a:lnTo>
                <a:lnTo>
                  <a:pt x="876" y="55"/>
                </a:lnTo>
                <a:lnTo>
                  <a:pt x="863" y="46"/>
                </a:lnTo>
                <a:lnTo>
                  <a:pt x="850" y="39"/>
                </a:lnTo>
                <a:lnTo>
                  <a:pt x="837" y="31"/>
                </a:lnTo>
                <a:lnTo>
                  <a:pt x="823" y="25"/>
                </a:lnTo>
                <a:lnTo>
                  <a:pt x="809" y="19"/>
                </a:lnTo>
                <a:lnTo>
                  <a:pt x="794" y="14"/>
                </a:lnTo>
                <a:lnTo>
                  <a:pt x="779" y="10"/>
                </a:lnTo>
                <a:lnTo>
                  <a:pt x="763" y="6"/>
                </a:lnTo>
                <a:lnTo>
                  <a:pt x="747" y="3"/>
                </a:lnTo>
                <a:lnTo>
                  <a:pt x="731" y="1"/>
                </a:lnTo>
                <a:lnTo>
                  <a:pt x="715" y="0"/>
                </a:lnTo>
                <a:lnTo>
                  <a:pt x="699" y="0"/>
                </a:lnTo>
                <a:lnTo>
                  <a:pt x="699" y="0"/>
                </a:lnTo>
                <a:close/>
                <a:moveTo>
                  <a:pt x="508" y="950"/>
                </a:moveTo>
                <a:lnTo>
                  <a:pt x="508" y="950"/>
                </a:lnTo>
                <a:lnTo>
                  <a:pt x="482" y="937"/>
                </a:lnTo>
                <a:lnTo>
                  <a:pt x="457" y="924"/>
                </a:lnTo>
                <a:lnTo>
                  <a:pt x="433" y="909"/>
                </a:lnTo>
                <a:lnTo>
                  <a:pt x="408" y="894"/>
                </a:lnTo>
                <a:lnTo>
                  <a:pt x="386" y="879"/>
                </a:lnTo>
                <a:lnTo>
                  <a:pt x="363" y="863"/>
                </a:lnTo>
                <a:lnTo>
                  <a:pt x="342" y="846"/>
                </a:lnTo>
                <a:lnTo>
                  <a:pt x="320" y="829"/>
                </a:lnTo>
                <a:lnTo>
                  <a:pt x="300" y="812"/>
                </a:lnTo>
                <a:lnTo>
                  <a:pt x="281" y="794"/>
                </a:lnTo>
                <a:lnTo>
                  <a:pt x="263" y="776"/>
                </a:lnTo>
                <a:lnTo>
                  <a:pt x="244" y="757"/>
                </a:lnTo>
                <a:lnTo>
                  <a:pt x="227" y="738"/>
                </a:lnTo>
                <a:lnTo>
                  <a:pt x="211" y="719"/>
                </a:lnTo>
                <a:lnTo>
                  <a:pt x="196" y="699"/>
                </a:lnTo>
                <a:lnTo>
                  <a:pt x="181" y="679"/>
                </a:lnTo>
                <a:lnTo>
                  <a:pt x="167" y="659"/>
                </a:lnTo>
                <a:lnTo>
                  <a:pt x="154" y="637"/>
                </a:lnTo>
                <a:lnTo>
                  <a:pt x="141" y="617"/>
                </a:lnTo>
                <a:lnTo>
                  <a:pt x="131" y="595"/>
                </a:lnTo>
                <a:lnTo>
                  <a:pt x="120" y="573"/>
                </a:lnTo>
                <a:lnTo>
                  <a:pt x="110" y="551"/>
                </a:lnTo>
                <a:lnTo>
                  <a:pt x="102" y="529"/>
                </a:lnTo>
                <a:lnTo>
                  <a:pt x="93" y="506"/>
                </a:lnTo>
                <a:lnTo>
                  <a:pt x="87" y="484"/>
                </a:lnTo>
                <a:lnTo>
                  <a:pt x="80" y="460"/>
                </a:lnTo>
                <a:lnTo>
                  <a:pt x="75" y="437"/>
                </a:lnTo>
                <a:lnTo>
                  <a:pt x="70" y="413"/>
                </a:lnTo>
                <a:lnTo>
                  <a:pt x="67" y="389"/>
                </a:lnTo>
                <a:lnTo>
                  <a:pt x="65" y="366"/>
                </a:lnTo>
                <a:lnTo>
                  <a:pt x="63" y="342"/>
                </a:lnTo>
                <a:lnTo>
                  <a:pt x="63" y="317"/>
                </a:lnTo>
                <a:lnTo>
                  <a:pt x="63" y="317"/>
                </a:lnTo>
                <a:lnTo>
                  <a:pt x="63" y="305"/>
                </a:lnTo>
                <a:lnTo>
                  <a:pt x="64" y="292"/>
                </a:lnTo>
                <a:lnTo>
                  <a:pt x="66" y="279"/>
                </a:lnTo>
                <a:lnTo>
                  <a:pt x="68" y="267"/>
                </a:lnTo>
                <a:lnTo>
                  <a:pt x="75" y="242"/>
                </a:lnTo>
                <a:lnTo>
                  <a:pt x="83" y="219"/>
                </a:lnTo>
                <a:lnTo>
                  <a:pt x="94" y="196"/>
                </a:lnTo>
                <a:lnTo>
                  <a:pt x="106" y="176"/>
                </a:lnTo>
                <a:lnTo>
                  <a:pt x="121" y="157"/>
                </a:lnTo>
                <a:lnTo>
                  <a:pt x="137" y="138"/>
                </a:lnTo>
                <a:lnTo>
                  <a:pt x="155" y="121"/>
                </a:lnTo>
                <a:lnTo>
                  <a:pt x="176" y="107"/>
                </a:lnTo>
                <a:lnTo>
                  <a:pt x="196" y="94"/>
                </a:lnTo>
                <a:lnTo>
                  <a:pt x="219" y="84"/>
                </a:lnTo>
                <a:lnTo>
                  <a:pt x="242" y="75"/>
                </a:lnTo>
                <a:lnTo>
                  <a:pt x="266" y="69"/>
                </a:lnTo>
                <a:lnTo>
                  <a:pt x="279" y="66"/>
                </a:lnTo>
                <a:lnTo>
                  <a:pt x="291" y="64"/>
                </a:lnTo>
                <a:lnTo>
                  <a:pt x="304" y="63"/>
                </a:lnTo>
                <a:lnTo>
                  <a:pt x="317" y="63"/>
                </a:lnTo>
                <a:lnTo>
                  <a:pt x="317" y="63"/>
                </a:lnTo>
                <a:lnTo>
                  <a:pt x="337" y="64"/>
                </a:lnTo>
                <a:lnTo>
                  <a:pt x="356" y="66"/>
                </a:lnTo>
                <a:lnTo>
                  <a:pt x="374" y="70"/>
                </a:lnTo>
                <a:lnTo>
                  <a:pt x="392" y="75"/>
                </a:lnTo>
                <a:lnTo>
                  <a:pt x="411" y="81"/>
                </a:lnTo>
                <a:lnTo>
                  <a:pt x="428" y="89"/>
                </a:lnTo>
                <a:lnTo>
                  <a:pt x="444" y="98"/>
                </a:lnTo>
                <a:lnTo>
                  <a:pt x="460" y="108"/>
                </a:lnTo>
                <a:lnTo>
                  <a:pt x="460" y="108"/>
                </a:lnTo>
                <a:lnTo>
                  <a:pt x="443" y="130"/>
                </a:lnTo>
                <a:lnTo>
                  <a:pt x="427" y="153"/>
                </a:lnTo>
                <a:lnTo>
                  <a:pt x="414" y="178"/>
                </a:lnTo>
                <a:lnTo>
                  <a:pt x="402" y="204"/>
                </a:lnTo>
                <a:lnTo>
                  <a:pt x="398" y="218"/>
                </a:lnTo>
                <a:lnTo>
                  <a:pt x="393" y="231"/>
                </a:lnTo>
                <a:lnTo>
                  <a:pt x="389" y="245"/>
                </a:lnTo>
                <a:lnTo>
                  <a:pt x="386" y="258"/>
                </a:lnTo>
                <a:lnTo>
                  <a:pt x="384" y="273"/>
                </a:lnTo>
                <a:lnTo>
                  <a:pt x="383" y="288"/>
                </a:lnTo>
                <a:lnTo>
                  <a:pt x="382" y="302"/>
                </a:lnTo>
                <a:lnTo>
                  <a:pt x="381" y="317"/>
                </a:lnTo>
                <a:lnTo>
                  <a:pt x="381" y="317"/>
                </a:lnTo>
                <a:lnTo>
                  <a:pt x="382" y="324"/>
                </a:lnTo>
                <a:lnTo>
                  <a:pt x="384" y="330"/>
                </a:lnTo>
                <a:lnTo>
                  <a:pt x="386" y="336"/>
                </a:lnTo>
                <a:lnTo>
                  <a:pt x="390" y="340"/>
                </a:lnTo>
                <a:lnTo>
                  <a:pt x="394" y="344"/>
                </a:lnTo>
                <a:lnTo>
                  <a:pt x="400" y="348"/>
                </a:lnTo>
                <a:lnTo>
                  <a:pt x="406" y="349"/>
                </a:lnTo>
                <a:lnTo>
                  <a:pt x="413" y="350"/>
                </a:lnTo>
                <a:lnTo>
                  <a:pt x="413" y="350"/>
                </a:lnTo>
                <a:lnTo>
                  <a:pt x="419" y="349"/>
                </a:lnTo>
                <a:lnTo>
                  <a:pt x="425" y="348"/>
                </a:lnTo>
                <a:lnTo>
                  <a:pt x="431" y="344"/>
                </a:lnTo>
                <a:lnTo>
                  <a:pt x="435" y="340"/>
                </a:lnTo>
                <a:lnTo>
                  <a:pt x="440" y="336"/>
                </a:lnTo>
                <a:lnTo>
                  <a:pt x="442" y="330"/>
                </a:lnTo>
                <a:lnTo>
                  <a:pt x="444" y="324"/>
                </a:lnTo>
                <a:lnTo>
                  <a:pt x="445" y="317"/>
                </a:lnTo>
                <a:lnTo>
                  <a:pt x="445" y="317"/>
                </a:lnTo>
                <a:lnTo>
                  <a:pt x="445" y="304"/>
                </a:lnTo>
                <a:lnTo>
                  <a:pt x="446" y="290"/>
                </a:lnTo>
                <a:lnTo>
                  <a:pt x="448" y="276"/>
                </a:lnTo>
                <a:lnTo>
                  <a:pt x="450" y="263"/>
                </a:lnTo>
                <a:lnTo>
                  <a:pt x="453" y="250"/>
                </a:lnTo>
                <a:lnTo>
                  <a:pt x="458" y="237"/>
                </a:lnTo>
                <a:lnTo>
                  <a:pt x="462" y="224"/>
                </a:lnTo>
                <a:lnTo>
                  <a:pt x="467" y="211"/>
                </a:lnTo>
                <a:lnTo>
                  <a:pt x="474" y="199"/>
                </a:lnTo>
                <a:lnTo>
                  <a:pt x="480" y="189"/>
                </a:lnTo>
                <a:lnTo>
                  <a:pt x="487" y="177"/>
                </a:lnTo>
                <a:lnTo>
                  <a:pt x="495" y="166"/>
                </a:lnTo>
                <a:lnTo>
                  <a:pt x="503" y="155"/>
                </a:lnTo>
                <a:lnTo>
                  <a:pt x="511" y="146"/>
                </a:lnTo>
                <a:lnTo>
                  <a:pt x="521" y="136"/>
                </a:lnTo>
                <a:lnTo>
                  <a:pt x="531" y="128"/>
                </a:lnTo>
                <a:lnTo>
                  <a:pt x="531" y="128"/>
                </a:lnTo>
                <a:lnTo>
                  <a:pt x="546" y="115"/>
                </a:lnTo>
                <a:lnTo>
                  <a:pt x="546" y="115"/>
                </a:lnTo>
                <a:lnTo>
                  <a:pt x="549" y="113"/>
                </a:lnTo>
                <a:lnTo>
                  <a:pt x="549" y="113"/>
                </a:lnTo>
                <a:lnTo>
                  <a:pt x="565" y="102"/>
                </a:lnTo>
                <a:lnTo>
                  <a:pt x="565" y="102"/>
                </a:lnTo>
                <a:lnTo>
                  <a:pt x="569" y="100"/>
                </a:lnTo>
                <a:lnTo>
                  <a:pt x="569" y="100"/>
                </a:lnTo>
                <a:lnTo>
                  <a:pt x="584" y="91"/>
                </a:lnTo>
                <a:lnTo>
                  <a:pt x="584" y="91"/>
                </a:lnTo>
                <a:lnTo>
                  <a:pt x="591" y="88"/>
                </a:lnTo>
                <a:lnTo>
                  <a:pt x="591" y="88"/>
                </a:lnTo>
                <a:lnTo>
                  <a:pt x="606" y="81"/>
                </a:lnTo>
                <a:lnTo>
                  <a:pt x="606" y="81"/>
                </a:lnTo>
                <a:lnTo>
                  <a:pt x="613" y="78"/>
                </a:lnTo>
                <a:lnTo>
                  <a:pt x="613" y="78"/>
                </a:lnTo>
                <a:lnTo>
                  <a:pt x="628" y="74"/>
                </a:lnTo>
                <a:lnTo>
                  <a:pt x="628" y="74"/>
                </a:lnTo>
                <a:lnTo>
                  <a:pt x="637" y="72"/>
                </a:lnTo>
                <a:lnTo>
                  <a:pt x="637" y="72"/>
                </a:lnTo>
                <a:lnTo>
                  <a:pt x="651" y="69"/>
                </a:lnTo>
                <a:lnTo>
                  <a:pt x="651" y="69"/>
                </a:lnTo>
                <a:lnTo>
                  <a:pt x="664" y="66"/>
                </a:lnTo>
                <a:lnTo>
                  <a:pt x="664" y="66"/>
                </a:lnTo>
                <a:lnTo>
                  <a:pt x="675" y="64"/>
                </a:lnTo>
                <a:lnTo>
                  <a:pt x="675" y="64"/>
                </a:lnTo>
                <a:lnTo>
                  <a:pt x="699" y="63"/>
                </a:lnTo>
                <a:lnTo>
                  <a:pt x="699" y="63"/>
                </a:lnTo>
                <a:lnTo>
                  <a:pt x="712" y="63"/>
                </a:lnTo>
                <a:lnTo>
                  <a:pt x="725" y="64"/>
                </a:lnTo>
                <a:lnTo>
                  <a:pt x="738" y="66"/>
                </a:lnTo>
                <a:lnTo>
                  <a:pt x="750" y="69"/>
                </a:lnTo>
                <a:lnTo>
                  <a:pt x="774" y="75"/>
                </a:lnTo>
                <a:lnTo>
                  <a:pt x="798" y="84"/>
                </a:lnTo>
                <a:lnTo>
                  <a:pt x="820" y="94"/>
                </a:lnTo>
                <a:lnTo>
                  <a:pt x="841" y="107"/>
                </a:lnTo>
                <a:lnTo>
                  <a:pt x="860" y="121"/>
                </a:lnTo>
                <a:lnTo>
                  <a:pt x="878" y="138"/>
                </a:lnTo>
                <a:lnTo>
                  <a:pt x="896" y="157"/>
                </a:lnTo>
                <a:lnTo>
                  <a:pt x="910" y="176"/>
                </a:lnTo>
                <a:lnTo>
                  <a:pt x="922" y="196"/>
                </a:lnTo>
                <a:lnTo>
                  <a:pt x="933" y="219"/>
                </a:lnTo>
                <a:lnTo>
                  <a:pt x="942" y="242"/>
                </a:lnTo>
                <a:lnTo>
                  <a:pt x="948" y="267"/>
                </a:lnTo>
                <a:lnTo>
                  <a:pt x="950" y="279"/>
                </a:lnTo>
                <a:lnTo>
                  <a:pt x="952" y="292"/>
                </a:lnTo>
                <a:lnTo>
                  <a:pt x="953" y="305"/>
                </a:lnTo>
                <a:lnTo>
                  <a:pt x="953" y="317"/>
                </a:lnTo>
                <a:lnTo>
                  <a:pt x="953" y="317"/>
                </a:lnTo>
                <a:lnTo>
                  <a:pt x="952" y="342"/>
                </a:lnTo>
                <a:lnTo>
                  <a:pt x="951" y="366"/>
                </a:lnTo>
                <a:lnTo>
                  <a:pt x="949" y="389"/>
                </a:lnTo>
                <a:lnTo>
                  <a:pt x="946" y="413"/>
                </a:lnTo>
                <a:lnTo>
                  <a:pt x="942" y="437"/>
                </a:lnTo>
                <a:lnTo>
                  <a:pt x="936" y="460"/>
                </a:lnTo>
                <a:lnTo>
                  <a:pt x="930" y="484"/>
                </a:lnTo>
                <a:lnTo>
                  <a:pt x="923" y="506"/>
                </a:lnTo>
                <a:lnTo>
                  <a:pt x="915" y="529"/>
                </a:lnTo>
                <a:lnTo>
                  <a:pt x="906" y="551"/>
                </a:lnTo>
                <a:lnTo>
                  <a:pt x="897" y="573"/>
                </a:lnTo>
                <a:lnTo>
                  <a:pt x="886" y="595"/>
                </a:lnTo>
                <a:lnTo>
                  <a:pt x="875" y="617"/>
                </a:lnTo>
                <a:lnTo>
                  <a:pt x="862" y="637"/>
                </a:lnTo>
                <a:lnTo>
                  <a:pt x="849" y="659"/>
                </a:lnTo>
                <a:lnTo>
                  <a:pt x="835" y="679"/>
                </a:lnTo>
                <a:lnTo>
                  <a:pt x="820" y="699"/>
                </a:lnTo>
                <a:lnTo>
                  <a:pt x="805" y="719"/>
                </a:lnTo>
                <a:lnTo>
                  <a:pt x="788" y="738"/>
                </a:lnTo>
                <a:lnTo>
                  <a:pt x="771" y="757"/>
                </a:lnTo>
                <a:lnTo>
                  <a:pt x="754" y="776"/>
                </a:lnTo>
                <a:lnTo>
                  <a:pt x="735" y="794"/>
                </a:lnTo>
                <a:lnTo>
                  <a:pt x="715" y="812"/>
                </a:lnTo>
                <a:lnTo>
                  <a:pt x="695" y="829"/>
                </a:lnTo>
                <a:lnTo>
                  <a:pt x="675" y="846"/>
                </a:lnTo>
                <a:lnTo>
                  <a:pt x="653" y="863"/>
                </a:lnTo>
                <a:lnTo>
                  <a:pt x="631" y="879"/>
                </a:lnTo>
                <a:lnTo>
                  <a:pt x="607" y="894"/>
                </a:lnTo>
                <a:lnTo>
                  <a:pt x="583" y="909"/>
                </a:lnTo>
                <a:lnTo>
                  <a:pt x="559" y="924"/>
                </a:lnTo>
                <a:lnTo>
                  <a:pt x="534" y="937"/>
                </a:lnTo>
                <a:lnTo>
                  <a:pt x="508" y="950"/>
                </a:lnTo>
                <a:lnTo>
                  <a:pt x="508" y="950"/>
                </a:lnTo>
                <a:close/>
                <a:moveTo>
                  <a:pt x="699" y="126"/>
                </a:moveTo>
                <a:lnTo>
                  <a:pt x="699" y="126"/>
                </a:lnTo>
                <a:lnTo>
                  <a:pt x="693" y="128"/>
                </a:lnTo>
                <a:lnTo>
                  <a:pt x="686" y="130"/>
                </a:lnTo>
                <a:lnTo>
                  <a:pt x="681" y="132"/>
                </a:lnTo>
                <a:lnTo>
                  <a:pt x="677" y="136"/>
                </a:lnTo>
                <a:lnTo>
                  <a:pt x="672" y="140"/>
                </a:lnTo>
                <a:lnTo>
                  <a:pt x="669" y="147"/>
                </a:lnTo>
                <a:lnTo>
                  <a:pt x="668" y="152"/>
                </a:lnTo>
                <a:lnTo>
                  <a:pt x="667" y="159"/>
                </a:lnTo>
                <a:lnTo>
                  <a:pt x="667" y="159"/>
                </a:lnTo>
                <a:lnTo>
                  <a:pt x="668" y="165"/>
                </a:lnTo>
                <a:lnTo>
                  <a:pt x="669" y="172"/>
                </a:lnTo>
                <a:lnTo>
                  <a:pt x="672" y="177"/>
                </a:lnTo>
                <a:lnTo>
                  <a:pt x="677" y="181"/>
                </a:lnTo>
                <a:lnTo>
                  <a:pt x="681" y="185"/>
                </a:lnTo>
                <a:lnTo>
                  <a:pt x="686" y="188"/>
                </a:lnTo>
                <a:lnTo>
                  <a:pt x="693" y="190"/>
                </a:lnTo>
                <a:lnTo>
                  <a:pt x="699" y="191"/>
                </a:lnTo>
                <a:lnTo>
                  <a:pt x="699" y="191"/>
                </a:lnTo>
                <a:lnTo>
                  <a:pt x="712" y="191"/>
                </a:lnTo>
                <a:lnTo>
                  <a:pt x="725" y="193"/>
                </a:lnTo>
                <a:lnTo>
                  <a:pt x="737" y="196"/>
                </a:lnTo>
                <a:lnTo>
                  <a:pt x="749" y="201"/>
                </a:lnTo>
                <a:lnTo>
                  <a:pt x="759" y="206"/>
                </a:lnTo>
                <a:lnTo>
                  <a:pt x="770" y="212"/>
                </a:lnTo>
                <a:lnTo>
                  <a:pt x="780" y="220"/>
                </a:lnTo>
                <a:lnTo>
                  <a:pt x="789" y="227"/>
                </a:lnTo>
                <a:lnTo>
                  <a:pt x="797" y="237"/>
                </a:lnTo>
                <a:lnTo>
                  <a:pt x="804" y="247"/>
                </a:lnTo>
                <a:lnTo>
                  <a:pt x="811" y="257"/>
                </a:lnTo>
                <a:lnTo>
                  <a:pt x="816" y="268"/>
                </a:lnTo>
                <a:lnTo>
                  <a:pt x="820" y="280"/>
                </a:lnTo>
                <a:lnTo>
                  <a:pt x="824" y="292"/>
                </a:lnTo>
                <a:lnTo>
                  <a:pt x="826" y="305"/>
                </a:lnTo>
                <a:lnTo>
                  <a:pt x="826" y="317"/>
                </a:lnTo>
                <a:lnTo>
                  <a:pt x="826" y="317"/>
                </a:lnTo>
                <a:lnTo>
                  <a:pt x="827" y="324"/>
                </a:lnTo>
                <a:lnTo>
                  <a:pt x="829" y="330"/>
                </a:lnTo>
                <a:lnTo>
                  <a:pt x="831" y="336"/>
                </a:lnTo>
                <a:lnTo>
                  <a:pt x="835" y="340"/>
                </a:lnTo>
                <a:lnTo>
                  <a:pt x="840" y="344"/>
                </a:lnTo>
                <a:lnTo>
                  <a:pt x="845" y="348"/>
                </a:lnTo>
                <a:lnTo>
                  <a:pt x="852" y="349"/>
                </a:lnTo>
                <a:lnTo>
                  <a:pt x="858" y="350"/>
                </a:lnTo>
                <a:lnTo>
                  <a:pt x="858" y="350"/>
                </a:lnTo>
                <a:lnTo>
                  <a:pt x="864" y="349"/>
                </a:lnTo>
                <a:lnTo>
                  <a:pt x="870" y="348"/>
                </a:lnTo>
                <a:lnTo>
                  <a:pt x="876" y="344"/>
                </a:lnTo>
                <a:lnTo>
                  <a:pt x="881" y="340"/>
                </a:lnTo>
                <a:lnTo>
                  <a:pt x="885" y="336"/>
                </a:lnTo>
                <a:lnTo>
                  <a:pt x="887" y="330"/>
                </a:lnTo>
                <a:lnTo>
                  <a:pt x="889" y="324"/>
                </a:lnTo>
                <a:lnTo>
                  <a:pt x="890" y="317"/>
                </a:lnTo>
                <a:lnTo>
                  <a:pt x="890" y="317"/>
                </a:lnTo>
                <a:lnTo>
                  <a:pt x="889" y="298"/>
                </a:lnTo>
                <a:lnTo>
                  <a:pt x="886" y="279"/>
                </a:lnTo>
                <a:lnTo>
                  <a:pt x="882" y="261"/>
                </a:lnTo>
                <a:lnTo>
                  <a:pt x="875" y="243"/>
                </a:lnTo>
                <a:lnTo>
                  <a:pt x="867" y="227"/>
                </a:lnTo>
                <a:lnTo>
                  <a:pt x="857" y="211"/>
                </a:lnTo>
                <a:lnTo>
                  <a:pt x="846" y="196"/>
                </a:lnTo>
                <a:lnTo>
                  <a:pt x="833" y="183"/>
                </a:lnTo>
                <a:lnTo>
                  <a:pt x="820" y="170"/>
                </a:lnTo>
                <a:lnTo>
                  <a:pt x="805" y="160"/>
                </a:lnTo>
                <a:lnTo>
                  <a:pt x="789" y="150"/>
                </a:lnTo>
                <a:lnTo>
                  <a:pt x="773" y="142"/>
                </a:lnTo>
                <a:lnTo>
                  <a:pt x="756" y="135"/>
                </a:lnTo>
                <a:lnTo>
                  <a:pt x="738" y="131"/>
                </a:lnTo>
                <a:lnTo>
                  <a:pt x="719" y="128"/>
                </a:lnTo>
                <a:lnTo>
                  <a:pt x="699" y="126"/>
                </a:lnTo>
                <a:lnTo>
                  <a:pt x="699" y="126"/>
                </a:lnTo>
                <a:close/>
              </a:path>
            </a:pathLst>
          </a:custGeom>
          <a:solidFill>
            <a:srgbClr val="BCA8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7" name="Freeform 112">
            <a:extLst>
              <a:ext uri="{FF2B5EF4-FFF2-40B4-BE49-F238E27FC236}">
                <a16:creationId xmlns:a16="http://schemas.microsoft.com/office/drawing/2014/main" id="{EEB24E84-1065-4401-A88E-5C55AD509D41}"/>
              </a:ext>
            </a:extLst>
          </p:cNvPr>
          <p:cNvSpPr>
            <a:spLocks noEditPoints="1"/>
          </p:cNvSpPr>
          <p:nvPr/>
        </p:nvSpPr>
        <p:spPr bwMode="auto">
          <a:xfrm>
            <a:off x="6176302" y="1253214"/>
            <a:ext cx="602055" cy="602055"/>
          </a:xfrm>
          <a:custGeom>
            <a:avLst/>
            <a:gdLst>
              <a:gd name="T0" fmla="*/ 1016 w 1017"/>
              <a:gd name="T1" fmla="*/ 371 h 1017"/>
              <a:gd name="T2" fmla="*/ 1011 w 1017"/>
              <a:gd name="T3" fmla="*/ 363 h 1017"/>
              <a:gd name="T4" fmla="*/ 1004 w 1017"/>
              <a:gd name="T5" fmla="*/ 355 h 1017"/>
              <a:gd name="T6" fmla="*/ 996 w 1017"/>
              <a:gd name="T7" fmla="*/ 351 h 1017"/>
              <a:gd name="T8" fmla="*/ 986 w 1017"/>
              <a:gd name="T9" fmla="*/ 350 h 1017"/>
              <a:gd name="T10" fmla="*/ 539 w 1017"/>
              <a:gd name="T11" fmla="*/ 21 h 1017"/>
              <a:gd name="T12" fmla="*/ 537 w 1017"/>
              <a:gd name="T13" fmla="*/ 17 h 1017"/>
              <a:gd name="T14" fmla="*/ 531 w 1017"/>
              <a:gd name="T15" fmla="*/ 8 h 1017"/>
              <a:gd name="T16" fmla="*/ 523 w 1017"/>
              <a:gd name="T17" fmla="*/ 3 h 1017"/>
              <a:gd name="T18" fmla="*/ 514 w 1017"/>
              <a:gd name="T19" fmla="*/ 0 h 1017"/>
              <a:gd name="T20" fmla="*/ 509 w 1017"/>
              <a:gd name="T21" fmla="*/ 0 h 1017"/>
              <a:gd name="T22" fmla="*/ 499 w 1017"/>
              <a:gd name="T23" fmla="*/ 1 h 1017"/>
              <a:gd name="T24" fmla="*/ 490 w 1017"/>
              <a:gd name="T25" fmla="*/ 5 h 1017"/>
              <a:gd name="T26" fmla="*/ 483 w 1017"/>
              <a:gd name="T27" fmla="*/ 13 h 1017"/>
              <a:gd name="T28" fmla="*/ 479 w 1017"/>
              <a:gd name="T29" fmla="*/ 21 h 1017"/>
              <a:gd name="T30" fmla="*/ 31 w 1017"/>
              <a:gd name="T31" fmla="*/ 350 h 1017"/>
              <a:gd name="T32" fmla="*/ 27 w 1017"/>
              <a:gd name="T33" fmla="*/ 350 h 1017"/>
              <a:gd name="T34" fmla="*/ 17 w 1017"/>
              <a:gd name="T35" fmla="*/ 353 h 1017"/>
              <a:gd name="T36" fmla="*/ 10 w 1017"/>
              <a:gd name="T37" fmla="*/ 358 h 1017"/>
              <a:gd name="T38" fmla="*/ 3 w 1017"/>
              <a:gd name="T39" fmla="*/ 367 h 1017"/>
              <a:gd name="T40" fmla="*/ 1 w 1017"/>
              <a:gd name="T41" fmla="*/ 371 h 1017"/>
              <a:gd name="T42" fmla="*/ 0 w 1017"/>
              <a:gd name="T43" fmla="*/ 381 h 1017"/>
              <a:gd name="T44" fmla="*/ 1 w 1017"/>
              <a:gd name="T45" fmla="*/ 390 h 1017"/>
              <a:gd name="T46" fmla="*/ 5 w 1017"/>
              <a:gd name="T47" fmla="*/ 399 h 1017"/>
              <a:gd name="T48" fmla="*/ 12 w 1017"/>
              <a:gd name="T49" fmla="*/ 407 h 1017"/>
              <a:gd name="T50" fmla="*/ 160 w 1017"/>
              <a:gd name="T51" fmla="*/ 975 h 1017"/>
              <a:gd name="T52" fmla="*/ 159 w 1017"/>
              <a:gd name="T53" fmla="*/ 981 h 1017"/>
              <a:gd name="T54" fmla="*/ 159 w 1017"/>
              <a:gd name="T55" fmla="*/ 990 h 1017"/>
              <a:gd name="T56" fmla="*/ 162 w 1017"/>
              <a:gd name="T57" fmla="*/ 1000 h 1017"/>
              <a:gd name="T58" fmla="*/ 167 w 1017"/>
              <a:gd name="T59" fmla="*/ 1007 h 1017"/>
              <a:gd name="T60" fmla="*/ 172 w 1017"/>
              <a:gd name="T61" fmla="*/ 1012 h 1017"/>
              <a:gd name="T62" fmla="*/ 180 w 1017"/>
              <a:gd name="T63" fmla="*/ 1016 h 1017"/>
              <a:gd name="T64" fmla="*/ 190 w 1017"/>
              <a:gd name="T65" fmla="*/ 1017 h 1017"/>
              <a:gd name="T66" fmla="*/ 200 w 1017"/>
              <a:gd name="T67" fmla="*/ 1016 h 1017"/>
              <a:gd name="T68" fmla="*/ 209 w 1017"/>
              <a:gd name="T69" fmla="*/ 1012 h 1017"/>
              <a:gd name="T70" fmla="*/ 808 w 1017"/>
              <a:gd name="T71" fmla="*/ 1012 h 1017"/>
              <a:gd name="T72" fmla="*/ 812 w 1017"/>
              <a:gd name="T73" fmla="*/ 1014 h 1017"/>
              <a:gd name="T74" fmla="*/ 822 w 1017"/>
              <a:gd name="T75" fmla="*/ 1017 h 1017"/>
              <a:gd name="T76" fmla="*/ 826 w 1017"/>
              <a:gd name="T77" fmla="*/ 1017 h 1017"/>
              <a:gd name="T78" fmla="*/ 837 w 1017"/>
              <a:gd name="T79" fmla="*/ 1016 h 1017"/>
              <a:gd name="T80" fmla="*/ 846 w 1017"/>
              <a:gd name="T81" fmla="*/ 1012 h 1017"/>
              <a:gd name="T82" fmla="*/ 850 w 1017"/>
              <a:gd name="T83" fmla="*/ 1007 h 1017"/>
              <a:gd name="T84" fmla="*/ 855 w 1017"/>
              <a:gd name="T85" fmla="*/ 1000 h 1017"/>
              <a:gd name="T86" fmla="*/ 858 w 1017"/>
              <a:gd name="T87" fmla="*/ 990 h 1017"/>
              <a:gd name="T88" fmla="*/ 858 w 1017"/>
              <a:gd name="T89" fmla="*/ 981 h 1017"/>
              <a:gd name="T90" fmla="*/ 737 w 1017"/>
              <a:gd name="T91" fmla="*/ 616 h 1017"/>
              <a:gd name="T92" fmla="*/ 1005 w 1017"/>
              <a:gd name="T93" fmla="*/ 407 h 1017"/>
              <a:gd name="T94" fmla="*/ 1012 w 1017"/>
              <a:gd name="T95" fmla="*/ 399 h 1017"/>
              <a:gd name="T96" fmla="*/ 1016 w 1017"/>
              <a:gd name="T97" fmla="*/ 390 h 1017"/>
              <a:gd name="T98" fmla="*/ 1017 w 1017"/>
              <a:gd name="T99" fmla="*/ 381 h 1017"/>
              <a:gd name="T100" fmla="*/ 1016 w 1017"/>
              <a:gd name="T101" fmla="*/ 371 h 1017"/>
              <a:gd name="T102" fmla="*/ 124 w 1017"/>
              <a:gd name="T103" fmla="*/ 413 h 1017"/>
              <a:gd name="T104" fmla="*/ 302 w 1017"/>
              <a:gd name="T105" fmla="*/ 551 h 1017"/>
              <a:gd name="T106" fmla="*/ 766 w 1017"/>
              <a:gd name="T107" fmla="*/ 904 h 1017"/>
              <a:gd name="T108" fmla="*/ 527 w 1017"/>
              <a:gd name="T109" fmla="*/ 737 h 1017"/>
              <a:gd name="T110" fmla="*/ 518 w 1017"/>
              <a:gd name="T111" fmla="*/ 733 h 1017"/>
              <a:gd name="T112" fmla="*/ 509 w 1017"/>
              <a:gd name="T113" fmla="*/ 732 h 1017"/>
              <a:gd name="T114" fmla="*/ 504 w 1017"/>
              <a:gd name="T115" fmla="*/ 732 h 1017"/>
              <a:gd name="T116" fmla="*/ 495 w 1017"/>
              <a:gd name="T117" fmla="*/ 735 h 1017"/>
              <a:gd name="T118" fmla="*/ 251 w 1017"/>
              <a:gd name="T119" fmla="*/ 904 h 1017"/>
              <a:gd name="T120" fmla="*/ 766 w 1017"/>
              <a:gd name="T121" fmla="*/ 904 h 1017"/>
              <a:gd name="T122" fmla="*/ 670 w 1017"/>
              <a:gd name="T123" fmla="*/ 413 h 1017"/>
              <a:gd name="T124" fmla="*/ 716 w 1017"/>
              <a:gd name="T125" fmla="*/ 55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1016" y="371"/>
                </a:moveTo>
                <a:lnTo>
                  <a:pt x="1016" y="371"/>
                </a:lnTo>
                <a:lnTo>
                  <a:pt x="1014" y="367"/>
                </a:lnTo>
                <a:lnTo>
                  <a:pt x="1011" y="363"/>
                </a:lnTo>
                <a:lnTo>
                  <a:pt x="1008" y="358"/>
                </a:lnTo>
                <a:lnTo>
                  <a:pt x="1004" y="355"/>
                </a:lnTo>
                <a:lnTo>
                  <a:pt x="1000" y="353"/>
                </a:lnTo>
                <a:lnTo>
                  <a:pt x="996" y="351"/>
                </a:lnTo>
                <a:lnTo>
                  <a:pt x="990" y="350"/>
                </a:lnTo>
                <a:lnTo>
                  <a:pt x="986" y="350"/>
                </a:lnTo>
                <a:lnTo>
                  <a:pt x="648" y="350"/>
                </a:lnTo>
                <a:lnTo>
                  <a:pt x="539" y="21"/>
                </a:lnTo>
                <a:lnTo>
                  <a:pt x="539" y="21"/>
                </a:lnTo>
                <a:lnTo>
                  <a:pt x="537" y="17"/>
                </a:lnTo>
                <a:lnTo>
                  <a:pt x="534" y="13"/>
                </a:lnTo>
                <a:lnTo>
                  <a:pt x="531" y="8"/>
                </a:lnTo>
                <a:lnTo>
                  <a:pt x="527" y="5"/>
                </a:lnTo>
                <a:lnTo>
                  <a:pt x="523" y="3"/>
                </a:lnTo>
                <a:lnTo>
                  <a:pt x="518" y="1"/>
                </a:lnTo>
                <a:lnTo>
                  <a:pt x="514" y="0"/>
                </a:lnTo>
                <a:lnTo>
                  <a:pt x="509" y="0"/>
                </a:lnTo>
                <a:lnTo>
                  <a:pt x="509" y="0"/>
                </a:lnTo>
                <a:lnTo>
                  <a:pt x="503" y="0"/>
                </a:lnTo>
                <a:lnTo>
                  <a:pt x="499" y="1"/>
                </a:lnTo>
                <a:lnTo>
                  <a:pt x="495" y="3"/>
                </a:lnTo>
                <a:lnTo>
                  <a:pt x="490" y="5"/>
                </a:lnTo>
                <a:lnTo>
                  <a:pt x="486" y="8"/>
                </a:lnTo>
                <a:lnTo>
                  <a:pt x="483" y="13"/>
                </a:lnTo>
                <a:lnTo>
                  <a:pt x="481" y="17"/>
                </a:lnTo>
                <a:lnTo>
                  <a:pt x="479" y="21"/>
                </a:lnTo>
                <a:lnTo>
                  <a:pt x="369" y="350"/>
                </a:lnTo>
                <a:lnTo>
                  <a:pt x="31" y="350"/>
                </a:lnTo>
                <a:lnTo>
                  <a:pt x="31" y="350"/>
                </a:lnTo>
                <a:lnTo>
                  <a:pt x="27" y="350"/>
                </a:lnTo>
                <a:lnTo>
                  <a:pt x="21" y="351"/>
                </a:lnTo>
                <a:lnTo>
                  <a:pt x="17" y="353"/>
                </a:lnTo>
                <a:lnTo>
                  <a:pt x="13" y="355"/>
                </a:lnTo>
                <a:lnTo>
                  <a:pt x="10" y="358"/>
                </a:lnTo>
                <a:lnTo>
                  <a:pt x="6" y="363"/>
                </a:lnTo>
                <a:lnTo>
                  <a:pt x="3" y="367"/>
                </a:lnTo>
                <a:lnTo>
                  <a:pt x="1" y="371"/>
                </a:lnTo>
                <a:lnTo>
                  <a:pt x="1" y="371"/>
                </a:lnTo>
                <a:lnTo>
                  <a:pt x="0" y="375"/>
                </a:lnTo>
                <a:lnTo>
                  <a:pt x="0" y="381"/>
                </a:lnTo>
                <a:lnTo>
                  <a:pt x="0" y="386"/>
                </a:lnTo>
                <a:lnTo>
                  <a:pt x="1" y="390"/>
                </a:lnTo>
                <a:lnTo>
                  <a:pt x="3" y="395"/>
                </a:lnTo>
                <a:lnTo>
                  <a:pt x="5" y="399"/>
                </a:lnTo>
                <a:lnTo>
                  <a:pt x="9" y="403"/>
                </a:lnTo>
                <a:lnTo>
                  <a:pt x="12" y="407"/>
                </a:lnTo>
                <a:lnTo>
                  <a:pt x="280" y="616"/>
                </a:lnTo>
                <a:lnTo>
                  <a:pt x="160" y="975"/>
                </a:lnTo>
                <a:lnTo>
                  <a:pt x="160" y="975"/>
                </a:lnTo>
                <a:lnTo>
                  <a:pt x="159" y="981"/>
                </a:lnTo>
                <a:lnTo>
                  <a:pt x="159" y="986"/>
                </a:lnTo>
                <a:lnTo>
                  <a:pt x="159" y="990"/>
                </a:lnTo>
                <a:lnTo>
                  <a:pt x="160" y="996"/>
                </a:lnTo>
                <a:lnTo>
                  <a:pt x="162" y="1000"/>
                </a:lnTo>
                <a:lnTo>
                  <a:pt x="164" y="1004"/>
                </a:lnTo>
                <a:lnTo>
                  <a:pt x="167" y="1007"/>
                </a:lnTo>
                <a:lnTo>
                  <a:pt x="172" y="1012"/>
                </a:lnTo>
                <a:lnTo>
                  <a:pt x="172" y="1012"/>
                </a:lnTo>
                <a:lnTo>
                  <a:pt x="176" y="1014"/>
                </a:lnTo>
                <a:lnTo>
                  <a:pt x="180" y="1016"/>
                </a:lnTo>
                <a:lnTo>
                  <a:pt x="186" y="1017"/>
                </a:lnTo>
                <a:lnTo>
                  <a:pt x="190" y="1017"/>
                </a:lnTo>
                <a:lnTo>
                  <a:pt x="195" y="1017"/>
                </a:lnTo>
                <a:lnTo>
                  <a:pt x="200" y="1016"/>
                </a:lnTo>
                <a:lnTo>
                  <a:pt x="204" y="1014"/>
                </a:lnTo>
                <a:lnTo>
                  <a:pt x="209" y="1012"/>
                </a:lnTo>
                <a:lnTo>
                  <a:pt x="509" y="801"/>
                </a:lnTo>
                <a:lnTo>
                  <a:pt x="808" y="1012"/>
                </a:lnTo>
                <a:lnTo>
                  <a:pt x="808" y="1012"/>
                </a:lnTo>
                <a:lnTo>
                  <a:pt x="812" y="1014"/>
                </a:lnTo>
                <a:lnTo>
                  <a:pt x="818" y="1016"/>
                </a:lnTo>
                <a:lnTo>
                  <a:pt x="822" y="1017"/>
                </a:lnTo>
                <a:lnTo>
                  <a:pt x="826" y="1017"/>
                </a:lnTo>
                <a:lnTo>
                  <a:pt x="826" y="1017"/>
                </a:lnTo>
                <a:lnTo>
                  <a:pt x="832" y="1017"/>
                </a:lnTo>
                <a:lnTo>
                  <a:pt x="837" y="1016"/>
                </a:lnTo>
                <a:lnTo>
                  <a:pt x="841" y="1014"/>
                </a:lnTo>
                <a:lnTo>
                  <a:pt x="846" y="1012"/>
                </a:lnTo>
                <a:lnTo>
                  <a:pt x="846" y="1012"/>
                </a:lnTo>
                <a:lnTo>
                  <a:pt x="850" y="1007"/>
                </a:lnTo>
                <a:lnTo>
                  <a:pt x="853" y="1004"/>
                </a:lnTo>
                <a:lnTo>
                  <a:pt x="855" y="1000"/>
                </a:lnTo>
                <a:lnTo>
                  <a:pt x="857" y="996"/>
                </a:lnTo>
                <a:lnTo>
                  <a:pt x="858" y="990"/>
                </a:lnTo>
                <a:lnTo>
                  <a:pt x="858" y="986"/>
                </a:lnTo>
                <a:lnTo>
                  <a:pt x="858" y="981"/>
                </a:lnTo>
                <a:lnTo>
                  <a:pt x="857" y="975"/>
                </a:lnTo>
                <a:lnTo>
                  <a:pt x="737" y="616"/>
                </a:lnTo>
                <a:lnTo>
                  <a:pt x="1005" y="407"/>
                </a:lnTo>
                <a:lnTo>
                  <a:pt x="1005" y="407"/>
                </a:lnTo>
                <a:lnTo>
                  <a:pt x="1009" y="403"/>
                </a:lnTo>
                <a:lnTo>
                  <a:pt x="1012" y="399"/>
                </a:lnTo>
                <a:lnTo>
                  <a:pt x="1014" y="395"/>
                </a:lnTo>
                <a:lnTo>
                  <a:pt x="1016" y="390"/>
                </a:lnTo>
                <a:lnTo>
                  <a:pt x="1017" y="386"/>
                </a:lnTo>
                <a:lnTo>
                  <a:pt x="1017" y="381"/>
                </a:lnTo>
                <a:lnTo>
                  <a:pt x="1017" y="375"/>
                </a:lnTo>
                <a:lnTo>
                  <a:pt x="1016" y="371"/>
                </a:lnTo>
                <a:lnTo>
                  <a:pt x="1016" y="371"/>
                </a:lnTo>
                <a:close/>
                <a:moveTo>
                  <a:pt x="124" y="413"/>
                </a:moveTo>
                <a:lnTo>
                  <a:pt x="348" y="413"/>
                </a:lnTo>
                <a:lnTo>
                  <a:pt x="302" y="551"/>
                </a:lnTo>
                <a:lnTo>
                  <a:pt x="124" y="413"/>
                </a:lnTo>
                <a:close/>
                <a:moveTo>
                  <a:pt x="766" y="904"/>
                </a:moveTo>
                <a:lnTo>
                  <a:pt x="527" y="737"/>
                </a:lnTo>
                <a:lnTo>
                  <a:pt x="527" y="737"/>
                </a:lnTo>
                <a:lnTo>
                  <a:pt x="523" y="735"/>
                </a:lnTo>
                <a:lnTo>
                  <a:pt x="518" y="733"/>
                </a:lnTo>
                <a:lnTo>
                  <a:pt x="513" y="732"/>
                </a:lnTo>
                <a:lnTo>
                  <a:pt x="509" y="732"/>
                </a:lnTo>
                <a:lnTo>
                  <a:pt x="509" y="732"/>
                </a:lnTo>
                <a:lnTo>
                  <a:pt x="504" y="732"/>
                </a:lnTo>
                <a:lnTo>
                  <a:pt x="499" y="733"/>
                </a:lnTo>
                <a:lnTo>
                  <a:pt x="495" y="735"/>
                </a:lnTo>
                <a:lnTo>
                  <a:pt x="490" y="737"/>
                </a:lnTo>
                <a:lnTo>
                  <a:pt x="251" y="904"/>
                </a:lnTo>
                <a:lnTo>
                  <a:pt x="509" y="132"/>
                </a:lnTo>
                <a:lnTo>
                  <a:pt x="766" y="904"/>
                </a:lnTo>
                <a:close/>
                <a:moveTo>
                  <a:pt x="716" y="551"/>
                </a:moveTo>
                <a:lnTo>
                  <a:pt x="670" y="413"/>
                </a:lnTo>
                <a:lnTo>
                  <a:pt x="893" y="413"/>
                </a:lnTo>
                <a:lnTo>
                  <a:pt x="716" y="551"/>
                </a:lnTo>
                <a:close/>
              </a:path>
            </a:pathLst>
          </a:custGeom>
          <a:solidFill>
            <a:srgbClr val="BCA8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8" name="Freeform 84">
            <a:extLst>
              <a:ext uri="{FF2B5EF4-FFF2-40B4-BE49-F238E27FC236}">
                <a16:creationId xmlns:a16="http://schemas.microsoft.com/office/drawing/2014/main" id="{BB819247-73CA-483A-B487-70355E43CC70}"/>
              </a:ext>
            </a:extLst>
          </p:cNvPr>
          <p:cNvSpPr>
            <a:spLocks noEditPoints="1"/>
          </p:cNvSpPr>
          <p:nvPr/>
        </p:nvSpPr>
        <p:spPr bwMode="auto">
          <a:xfrm>
            <a:off x="6178588" y="5267305"/>
            <a:ext cx="602055" cy="60205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rgbClr val="BCA8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9" name="Freeform 61">
            <a:extLst>
              <a:ext uri="{FF2B5EF4-FFF2-40B4-BE49-F238E27FC236}">
                <a16:creationId xmlns:a16="http://schemas.microsoft.com/office/drawing/2014/main" id="{4D868187-5A58-4822-8577-F1D9EA206873}"/>
              </a:ext>
            </a:extLst>
          </p:cNvPr>
          <p:cNvSpPr>
            <a:spLocks noEditPoints="1"/>
          </p:cNvSpPr>
          <p:nvPr/>
        </p:nvSpPr>
        <p:spPr bwMode="auto">
          <a:xfrm>
            <a:off x="6176303" y="2513264"/>
            <a:ext cx="602055" cy="602055"/>
          </a:xfrm>
          <a:custGeom>
            <a:avLst/>
            <a:gdLst>
              <a:gd name="T0" fmla="*/ 890 w 1018"/>
              <a:gd name="T1" fmla="*/ 61 h 1017"/>
              <a:gd name="T2" fmla="*/ 876 w 1018"/>
              <a:gd name="T3" fmla="*/ 5 h 1017"/>
              <a:gd name="T4" fmla="*/ 147 w 1018"/>
              <a:gd name="T5" fmla="*/ 2 h 1017"/>
              <a:gd name="T6" fmla="*/ 127 w 1018"/>
              <a:gd name="T7" fmla="*/ 31 h 1017"/>
              <a:gd name="T8" fmla="*/ 131 w 1018"/>
              <a:gd name="T9" fmla="*/ 148 h 1017"/>
              <a:gd name="T10" fmla="*/ 24 w 1018"/>
              <a:gd name="T11" fmla="*/ 243 h 1017"/>
              <a:gd name="T12" fmla="*/ 3 w 1018"/>
              <a:gd name="T13" fmla="*/ 383 h 1017"/>
              <a:gd name="T14" fmla="*/ 61 w 1018"/>
              <a:gd name="T15" fmla="*/ 493 h 1017"/>
              <a:gd name="T16" fmla="*/ 170 w 1018"/>
              <a:gd name="T17" fmla="*/ 551 h 1017"/>
              <a:gd name="T18" fmla="*/ 274 w 1018"/>
              <a:gd name="T19" fmla="*/ 546 h 1017"/>
              <a:gd name="T20" fmla="*/ 382 w 1018"/>
              <a:gd name="T21" fmla="*/ 690 h 1017"/>
              <a:gd name="T22" fmla="*/ 410 w 1018"/>
              <a:gd name="T23" fmla="*/ 735 h 1017"/>
              <a:gd name="T24" fmla="*/ 410 w 1018"/>
              <a:gd name="T25" fmla="*/ 791 h 1017"/>
              <a:gd name="T26" fmla="*/ 379 w 1018"/>
              <a:gd name="T27" fmla="*/ 837 h 1017"/>
              <a:gd name="T28" fmla="*/ 318 w 1018"/>
              <a:gd name="T29" fmla="*/ 858 h 1017"/>
              <a:gd name="T30" fmla="*/ 248 w 1018"/>
              <a:gd name="T31" fmla="*/ 880 h 1017"/>
              <a:gd name="T32" fmla="*/ 197 w 1018"/>
              <a:gd name="T33" fmla="*/ 948 h 1017"/>
              <a:gd name="T34" fmla="*/ 196 w 1018"/>
              <a:gd name="T35" fmla="*/ 1003 h 1017"/>
              <a:gd name="T36" fmla="*/ 795 w 1018"/>
              <a:gd name="T37" fmla="*/ 1017 h 1017"/>
              <a:gd name="T38" fmla="*/ 826 w 1018"/>
              <a:gd name="T39" fmla="*/ 992 h 1017"/>
              <a:gd name="T40" fmla="*/ 812 w 1018"/>
              <a:gd name="T41" fmla="*/ 925 h 1017"/>
              <a:gd name="T42" fmla="*/ 750 w 1018"/>
              <a:gd name="T43" fmla="*/ 869 h 1017"/>
              <a:gd name="T44" fmla="*/ 681 w 1018"/>
              <a:gd name="T45" fmla="*/ 856 h 1017"/>
              <a:gd name="T46" fmla="*/ 633 w 1018"/>
              <a:gd name="T47" fmla="*/ 830 h 1017"/>
              <a:gd name="T48" fmla="*/ 605 w 1018"/>
              <a:gd name="T49" fmla="*/ 772 h 1017"/>
              <a:gd name="T50" fmla="*/ 616 w 1018"/>
              <a:gd name="T51" fmla="*/ 718 h 1017"/>
              <a:gd name="T52" fmla="*/ 639 w 1018"/>
              <a:gd name="T53" fmla="*/ 683 h 1017"/>
              <a:gd name="T54" fmla="*/ 774 w 1018"/>
              <a:gd name="T55" fmla="*/ 554 h 1017"/>
              <a:gd name="T56" fmla="*/ 887 w 1018"/>
              <a:gd name="T57" fmla="*/ 540 h 1017"/>
              <a:gd name="T58" fmla="*/ 983 w 1018"/>
              <a:gd name="T59" fmla="*/ 461 h 1017"/>
              <a:gd name="T60" fmla="*/ 1018 w 1018"/>
              <a:gd name="T61" fmla="*/ 342 h 1017"/>
              <a:gd name="T62" fmla="*/ 971 w 1018"/>
              <a:gd name="T63" fmla="*/ 210 h 1017"/>
              <a:gd name="T64" fmla="*/ 154 w 1018"/>
              <a:gd name="T65" fmla="*/ 481 h 1017"/>
              <a:gd name="T66" fmla="*/ 88 w 1018"/>
              <a:gd name="T67" fmla="*/ 426 h 1017"/>
              <a:gd name="T68" fmla="*/ 63 w 1018"/>
              <a:gd name="T69" fmla="*/ 345 h 1017"/>
              <a:gd name="T70" fmla="*/ 92 w 1018"/>
              <a:gd name="T71" fmla="*/ 256 h 1017"/>
              <a:gd name="T72" fmla="*/ 152 w 1018"/>
              <a:gd name="T73" fmla="*/ 252 h 1017"/>
              <a:gd name="T74" fmla="*/ 241 w 1018"/>
              <a:gd name="T75" fmla="*/ 488 h 1017"/>
              <a:gd name="T76" fmla="*/ 176 w 1018"/>
              <a:gd name="T77" fmla="*/ 487 h 1017"/>
              <a:gd name="T78" fmla="*/ 717 w 1018"/>
              <a:gd name="T79" fmla="*/ 925 h 1017"/>
              <a:gd name="T80" fmla="*/ 263 w 1018"/>
              <a:gd name="T81" fmla="*/ 954 h 1017"/>
              <a:gd name="T82" fmla="*/ 301 w 1018"/>
              <a:gd name="T83" fmla="*/ 925 h 1017"/>
              <a:gd name="T84" fmla="*/ 380 w 1018"/>
              <a:gd name="T85" fmla="*/ 910 h 1017"/>
              <a:gd name="T86" fmla="*/ 448 w 1018"/>
              <a:gd name="T87" fmla="*/ 854 h 1017"/>
              <a:gd name="T88" fmla="*/ 476 w 1018"/>
              <a:gd name="T89" fmla="*/ 778 h 1017"/>
              <a:gd name="T90" fmla="*/ 509 w 1018"/>
              <a:gd name="T91" fmla="*/ 795 h 1017"/>
              <a:gd name="T92" fmla="*/ 543 w 1018"/>
              <a:gd name="T93" fmla="*/ 778 h 1017"/>
              <a:gd name="T94" fmla="*/ 578 w 1018"/>
              <a:gd name="T95" fmla="*/ 865 h 1017"/>
              <a:gd name="T96" fmla="*/ 653 w 1018"/>
              <a:gd name="T97" fmla="*/ 915 h 1017"/>
              <a:gd name="T98" fmla="*/ 494 w 1018"/>
              <a:gd name="T99" fmla="*/ 709 h 1017"/>
              <a:gd name="T100" fmla="*/ 329 w 1018"/>
              <a:gd name="T101" fmla="*/ 511 h 1017"/>
              <a:gd name="T102" fmla="*/ 247 w 1018"/>
              <a:gd name="T103" fmla="*/ 342 h 1017"/>
              <a:gd name="T104" fmla="*/ 196 w 1018"/>
              <a:gd name="T105" fmla="*/ 132 h 1017"/>
              <a:gd name="T106" fmla="*/ 817 w 1018"/>
              <a:gd name="T107" fmla="*/ 164 h 1017"/>
              <a:gd name="T108" fmla="*/ 762 w 1018"/>
              <a:gd name="T109" fmla="*/ 369 h 1017"/>
              <a:gd name="T110" fmla="*/ 663 w 1018"/>
              <a:gd name="T111" fmla="*/ 550 h 1017"/>
              <a:gd name="T112" fmla="*/ 509 w 1018"/>
              <a:gd name="T113" fmla="*/ 722 h 1017"/>
              <a:gd name="T114" fmla="*/ 911 w 1018"/>
              <a:gd name="T115" fmla="*/ 448 h 1017"/>
              <a:gd name="T116" fmla="*/ 842 w 1018"/>
              <a:gd name="T117" fmla="*/ 487 h 1017"/>
              <a:gd name="T118" fmla="*/ 777 w 1018"/>
              <a:gd name="T119" fmla="*/ 489 h 1017"/>
              <a:gd name="T120" fmla="*/ 866 w 1018"/>
              <a:gd name="T121" fmla="*/ 252 h 1017"/>
              <a:gd name="T122" fmla="*/ 926 w 1018"/>
              <a:gd name="T123" fmla="*/ 257 h 1017"/>
              <a:gd name="T124" fmla="*/ 955 w 1018"/>
              <a:gd name="T125" fmla="*/ 34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887" y="148"/>
                </a:moveTo>
                <a:lnTo>
                  <a:pt x="887" y="148"/>
                </a:lnTo>
                <a:lnTo>
                  <a:pt x="884" y="147"/>
                </a:lnTo>
                <a:lnTo>
                  <a:pt x="884" y="147"/>
                </a:lnTo>
                <a:lnTo>
                  <a:pt x="887" y="119"/>
                </a:lnTo>
                <a:lnTo>
                  <a:pt x="889" y="90"/>
                </a:lnTo>
                <a:lnTo>
                  <a:pt x="890" y="61"/>
                </a:lnTo>
                <a:lnTo>
                  <a:pt x="890" y="31"/>
                </a:lnTo>
                <a:lnTo>
                  <a:pt x="890" y="31"/>
                </a:lnTo>
                <a:lnTo>
                  <a:pt x="890" y="26"/>
                </a:lnTo>
                <a:lnTo>
                  <a:pt x="888" y="19"/>
                </a:lnTo>
                <a:lnTo>
                  <a:pt x="885" y="14"/>
                </a:lnTo>
                <a:lnTo>
                  <a:pt x="882" y="10"/>
                </a:lnTo>
                <a:lnTo>
                  <a:pt x="876" y="5"/>
                </a:lnTo>
                <a:lnTo>
                  <a:pt x="871" y="2"/>
                </a:lnTo>
                <a:lnTo>
                  <a:pt x="866" y="0"/>
                </a:lnTo>
                <a:lnTo>
                  <a:pt x="859" y="0"/>
                </a:lnTo>
                <a:lnTo>
                  <a:pt x="160" y="0"/>
                </a:lnTo>
                <a:lnTo>
                  <a:pt x="160" y="0"/>
                </a:lnTo>
                <a:lnTo>
                  <a:pt x="153" y="0"/>
                </a:lnTo>
                <a:lnTo>
                  <a:pt x="147" y="2"/>
                </a:lnTo>
                <a:lnTo>
                  <a:pt x="141" y="5"/>
                </a:lnTo>
                <a:lnTo>
                  <a:pt x="137" y="10"/>
                </a:lnTo>
                <a:lnTo>
                  <a:pt x="133" y="14"/>
                </a:lnTo>
                <a:lnTo>
                  <a:pt x="130" y="19"/>
                </a:lnTo>
                <a:lnTo>
                  <a:pt x="129" y="26"/>
                </a:lnTo>
                <a:lnTo>
                  <a:pt x="127" y="31"/>
                </a:lnTo>
                <a:lnTo>
                  <a:pt x="127" y="31"/>
                </a:lnTo>
                <a:lnTo>
                  <a:pt x="127" y="61"/>
                </a:lnTo>
                <a:lnTo>
                  <a:pt x="130" y="90"/>
                </a:lnTo>
                <a:lnTo>
                  <a:pt x="132" y="119"/>
                </a:lnTo>
                <a:lnTo>
                  <a:pt x="134" y="147"/>
                </a:lnTo>
                <a:lnTo>
                  <a:pt x="134" y="147"/>
                </a:lnTo>
                <a:lnTo>
                  <a:pt x="131" y="148"/>
                </a:lnTo>
                <a:lnTo>
                  <a:pt x="131" y="148"/>
                </a:lnTo>
                <a:lnTo>
                  <a:pt x="110" y="157"/>
                </a:lnTo>
                <a:lnTo>
                  <a:pt x="93" y="168"/>
                </a:lnTo>
                <a:lnTo>
                  <a:pt x="76" y="180"/>
                </a:lnTo>
                <a:lnTo>
                  <a:pt x="61" y="194"/>
                </a:lnTo>
                <a:lnTo>
                  <a:pt x="47" y="210"/>
                </a:lnTo>
                <a:lnTo>
                  <a:pt x="35" y="226"/>
                </a:lnTo>
                <a:lnTo>
                  <a:pt x="24" y="243"/>
                </a:lnTo>
                <a:lnTo>
                  <a:pt x="16" y="263"/>
                </a:lnTo>
                <a:lnTo>
                  <a:pt x="8" y="281"/>
                </a:lnTo>
                <a:lnTo>
                  <a:pt x="4" y="301"/>
                </a:lnTo>
                <a:lnTo>
                  <a:pt x="1" y="322"/>
                </a:lnTo>
                <a:lnTo>
                  <a:pt x="0" y="342"/>
                </a:lnTo>
                <a:lnTo>
                  <a:pt x="0" y="363"/>
                </a:lnTo>
                <a:lnTo>
                  <a:pt x="3" y="383"/>
                </a:lnTo>
                <a:lnTo>
                  <a:pt x="8" y="404"/>
                </a:lnTo>
                <a:lnTo>
                  <a:pt x="15" y="425"/>
                </a:lnTo>
                <a:lnTo>
                  <a:pt x="15" y="425"/>
                </a:lnTo>
                <a:lnTo>
                  <a:pt x="24" y="443"/>
                </a:lnTo>
                <a:lnTo>
                  <a:pt x="35" y="461"/>
                </a:lnTo>
                <a:lnTo>
                  <a:pt x="47" y="478"/>
                </a:lnTo>
                <a:lnTo>
                  <a:pt x="61" y="493"/>
                </a:lnTo>
                <a:lnTo>
                  <a:pt x="76" y="507"/>
                </a:lnTo>
                <a:lnTo>
                  <a:pt x="93" y="519"/>
                </a:lnTo>
                <a:lnTo>
                  <a:pt x="110" y="530"/>
                </a:lnTo>
                <a:lnTo>
                  <a:pt x="130" y="540"/>
                </a:lnTo>
                <a:lnTo>
                  <a:pt x="130" y="540"/>
                </a:lnTo>
                <a:lnTo>
                  <a:pt x="150" y="546"/>
                </a:lnTo>
                <a:lnTo>
                  <a:pt x="170" y="551"/>
                </a:lnTo>
                <a:lnTo>
                  <a:pt x="191" y="555"/>
                </a:lnTo>
                <a:lnTo>
                  <a:pt x="211" y="556"/>
                </a:lnTo>
                <a:lnTo>
                  <a:pt x="211" y="556"/>
                </a:lnTo>
                <a:lnTo>
                  <a:pt x="227" y="555"/>
                </a:lnTo>
                <a:lnTo>
                  <a:pt x="243" y="554"/>
                </a:lnTo>
                <a:lnTo>
                  <a:pt x="259" y="550"/>
                </a:lnTo>
                <a:lnTo>
                  <a:pt x="274" y="546"/>
                </a:lnTo>
                <a:lnTo>
                  <a:pt x="274" y="546"/>
                </a:lnTo>
                <a:lnTo>
                  <a:pt x="301" y="586"/>
                </a:lnTo>
                <a:lnTo>
                  <a:pt x="327" y="621"/>
                </a:lnTo>
                <a:lnTo>
                  <a:pt x="353" y="654"/>
                </a:lnTo>
                <a:lnTo>
                  <a:pt x="379" y="683"/>
                </a:lnTo>
                <a:lnTo>
                  <a:pt x="379" y="683"/>
                </a:lnTo>
                <a:lnTo>
                  <a:pt x="382" y="690"/>
                </a:lnTo>
                <a:lnTo>
                  <a:pt x="386" y="695"/>
                </a:lnTo>
                <a:lnTo>
                  <a:pt x="386" y="695"/>
                </a:lnTo>
                <a:lnTo>
                  <a:pt x="393" y="703"/>
                </a:lnTo>
                <a:lnTo>
                  <a:pt x="398" y="710"/>
                </a:lnTo>
                <a:lnTo>
                  <a:pt x="402" y="718"/>
                </a:lnTo>
                <a:lnTo>
                  <a:pt x="406" y="726"/>
                </a:lnTo>
                <a:lnTo>
                  <a:pt x="410" y="735"/>
                </a:lnTo>
                <a:lnTo>
                  <a:pt x="412" y="744"/>
                </a:lnTo>
                <a:lnTo>
                  <a:pt x="413" y="753"/>
                </a:lnTo>
                <a:lnTo>
                  <a:pt x="414" y="763"/>
                </a:lnTo>
                <a:lnTo>
                  <a:pt x="414" y="763"/>
                </a:lnTo>
                <a:lnTo>
                  <a:pt x="413" y="772"/>
                </a:lnTo>
                <a:lnTo>
                  <a:pt x="412" y="782"/>
                </a:lnTo>
                <a:lnTo>
                  <a:pt x="410" y="791"/>
                </a:lnTo>
                <a:lnTo>
                  <a:pt x="406" y="799"/>
                </a:lnTo>
                <a:lnTo>
                  <a:pt x="402" y="808"/>
                </a:lnTo>
                <a:lnTo>
                  <a:pt x="398" y="816"/>
                </a:lnTo>
                <a:lnTo>
                  <a:pt x="393" y="824"/>
                </a:lnTo>
                <a:lnTo>
                  <a:pt x="386" y="830"/>
                </a:lnTo>
                <a:lnTo>
                  <a:pt x="386" y="830"/>
                </a:lnTo>
                <a:lnTo>
                  <a:pt x="379" y="837"/>
                </a:lnTo>
                <a:lnTo>
                  <a:pt x="371" y="842"/>
                </a:lnTo>
                <a:lnTo>
                  <a:pt x="364" y="847"/>
                </a:lnTo>
                <a:lnTo>
                  <a:pt x="355" y="851"/>
                </a:lnTo>
                <a:lnTo>
                  <a:pt x="346" y="854"/>
                </a:lnTo>
                <a:lnTo>
                  <a:pt x="337" y="856"/>
                </a:lnTo>
                <a:lnTo>
                  <a:pt x="328" y="858"/>
                </a:lnTo>
                <a:lnTo>
                  <a:pt x="318" y="858"/>
                </a:lnTo>
                <a:lnTo>
                  <a:pt x="318" y="858"/>
                </a:lnTo>
                <a:lnTo>
                  <a:pt x="306" y="859"/>
                </a:lnTo>
                <a:lnTo>
                  <a:pt x="293" y="861"/>
                </a:lnTo>
                <a:lnTo>
                  <a:pt x="281" y="865"/>
                </a:lnTo>
                <a:lnTo>
                  <a:pt x="269" y="869"/>
                </a:lnTo>
                <a:lnTo>
                  <a:pt x="257" y="874"/>
                </a:lnTo>
                <a:lnTo>
                  <a:pt x="248" y="880"/>
                </a:lnTo>
                <a:lnTo>
                  <a:pt x="237" y="887"/>
                </a:lnTo>
                <a:lnTo>
                  <a:pt x="228" y="896"/>
                </a:lnTo>
                <a:lnTo>
                  <a:pt x="220" y="904"/>
                </a:lnTo>
                <a:lnTo>
                  <a:pt x="212" y="915"/>
                </a:lnTo>
                <a:lnTo>
                  <a:pt x="207" y="925"/>
                </a:lnTo>
                <a:lnTo>
                  <a:pt x="202" y="937"/>
                </a:lnTo>
                <a:lnTo>
                  <a:pt x="197" y="948"/>
                </a:lnTo>
                <a:lnTo>
                  <a:pt x="194" y="960"/>
                </a:lnTo>
                <a:lnTo>
                  <a:pt x="192" y="973"/>
                </a:lnTo>
                <a:lnTo>
                  <a:pt x="191" y="986"/>
                </a:lnTo>
                <a:lnTo>
                  <a:pt x="191" y="986"/>
                </a:lnTo>
                <a:lnTo>
                  <a:pt x="192" y="992"/>
                </a:lnTo>
                <a:lnTo>
                  <a:pt x="194" y="998"/>
                </a:lnTo>
                <a:lnTo>
                  <a:pt x="196" y="1003"/>
                </a:lnTo>
                <a:lnTo>
                  <a:pt x="200" y="1008"/>
                </a:lnTo>
                <a:lnTo>
                  <a:pt x="205" y="1012"/>
                </a:lnTo>
                <a:lnTo>
                  <a:pt x="210" y="1015"/>
                </a:lnTo>
                <a:lnTo>
                  <a:pt x="217" y="1017"/>
                </a:lnTo>
                <a:lnTo>
                  <a:pt x="223" y="1017"/>
                </a:lnTo>
                <a:lnTo>
                  <a:pt x="795" y="1017"/>
                </a:lnTo>
                <a:lnTo>
                  <a:pt x="795" y="1017"/>
                </a:lnTo>
                <a:lnTo>
                  <a:pt x="801" y="1017"/>
                </a:lnTo>
                <a:lnTo>
                  <a:pt x="808" y="1015"/>
                </a:lnTo>
                <a:lnTo>
                  <a:pt x="813" y="1012"/>
                </a:lnTo>
                <a:lnTo>
                  <a:pt x="817" y="1008"/>
                </a:lnTo>
                <a:lnTo>
                  <a:pt x="822" y="1003"/>
                </a:lnTo>
                <a:lnTo>
                  <a:pt x="825" y="998"/>
                </a:lnTo>
                <a:lnTo>
                  <a:pt x="826" y="992"/>
                </a:lnTo>
                <a:lnTo>
                  <a:pt x="827" y="986"/>
                </a:lnTo>
                <a:lnTo>
                  <a:pt x="827" y="986"/>
                </a:lnTo>
                <a:lnTo>
                  <a:pt x="826" y="973"/>
                </a:lnTo>
                <a:lnTo>
                  <a:pt x="825" y="960"/>
                </a:lnTo>
                <a:lnTo>
                  <a:pt x="822" y="948"/>
                </a:lnTo>
                <a:lnTo>
                  <a:pt x="817" y="937"/>
                </a:lnTo>
                <a:lnTo>
                  <a:pt x="812" y="925"/>
                </a:lnTo>
                <a:lnTo>
                  <a:pt x="806" y="915"/>
                </a:lnTo>
                <a:lnTo>
                  <a:pt x="798" y="904"/>
                </a:lnTo>
                <a:lnTo>
                  <a:pt x="790" y="896"/>
                </a:lnTo>
                <a:lnTo>
                  <a:pt x="781" y="887"/>
                </a:lnTo>
                <a:lnTo>
                  <a:pt x="771" y="880"/>
                </a:lnTo>
                <a:lnTo>
                  <a:pt x="761" y="874"/>
                </a:lnTo>
                <a:lnTo>
                  <a:pt x="750" y="869"/>
                </a:lnTo>
                <a:lnTo>
                  <a:pt x="738" y="865"/>
                </a:lnTo>
                <a:lnTo>
                  <a:pt x="725" y="861"/>
                </a:lnTo>
                <a:lnTo>
                  <a:pt x="713" y="859"/>
                </a:lnTo>
                <a:lnTo>
                  <a:pt x="699" y="858"/>
                </a:lnTo>
                <a:lnTo>
                  <a:pt x="699" y="858"/>
                </a:lnTo>
                <a:lnTo>
                  <a:pt x="691" y="858"/>
                </a:lnTo>
                <a:lnTo>
                  <a:pt x="681" y="856"/>
                </a:lnTo>
                <a:lnTo>
                  <a:pt x="673" y="854"/>
                </a:lnTo>
                <a:lnTo>
                  <a:pt x="663" y="851"/>
                </a:lnTo>
                <a:lnTo>
                  <a:pt x="655" y="847"/>
                </a:lnTo>
                <a:lnTo>
                  <a:pt x="647" y="842"/>
                </a:lnTo>
                <a:lnTo>
                  <a:pt x="639" y="837"/>
                </a:lnTo>
                <a:lnTo>
                  <a:pt x="633" y="830"/>
                </a:lnTo>
                <a:lnTo>
                  <a:pt x="633" y="830"/>
                </a:lnTo>
                <a:lnTo>
                  <a:pt x="626" y="824"/>
                </a:lnTo>
                <a:lnTo>
                  <a:pt x="620" y="816"/>
                </a:lnTo>
                <a:lnTo>
                  <a:pt x="616" y="808"/>
                </a:lnTo>
                <a:lnTo>
                  <a:pt x="611" y="799"/>
                </a:lnTo>
                <a:lnTo>
                  <a:pt x="608" y="791"/>
                </a:lnTo>
                <a:lnTo>
                  <a:pt x="606" y="782"/>
                </a:lnTo>
                <a:lnTo>
                  <a:pt x="605" y="772"/>
                </a:lnTo>
                <a:lnTo>
                  <a:pt x="605" y="763"/>
                </a:lnTo>
                <a:lnTo>
                  <a:pt x="605" y="763"/>
                </a:lnTo>
                <a:lnTo>
                  <a:pt x="605" y="753"/>
                </a:lnTo>
                <a:lnTo>
                  <a:pt x="606" y="744"/>
                </a:lnTo>
                <a:lnTo>
                  <a:pt x="608" y="735"/>
                </a:lnTo>
                <a:lnTo>
                  <a:pt x="611" y="726"/>
                </a:lnTo>
                <a:lnTo>
                  <a:pt x="616" y="718"/>
                </a:lnTo>
                <a:lnTo>
                  <a:pt x="620" y="710"/>
                </a:lnTo>
                <a:lnTo>
                  <a:pt x="626" y="703"/>
                </a:lnTo>
                <a:lnTo>
                  <a:pt x="633" y="695"/>
                </a:lnTo>
                <a:lnTo>
                  <a:pt x="633" y="695"/>
                </a:lnTo>
                <a:lnTo>
                  <a:pt x="637" y="690"/>
                </a:lnTo>
                <a:lnTo>
                  <a:pt x="639" y="683"/>
                </a:lnTo>
                <a:lnTo>
                  <a:pt x="639" y="683"/>
                </a:lnTo>
                <a:lnTo>
                  <a:pt x="665" y="654"/>
                </a:lnTo>
                <a:lnTo>
                  <a:pt x="691" y="622"/>
                </a:lnTo>
                <a:lnTo>
                  <a:pt x="718" y="586"/>
                </a:lnTo>
                <a:lnTo>
                  <a:pt x="743" y="546"/>
                </a:lnTo>
                <a:lnTo>
                  <a:pt x="743" y="546"/>
                </a:lnTo>
                <a:lnTo>
                  <a:pt x="758" y="550"/>
                </a:lnTo>
                <a:lnTo>
                  <a:pt x="774" y="554"/>
                </a:lnTo>
                <a:lnTo>
                  <a:pt x="791" y="555"/>
                </a:lnTo>
                <a:lnTo>
                  <a:pt x="806" y="556"/>
                </a:lnTo>
                <a:lnTo>
                  <a:pt x="806" y="556"/>
                </a:lnTo>
                <a:lnTo>
                  <a:pt x="827" y="555"/>
                </a:lnTo>
                <a:lnTo>
                  <a:pt x="847" y="551"/>
                </a:lnTo>
                <a:lnTo>
                  <a:pt x="868" y="546"/>
                </a:lnTo>
                <a:lnTo>
                  <a:pt x="887" y="540"/>
                </a:lnTo>
                <a:lnTo>
                  <a:pt x="887" y="540"/>
                </a:lnTo>
                <a:lnTo>
                  <a:pt x="906" y="530"/>
                </a:lnTo>
                <a:lnTo>
                  <a:pt x="925" y="519"/>
                </a:lnTo>
                <a:lnTo>
                  <a:pt x="941" y="507"/>
                </a:lnTo>
                <a:lnTo>
                  <a:pt x="956" y="493"/>
                </a:lnTo>
                <a:lnTo>
                  <a:pt x="970" y="478"/>
                </a:lnTo>
                <a:lnTo>
                  <a:pt x="983" y="461"/>
                </a:lnTo>
                <a:lnTo>
                  <a:pt x="993" y="443"/>
                </a:lnTo>
                <a:lnTo>
                  <a:pt x="1002" y="425"/>
                </a:lnTo>
                <a:lnTo>
                  <a:pt x="1002" y="425"/>
                </a:lnTo>
                <a:lnTo>
                  <a:pt x="1009" y="404"/>
                </a:lnTo>
                <a:lnTo>
                  <a:pt x="1014" y="383"/>
                </a:lnTo>
                <a:lnTo>
                  <a:pt x="1017" y="363"/>
                </a:lnTo>
                <a:lnTo>
                  <a:pt x="1018" y="342"/>
                </a:lnTo>
                <a:lnTo>
                  <a:pt x="1017" y="322"/>
                </a:lnTo>
                <a:lnTo>
                  <a:pt x="1014" y="301"/>
                </a:lnTo>
                <a:lnTo>
                  <a:pt x="1008" y="281"/>
                </a:lnTo>
                <a:lnTo>
                  <a:pt x="1002" y="263"/>
                </a:lnTo>
                <a:lnTo>
                  <a:pt x="993" y="243"/>
                </a:lnTo>
                <a:lnTo>
                  <a:pt x="983" y="226"/>
                </a:lnTo>
                <a:lnTo>
                  <a:pt x="971" y="210"/>
                </a:lnTo>
                <a:lnTo>
                  <a:pt x="957" y="194"/>
                </a:lnTo>
                <a:lnTo>
                  <a:pt x="942" y="180"/>
                </a:lnTo>
                <a:lnTo>
                  <a:pt x="925" y="168"/>
                </a:lnTo>
                <a:lnTo>
                  <a:pt x="906" y="157"/>
                </a:lnTo>
                <a:lnTo>
                  <a:pt x="887" y="148"/>
                </a:lnTo>
                <a:lnTo>
                  <a:pt x="887" y="148"/>
                </a:lnTo>
                <a:close/>
                <a:moveTo>
                  <a:pt x="154" y="481"/>
                </a:moveTo>
                <a:lnTo>
                  <a:pt x="154" y="481"/>
                </a:lnTo>
                <a:lnTo>
                  <a:pt x="140" y="474"/>
                </a:lnTo>
                <a:lnTo>
                  <a:pt x="129" y="467"/>
                </a:lnTo>
                <a:lnTo>
                  <a:pt x="117" y="458"/>
                </a:lnTo>
                <a:lnTo>
                  <a:pt x="106" y="448"/>
                </a:lnTo>
                <a:lnTo>
                  <a:pt x="96" y="438"/>
                </a:lnTo>
                <a:lnTo>
                  <a:pt x="88" y="426"/>
                </a:lnTo>
                <a:lnTo>
                  <a:pt x="80" y="413"/>
                </a:lnTo>
                <a:lnTo>
                  <a:pt x="74" y="400"/>
                </a:lnTo>
                <a:lnTo>
                  <a:pt x="74" y="400"/>
                </a:lnTo>
                <a:lnTo>
                  <a:pt x="70" y="386"/>
                </a:lnTo>
                <a:lnTo>
                  <a:pt x="66" y="373"/>
                </a:lnTo>
                <a:lnTo>
                  <a:pt x="64" y="359"/>
                </a:lnTo>
                <a:lnTo>
                  <a:pt x="63" y="345"/>
                </a:lnTo>
                <a:lnTo>
                  <a:pt x="63" y="331"/>
                </a:lnTo>
                <a:lnTo>
                  <a:pt x="65" y="319"/>
                </a:lnTo>
                <a:lnTo>
                  <a:pt x="68" y="305"/>
                </a:lnTo>
                <a:lnTo>
                  <a:pt x="73" y="292"/>
                </a:lnTo>
                <a:lnTo>
                  <a:pt x="78" y="280"/>
                </a:lnTo>
                <a:lnTo>
                  <a:pt x="85" y="268"/>
                </a:lnTo>
                <a:lnTo>
                  <a:pt x="92" y="256"/>
                </a:lnTo>
                <a:lnTo>
                  <a:pt x="101" y="247"/>
                </a:lnTo>
                <a:lnTo>
                  <a:pt x="110" y="236"/>
                </a:lnTo>
                <a:lnTo>
                  <a:pt x="120" y="227"/>
                </a:lnTo>
                <a:lnTo>
                  <a:pt x="132" y="219"/>
                </a:lnTo>
                <a:lnTo>
                  <a:pt x="144" y="212"/>
                </a:lnTo>
                <a:lnTo>
                  <a:pt x="144" y="212"/>
                </a:lnTo>
                <a:lnTo>
                  <a:pt x="152" y="252"/>
                </a:lnTo>
                <a:lnTo>
                  <a:pt x="162" y="290"/>
                </a:lnTo>
                <a:lnTo>
                  <a:pt x="173" y="326"/>
                </a:lnTo>
                <a:lnTo>
                  <a:pt x="184" y="361"/>
                </a:lnTo>
                <a:lnTo>
                  <a:pt x="197" y="395"/>
                </a:lnTo>
                <a:lnTo>
                  <a:pt x="211" y="428"/>
                </a:lnTo>
                <a:lnTo>
                  <a:pt x="226" y="459"/>
                </a:lnTo>
                <a:lnTo>
                  <a:pt x="241" y="488"/>
                </a:lnTo>
                <a:lnTo>
                  <a:pt x="241" y="488"/>
                </a:lnTo>
                <a:lnTo>
                  <a:pt x="230" y="490"/>
                </a:lnTo>
                <a:lnTo>
                  <a:pt x="220" y="491"/>
                </a:lnTo>
                <a:lnTo>
                  <a:pt x="209" y="491"/>
                </a:lnTo>
                <a:lnTo>
                  <a:pt x="197" y="491"/>
                </a:lnTo>
                <a:lnTo>
                  <a:pt x="187" y="490"/>
                </a:lnTo>
                <a:lnTo>
                  <a:pt x="176" y="487"/>
                </a:lnTo>
                <a:lnTo>
                  <a:pt x="165" y="485"/>
                </a:lnTo>
                <a:lnTo>
                  <a:pt x="154" y="481"/>
                </a:lnTo>
                <a:lnTo>
                  <a:pt x="154" y="481"/>
                </a:lnTo>
                <a:close/>
                <a:moveTo>
                  <a:pt x="699" y="922"/>
                </a:moveTo>
                <a:lnTo>
                  <a:pt x="699" y="922"/>
                </a:lnTo>
                <a:lnTo>
                  <a:pt x="709" y="923"/>
                </a:lnTo>
                <a:lnTo>
                  <a:pt x="717" y="925"/>
                </a:lnTo>
                <a:lnTo>
                  <a:pt x="725" y="927"/>
                </a:lnTo>
                <a:lnTo>
                  <a:pt x="733" y="931"/>
                </a:lnTo>
                <a:lnTo>
                  <a:pt x="739" y="935"/>
                </a:lnTo>
                <a:lnTo>
                  <a:pt x="746" y="941"/>
                </a:lnTo>
                <a:lnTo>
                  <a:pt x="751" y="947"/>
                </a:lnTo>
                <a:lnTo>
                  <a:pt x="755" y="954"/>
                </a:lnTo>
                <a:lnTo>
                  <a:pt x="263" y="954"/>
                </a:lnTo>
                <a:lnTo>
                  <a:pt x="263" y="954"/>
                </a:lnTo>
                <a:lnTo>
                  <a:pt x="268" y="947"/>
                </a:lnTo>
                <a:lnTo>
                  <a:pt x="273" y="941"/>
                </a:lnTo>
                <a:lnTo>
                  <a:pt x="279" y="935"/>
                </a:lnTo>
                <a:lnTo>
                  <a:pt x="286" y="931"/>
                </a:lnTo>
                <a:lnTo>
                  <a:pt x="294" y="927"/>
                </a:lnTo>
                <a:lnTo>
                  <a:pt x="301" y="925"/>
                </a:lnTo>
                <a:lnTo>
                  <a:pt x="310" y="923"/>
                </a:lnTo>
                <a:lnTo>
                  <a:pt x="318" y="922"/>
                </a:lnTo>
                <a:lnTo>
                  <a:pt x="318" y="922"/>
                </a:lnTo>
                <a:lnTo>
                  <a:pt x="333" y="922"/>
                </a:lnTo>
                <a:lnTo>
                  <a:pt x="350" y="919"/>
                </a:lnTo>
                <a:lnTo>
                  <a:pt x="365" y="915"/>
                </a:lnTo>
                <a:lnTo>
                  <a:pt x="380" y="910"/>
                </a:lnTo>
                <a:lnTo>
                  <a:pt x="394" y="903"/>
                </a:lnTo>
                <a:lnTo>
                  <a:pt x="406" y="896"/>
                </a:lnTo>
                <a:lnTo>
                  <a:pt x="419" y="886"/>
                </a:lnTo>
                <a:lnTo>
                  <a:pt x="431" y="875"/>
                </a:lnTo>
                <a:lnTo>
                  <a:pt x="431" y="875"/>
                </a:lnTo>
                <a:lnTo>
                  <a:pt x="440" y="865"/>
                </a:lnTo>
                <a:lnTo>
                  <a:pt x="448" y="854"/>
                </a:lnTo>
                <a:lnTo>
                  <a:pt x="456" y="842"/>
                </a:lnTo>
                <a:lnTo>
                  <a:pt x="462" y="830"/>
                </a:lnTo>
                <a:lnTo>
                  <a:pt x="468" y="817"/>
                </a:lnTo>
                <a:lnTo>
                  <a:pt x="471" y="805"/>
                </a:lnTo>
                <a:lnTo>
                  <a:pt x="474" y="792"/>
                </a:lnTo>
                <a:lnTo>
                  <a:pt x="476" y="778"/>
                </a:lnTo>
                <a:lnTo>
                  <a:pt x="476" y="778"/>
                </a:lnTo>
                <a:lnTo>
                  <a:pt x="490" y="788"/>
                </a:lnTo>
                <a:lnTo>
                  <a:pt x="490" y="788"/>
                </a:lnTo>
                <a:lnTo>
                  <a:pt x="494" y="792"/>
                </a:lnTo>
                <a:lnTo>
                  <a:pt x="500" y="793"/>
                </a:lnTo>
                <a:lnTo>
                  <a:pt x="504" y="795"/>
                </a:lnTo>
                <a:lnTo>
                  <a:pt x="509" y="795"/>
                </a:lnTo>
                <a:lnTo>
                  <a:pt x="509" y="795"/>
                </a:lnTo>
                <a:lnTo>
                  <a:pt x="514" y="795"/>
                </a:lnTo>
                <a:lnTo>
                  <a:pt x="519" y="793"/>
                </a:lnTo>
                <a:lnTo>
                  <a:pt x="523" y="792"/>
                </a:lnTo>
                <a:lnTo>
                  <a:pt x="528" y="788"/>
                </a:lnTo>
                <a:lnTo>
                  <a:pt x="528" y="788"/>
                </a:lnTo>
                <a:lnTo>
                  <a:pt x="543" y="778"/>
                </a:lnTo>
                <a:lnTo>
                  <a:pt x="543" y="778"/>
                </a:lnTo>
                <a:lnTo>
                  <a:pt x="544" y="792"/>
                </a:lnTo>
                <a:lnTo>
                  <a:pt x="547" y="805"/>
                </a:lnTo>
                <a:lnTo>
                  <a:pt x="551" y="817"/>
                </a:lnTo>
                <a:lnTo>
                  <a:pt x="557" y="830"/>
                </a:lnTo>
                <a:lnTo>
                  <a:pt x="562" y="842"/>
                </a:lnTo>
                <a:lnTo>
                  <a:pt x="570" y="854"/>
                </a:lnTo>
                <a:lnTo>
                  <a:pt x="578" y="865"/>
                </a:lnTo>
                <a:lnTo>
                  <a:pt x="588" y="875"/>
                </a:lnTo>
                <a:lnTo>
                  <a:pt x="588" y="875"/>
                </a:lnTo>
                <a:lnTo>
                  <a:pt x="600" y="886"/>
                </a:lnTo>
                <a:lnTo>
                  <a:pt x="611" y="896"/>
                </a:lnTo>
                <a:lnTo>
                  <a:pt x="625" y="903"/>
                </a:lnTo>
                <a:lnTo>
                  <a:pt x="639" y="910"/>
                </a:lnTo>
                <a:lnTo>
                  <a:pt x="653" y="915"/>
                </a:lnTo>
                <a:lnTo>
                  <a:pt x="668" y="919"/>
                </a:lnTo>
                <a:lnTo>
                  <a:pt x="684" y="922"/>
                </a:lnTo>
                <a:lnTo>
                  <a:pt x="699" y="922"/>
                </a:lnTo>
                <a:lnTo>
                  <a:pt x="699" y="922"/>
                </a:lnTo>
                <a:close/>
                <a:moveTo>
                  <a:pt x="509" y="722"/>
                </a:moveTo>
                <a:lnTo>
                  <a:pt x="509" y="722"/>
                </a:lnTo>
                <a:lnTo>
                  <a:pt x="494" y="709"/>
                </a:lnTo>
                <a:lnTo>
                  <a:pt x="476" y="692"/>
                </a:lnTo>
                <a:lnTo>
                  <a:pt x="456" y="672"/>
                </a:lnTo>
                <a:lnTo>
                  <a:pt x="432" y="647"/>
                </a:lnTo>
                <a:lnTo>
                  <a:pt x="408" y="618"/>
                </a:lnTo>
                <a:lnTo>
                  <a:pt x="382" y="586"/>
                </a:lnTo>
                <a:lnTo>
                  <a:pt x="355" y="550"/>
                </a:lnTo>
                <a:lnTo>
                  <a:pt x="329" y="511"/>
                </a:lnTo>
                <a:lnTo>
                  <a:pt x="316" y="489"/>
                </a:lnTo>
                <a:lnTo>
                  <a:pt x="303" y="467"/>
                </a:lnTo>
                <a:lnTo>
                  <a:pt x="292" y="444"/>
                </a:lnTo>
                <a:lnTo>
                  <a:pt x="280" y="420"/>
                </a:lnTo>
                <a:lnTo>
                  <a:pt x="268" y="395"/>
                </a:lnTo>
                <a:lnTo>
                  <a:pt x="257" y="369"/>
                </a:lnTo>
                <a:lnTo>
                  <a:pt x="247" y="342"/>
                </a:lnTo>
                <a:lnTo>
                  <a:pt x="237" y="315"/>
                </a:lnTo>
                <a:lnTo>
                  <a:pt x="228" y="286"/>
                </a:lnTo>
                <a:lnTo>
                  <a:pt x="220" y="257"/>
                </a:lnTo>
                <a:lnTo>
                  <a:pt x="212" y="227"/>
                </a:lnTo>
                <a:lnTo>
                  <a:pt x="206" y="196"/>
                </a:lnTo>
                <a:lnTo>
                  <a:pt x="200" y="164"/>
                </a:lnTo>
                <a:lnTo>
                  <a:pt x="196" y="132"/>
                </a:lnTo>
                <a:lnTo>
                  <a:pt x="193" y="98"/>
                </a:lnTo>
                <a:lnTo>
                  <a:pt x="192" y="63"/>
                </a:lnTo>
                <a:lnTo>
                  <a:pt x="827" y="63"/>
                </a:lnTo>
                <a:lnTo>
                  <a:pt x="827" y="63"/>
                </a:lnTo>
                <a:lnTo>
                  <a:pt x="825" y="98"/>
                </a:lnTo>
                <a:lnTo>
                  <a:pt x="822" y="132"/>
                </a:lnTo>
                <a:lnTo>
                  <a:pt x="817" y="164"/>
                </a:lnTo>
                <a:lnTo>
                  <a:pt x="812" y="196"/>
                </a:lnTo>
                <a:lnTo>
                  <a:pt x="806" y="227"/>
                </a:lnTo>
                <a:lnTo>
                  <a:pt x="798" y="257"/>
                </a:lnTo>
                <a:lnTo>
                  <a:pt x="791" y="286"/>
                </a:lnTo>
                <a:lnTo>
                  <a:pt x="781" y="315"/>
                </a:lnTo>
                <a:lnTo>
                  <a:pt x="771" y="342"/>
                </a:lnTo>
                <a:lnTo>
                  <a:pt x="762" y="369"/>
                </a:lnTo>
                <a:lnTo>
                  <a:pt x="750" y="395"/>
                </a:lnTo>
                <a:lnTo>
                  <a:pt x="739" y="420"/>
                </a:lnTo>
                <a:lnTo>
                  <a:pt x="726" y="444"/>
                </a:lnTo>
                <a:lnTo>
                  <a:pt x="714" y="467"/>
                </a:lnTo>
                <a:lnTo>
                  <a:pt x="702" y="489"/>
                </a:lnTo>
                <a:lnTo>
                  <a:pt x="689" y="511"/>
                </a:lnTo>
                <a:lnTo>
                  <a:pt x="663" y="550"/>
                </a:lnTo>
                <a:lnTo>
                  <a:pt x="636" y="586"/>
                </a:lnTo>
                <a:lnTo>
                  <a:pt x="610" y="618"/>
                </a:lnTo>
                <a:lnTo>
                  <a:pt x="586" y="647"/>
                </a:lnTo>
                <a:lnTo>
                  <a:pt x="563" y="672"/>
                </a:lnTo>
                <a:lnTo>
                  <a:pt x="542" y="692"/>
                </a:lnTo>
                <a:lnTo>
                  <a:pt x="523" y="709"/>
                </a:lnTo>
                <a:lnTo>
                  <a:pt x="509" y="722"/>
                </a:lnTo>
                <a:lnTo>
                  <a:pt x="509" y="722"/>
                </a:lnTo>
                <a:close/>
                <a:moveTo>
                  <a:pt x="943" y="400"/>
                </a:moveTo>
                <a:lnTo>
                  <a:pt x="943" y="400"/>
                </a:lnTo>
                <a:lnTo>
                  <a:pt x="936" y="413"/>
                </a:lnTo>
                <a:lnTo>
                  <a:pt x="929" y="426"/>
                </a:lnTo>
                <a:lnTo>
                  <a:pt x="920" y="438"/>
                </a:lnTo>
                <a:lnTo>
                  <a:pt x="911" y="448"/>
                </a:lnTo>
                <a:lnTo>
                  <a:pt x="900" y="458"/>
                </a:lnTo>
                <a:lnTo>
                  <a:pt x="889" y="467"/>
                </a:lnTo>
                <a:lnTo>
                  <a:pt x="876" y="474"/>
                </a:lnTo>
                <a:lnTo>
                  <a:pt x="864" y="481"/>
                </a:lnTo>
                <a:lnTo>
                  <a:pt x="864" y="481"/>
                </a:lnTo>
                <a:lnTo>
                  <a:pt x="853" y="485"/>
                </a:lnTo>
                <a:lnTo>
                  <a:pt x="842" y="487"/>
                </a:lnTo>
                <a:lnTo>
                  <a:pt x="831" y="490"/>
                </a:lnTo>
                <a:lnTo>
                  <a:pt x="821" y="491"/>
                </a:lnTo>
                <a:lnTo>
                  <a:pt x="809" y="491"/>
                </a:lnTo>
                <a:lnTo>
                  <a:pt x="798" y="491"/>
                </a:lnTo>
                <a:lnTo>
                  <a:pt x="787" y="490"/>
                </a:lnTo>
                <a:lnTo>
                  <a:pt x="777" y="489"/>
                </a:lnTo>
                <a:lnTo>
                  <a:pt x="777" y="489"/>
                </a:lnTo>
                <a:lnTo>
                  <a:pt x="792" y="459"/>
                </a:lnTo>
                <a:lnTo>
                  <a:pt x="807" y="428"/>
                </a:lnTo>
                <a:lnTo>
                  <a:pt x="821" y="396"/>
                </a:lnTo>
                <a:lnTo>
                  <a:pt x="833" y="361"/>
                </a:lnTo>
                <a:lnTo>
                  <a:pt x="845" y="326"/>
                </a:lnTo>
                <a:lnTo>
                  <a:pt x="856" y="290"/>
                </a:lnTo>
                <a:lnTo>
                  <a:pt x="866" y="252"/>
                </a:lnTo>
                <a:lnTo>
                  <a:pt x="874" y="212"/>
                </a:lnTo>
                <a:lnTo>
                  <a:pt x="874" y="212"/>
                </a:lnTo>
                <a:lnTo>
                  <a:pt x="886" y="220"/>
                </a:lnTo>
                <a:lnTo>
                  <a:pt x="898" y="227"/>
                </a:lnTo>
                <a:lnTo>
                  <a:pt x="908" y="237"/>
                </a:lnTo>
                <a:lnTo>
                  <a:pt x="917" y="247"/>
                </a:lnTo>
                <a:lnTo>
                  <a:pt x="926" y="257"/>
                </a:lnTo>
                <a:lnTo>
                  <a:pt x="933" y="268"/>
                </a:lnTo>
                <a:lnTo>
                  <a:pt x="940" y="280"/>
                </a:lnTo>
                <a:lnTo>
                  <a:pt x="945" y="293"/>
                </a:lnTo>
                <a:lnTo>
                  <a:pt x="949" y="306"/>
                </a:lnTo>
                <a:lnTo>
                  <a:pt x="952" y="319"/>
                </a:lnTo>
                <a:lnTo>
                  <a:pt x="954" y="332"/>
                </a:lnTo>
                <a:lnTo>
                  <a:pt x="955" y="345"/>
                </a:lnTo>
                <a:lnTo>
                  <a:pt x="954" y="359"/>
                </a:lnTo>
                <a:lnTo>
                  <a:pt x="952" y="373"/>
                </a:lnTo>
                <a:lnTo>
                  <a:pt x="948" y="386"/>
                </a:lnTo>
                <a:lnTo>
                  <a:pt x="943" y="400"/>
                </a:lnTo>
                <a:lnTo>
                  <a:pt x="943" y="400"/>
                </a:lnTo>
                <a:close/>
              </a:path>
            </a:pathLst>
          </a:custGeom>
          <a:solidFill>
            <a:srgbClr val="BCA8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EDCCB3C-A1B6-42B0-A2BC-8D48462941CC}"/>
              </a:ext>
            </a:extLst>
          </p:cNvPr>
          <p:cNvSpPr/>
          <p:nvPr/>
        </p:nvSpPr>
        <p:spPr>
          <a:xfrm>
            <a:off x="7098394" y="2149905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Part 02</a:t>
            </a:r>
            <a:endParaRPr sz="32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A17CB2-2536-469B-B72A-A0A6187C32F3}"/>
              </a:ext>
            </a:extLst>
          </p:cNvPr>
          <p:cNvSpPr/>
          <p:nvPr/>
        </p:nvSpPr>
        <p:spPr>
          <a:xfrm>
            <a:off x="7044695" y="2644274"/>
            <a:ext cx="3750305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数据库模式设计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8F80F1-0080-42DE-AE1A-2AC80DA2290D}"/>
              </a:ext>
            </a:extLst>
          </p:cNvPr>
          <p:cNvSpPr/>
          <p:nvPr/>
        </p:nvSpPr>
        <p:spPr>
          <a:xfrm>
            <a:off x="7144943" y="3570419"/>
            <a:ext cx="171362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Part 03</a:t>
            </a:r>
            <a:endParaRPr sz="32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C612D2F-C0F6-4988-98B7-ADF7FF8530E9}"/>
              </a:ext>
            </a:extLst>
          </p:cNvPr>
          <p:cNvSpPr/>
          <p:nvPr/>
        </p:nvSpPr>
        <p:spPr>
          <a:xfrm>
            <a:off x="7032285" y="4064787"/>
            <a:ext cx="4951495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功能模块设计、接口</a:t>
            </a: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设计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52AA0E2-4285-4309-B981-AC27A5CF2237}"/>
              </a:ext>
            </a:extLst>
          </p:cNvPr>
          <p:cNvSpPr/>
          <p:nvPr/>
        </p:nvSpPr>
        <p:spPr>
          <a:xfrm>
            <a:off x="7152093" y="4901557"/>
            <a:ext cx="181448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Part 04</a:t>
            </a:r>
            <a:endParaRPr sz="32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E61DC5-5699-4FC2-B2DC-442618E8D121}"/>
              </a:ext>
            </a:extLst>
          </p:cNvPr>
          <p:cNvSpPr/>
          <p:nvPr/>
        </p:nvSpPr>
        <p:spPr>
          <a:xfrm>
            <a:off x="7098394" y="539592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界面设计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9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038B0FE6-318C-444B-8361-DFB0397C8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1</a:t>
            </a:r>
            <a:endParaRPr sz="13800" spc="225" dirty="0">
              <a:solidFill>
                <a:schemeClr val="bg1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912339" y="256483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工作分配情况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EF48CA-9170-4584-8251-A4A04BFC30AC}"/>
              </a:ext>
            </a:extLst>
          </p:cNvPr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Life isn't about waiting for the storm to pass. it's about learning to dance in the rain. </a:t>
            </a:r>
          </a:p>
        </p:txBody>
      </p:sp>
    </p:spTree>
    <p:extLst>
      <p:ext uri="{BB962C8B-B14F-4D97-AF65-F5344CB8AC3E}">
        <p14:creationId xmlns:p14="http://schemas.microsoft.com/office/powerpoint/2010/main" val="628638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工作分配情况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id="{2A3F07F5-3568-454D-8644-4F4A5E99FF9F}"/>
              </a:ext>
            </a:extLst>
          </p:cNvPr>
          <p:cNvSpPr/>
          <p:nvPr/>
        </p:nvSpPr>
        <p:spPr bwMode="auto">
          <a:xfrm>
            <a:off x="6489298" y="3260571"/>
            <a:ext cx="1032048" cy="119099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BCA890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6A059F12-45BB-414F-A470-7857CDC394E2}"/>
              </a:ext>
            </a:extLst>
          </p:cNvPr>
          <p:cNvSpPr/>
          <p:nvPr/>
        </p:nvSpPr>
        <p:spPr bwMode="auto">
          <a:xfrm>
            <a:off x="4349019" y="3260571"/>
            <a:ext cx="1030858" cy="119099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66676C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B015636-6257-41E4-A9D0-B53E5740B950}"/>
              </a:ext>
            </a:extLst>
          </p:cNvPr>
          <p:cNvSpPr/>
          <p:nvPr/>
        </p:nvSpPr>
        <p:spPr bwMode="auto">
          <a:xfrm>
            <a:off x="4883494" y="2330405"/>
            <a:ext cx="1030858" cy="1192184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BCA890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1DB7162-0C18-4543-BAAB-ED2CA942A86C}"/>
              </a:ext>
            </a:extLst>
          </p:cNvPr>
          <p:cNvSpPr/>
          <p:nvPr/>
        </p:nvSpPr>
        <p:spPr bwMode="auto">
          <a:xfrm>
            <a:off x="5956014" y="2330405"/>
            <a:ext cx="1030858" cy="1192184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66676C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69B1A9E-8AA1-4435-9D1C-815F4DE20106}"/>
              </a:ext>
            </a:extLst>
          </p:cNvPr>
          <p:cNvSpPr/>
          <p:nvPr/>
        </p:nvSpPr>
        <p:spPr bwMode="auto">
          <a:xfrm>
            <a:off x="4883494" y="4184781"/>
            <a:ext cx="1030858" cy="1192184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BCA890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5E88673-CDB8-4EDD-B74F-1C42193EC2BC}"/>
              </a:ext>
            </a:extLst>
          </p:cNvPr>
          <p:cNvSpPr/>
          <p:nvPr/>
        </p:nvSpPr>
        <p:spPr bwMode="auto">
          <a:xfrm>
            <a:off x="5956014" y="4184781"/>
            <a:ext cx="1030858" cy="1192184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66676C"/>
          </a:solidFill>
          <a:ln>
            <a:solidFill>
              <a:schemeClr val="bg1"/>
            </a:solidFill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11B2061-01F3-43DE-BE7E-1A86B73308B7}"/>
              </a:ext>
            </a:extLst>
          </p:cNvPr>
          <p:cNvSpPr>
            <a:spLocks noEditPoints="1"/>
          </p:cNvSpPr>
          <p:nvPr/>
        </p:nvSpPr>
        <p:spPr bwMode="auto">
          <a:xfrm>
            <a:off x="4653753" y="3630969"/>
            <a:ext cx="459482" cy="453769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E8B6B9A2-B144-4DCC-8D0C-2C2221D859B0}"/>
              </a:ext>
            </a:extLst>
          </p:cNvPr>
          <p:cNvSpPr>
            <a:spLocks noEditPoints="1"/>
          </p:cNvSpPr>
          <p:nvPr/>
        </p:nvSpPr>
        <p:spPr bwMode="auto">
          <a:xfrm>
            <a:off x="5250126" y="2653165"/>
            <a:ext cx="329732" cy="450195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EEBD55A1-CAB1-4647-B41B-800658F4BA78}"/>
              </a:ext>
            </a:extLst>
          </p:cNvPr>
          <p:cNvSpPr>
            <a:spLocks noEditPoints="1"/>
          </p:cNvSpPr>
          <p:nvPr/>
        </p:nvSpPr>
        <p:spPr bwMode="auto">
          <a:xfrm>
            <a:off x="6210752" y="2703186"/>
            <a:ext cx="523761" cy="449005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98B4E8A8-90C3-48E1-B6C3-637E843AD17E}"/>
              </a:ext>
            </a:extLst>
          </p:cNvPr>
          <p:cNvSpPr>
            <a:spLocks noEditPoints="1"/>
          </p:cNvSpPr>
          <p:nvPr/>
        </p:nvSpPr>
        <p:spPr bwMode="auto">
          <a:xfrm>
            <a:off x="6762636" y="3628587"/>
            <a:ext cx="459482" cy="460915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91F4A3-495D-4980-B0D0-1E34906D2885}"/>
              </a:ext>
            </a:extLst>
          </p:cNvPr>
          <p:cNvGrpSpPr/>
          <p:nvPr/>
        </p:nvGrpSpPr>
        <p:grpSpPr>
          <a:xfrm>
            <a:off x="6219410" y="4545864"/>
            <a:ext cx="506444" cy="470018"/>
            <a:chOff x="5928340" y="670992"/>
            <a:chExt cx="506444" cy="470018"/>
          </a:xfrm>
          <a:solidFill>
            <a:schemeClr val="bg1"/>
          </a:solidFill>
        </p:grpSpPr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AA0152F5-846D-4A74-ADAE-937F32378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E12F4DC7-F410-4C6E-9980-CBF3A29082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1E33B4E0-C201-4FC8-ABD7-9E72276475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99BDA43-9200-4AFF-9D6F-F968418F906C}"/>
              </a:ext>
            </a:extLst>
          </p:cNvPr>
          <p:cNvGrpSpPr/>
          <p:nvPr/>
        </p:nvGrpSpPr>
        <p:grpSpPr>
          <a:xfrm>
            <a:off x="5152769" y="4538765"/>
            <a:ext cx="428365" cy="468379"/>
            <a:chOff x="697828" y="4453123"/>
            <a:chExt cx="229831" cy="251300"/>
          </a:xfrm>
        </p:grpSpPr>
        <p:sp>
          <p:nvSpPr>
            <p:cNvPr id="21" name="Freeform 665">
              <a:extLst>
                <a:ext uri="{FF2B5EF4-FFF2-40B4-BE49-F238E27FC236}">
                  <a16:creationId xmlns:a16="http://schemas.microsoft.com/office/drawing/2014/main" id="{888F381D-D0A9-4422-B4AF-4EFD4A27187B}"/>
                </a:ext>
              </a:extLst>
            </p:cNvPr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Rectangle 666">
              <a:extLst>
                <a:ext uri="{FF2B5EF4-FFF2-40B4-BE49-F238E27FC236}">
                  <a16:creationId xmlns:a16="http://schemas.microsoft.com/office/drawing/2014/main" id="{A60A2BC8-17C1-4531-A42F-1076E8E5A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3" name="Rectangle 667">
              <a:extLst>
                <a:ext uri="{FF2B5EF4-FFF2-40B4-BE49-F238E27FC236}">
                  <a16:creationId xmlns:a16="http://schemas.microsoft.com/office/drawing/2014/main" id="{803E565C-2754-45C1-9609-E0779F333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4" name="Rectangle 668">
              <a:extLst>
                <a:ext uri="{FF2B5EF4-FFF2-40B4-BE49-F238E27FC236}">
                  <a16:creationId xmlns:a16="http://schemas.microsoft.com/office/drawing/2014/main" id="{AFB9AC22-BC78-425B-9441-569BB387F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5" name="Rectangle 669">
              <a:extLst>
                <a:ext uri="{FF2B5EF4-FFF2-40B4-BE49-F238E27FC236}">
                  <a16:creationId xmlns:a16="http://schemas.microsoft.com/office/drawing/2014/main" id="{2AFB7370-4271-4CEE-B9A5-D27F852E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810935A-F381-49F5-9ED4-DF59C9A70812}"/>
              </a:ext>
            </a:extLst>
          </p:cNvPr>
          <p:cNvSpPr txBox="1"/>
          <p:nvPr/>
        </p:nvSpPr>
        <p:spPr>
          <a:xfrm>
            <a:off x="4578109" y="1520890"/>
            <a:ext cx="35874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负责人：蓝海明（主要）、陈桐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37A29E-02CD-48DA-AA9C-DD7FC303A14E}"/>
              </a:ext>
            </a:extLst>
          </p:cNvPr>
          <p:cNvSpPr txBox="1"/>
          <p:nvPr/>
        </p:nvSpPr>
        <p:spPr>
          <a:xfrm>
            <a:off x="4889144" y="112237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用户故事分解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AF530B-C056-49EF-B425-4DCF739CAAA3}"/>
              </a:ext>
            </a:extLst>
          </p:cNvPr>
          <p:cNvSpPr txBox="1"/>
          <p:nvPr/>
        </p:nvSpPr>
        <p:spPr>
          <a:xfrm>
            <a:off x="7816528" y="2190304"/>
            <a:ext cx="3791272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功能模块设计、接口设计、其他设计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6B8AE9-3727-471E-854C-B776F923BDC2}"/>
              </a:ext>
            </a:extLst>
          </p:cNvPr>
          <p:cNvSpPr txBox="1"/>
          <p:nvPr/>
        </p:nvSpPr>
        <p:spPr>
          <a:xfrm>
            <a:off x="7905444" y="5064104"/>
            <a:ext cx="2659776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负责人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：陈桐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1D4AE1-DF16-494E-BBB3-2B206D5F0B32}"/>
              </a:ext>
            </a:extLst>
          </p:cNvPr>
          <p:cNvSpPr txBox="1"/>
          <p:nvPr/>
        </p:nvSpPr>
        <p:spPr>
          <a:xfrm>
            <a:off x="7860986" y="4727447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PPT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讲稿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85C2F6D-8A87-4AA9-BE1D-F7AA465E314F}"/>
              </a:ext>
            </a:extLst>
          </p:cNvPr>
          <p:cNvSpPr txBox="1"/>
          <p:nvPr/>
        </p:nvSpPr>
        <p:spPr>
          <a:xfrm>
            <a:off x="1956304" y="4833916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界面设计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18C6CE-CE0D-4622-9FDE-35EF7863BE6B}"/>
              </a:ext>
            </a:extLst>
          </p:cNvPr>
          <p:cNvSpPr txBox="1"/>
          <p:nvPr/>
        </p:nvSpPr>
        <p:spPr>
          <a:xfrm>
            <a:off x="1904107" y="2693586"/>
            <a:ext cx="2749645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/>
              <a:t>  负责人：马超 （主要）王绪亮、蓝海明、陈桐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8C8467-746C-447B-8B93-7379A901DBE2}"/>
              </a:ext>
            </a:extLst>
          </p:cNvPr>
          <p:cNvSpPr txBox="1"/>
          <p:nvPr/>
        </p:nvSpPr>
        <p:spPr>
          <a:xfrm>
            <a:off x="2118549" y="2195267"/>
            <a:ext cx="240745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数据库模式设计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730E61-AE4F-46AC-8E64-8A27355836FB}"/>
              </a:ext>
            </a:extLst>
          </p:cNvPr>
          <p:cNvSpPr txBox="1"/>
          <p:nvPr/>
        </p:nvSpPr>
        <p:spPr>
          <a:xfrm>
            <a:off x="1509072" y="5100781"/>
            <a:ext cx="2659776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  负责人：杜志聪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11489" y="301675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负责人：王绪亮</a:t>
            </a:r>
          </a:p>
        </p:txBody>
      </p:sp>
    </p:spTree>
    <p:extLst>
      <p:ext uri="{BB962C8B-B14F-4D97-AF65-F5344CB8AC3E}">
        <p14:creationId xmlns:p14="http://schemas.microsoft.com/office/powerpoint/2010/main" val="26281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ldLvl="0" animBg="1"/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6" grpId="0" bldLvl="0"/>
      <p:bldP spid="27" grpId="0" bldLvl="0"/>
      <p:bldP spid="29" grpId="0" bldLvl="0"/>
      <p:bldP spid="30" grpId="0" bldLvl="0"/>
      <p:bldP spid="31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3D330BF-38C0-4CF4-ABAD-F7188570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2</a:t>
            </a:r>
            <a:endParaRPr sz="13800" spc="225" dirty="0">
              <a:solidFill>
                <a:schemeClr val="bg1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912338" y="2564838"/>
            <a:ext cx="6060461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数据库模式设计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EF48CA-9170-4584-8251-A4A04BFC30AC}"/>
              </a:ext>
            </a:extLst>
          </p:cNvPr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Life isn't about waiting for the storm to pass. it's about learning to dance in the rain. </a:t>
            </a:r>
          </a:p>
        </p:txBody>
      </p:sp>
    </p:spTree>
    <p:extLst>
      <p:ext uri="{BB962C8B-B14F-4D97-AF65-F5344CB8AC3E}">
        <p14:creationId xmlns:p14="http://schemas.microsoft.com/office/powerpoint/2010/main" val="18932702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数据库</a:t>
            </a:r>
            <a:r>
              <a:rPr lang="en-US" altLang="zh-CN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ER</a:t>
            </a: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图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5" y="1253002"/>
            <a:ext cx="10486029" cy="51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2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系统数据库表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19366"/>
              </p:ext>
            </p:extLst>
          </p:nvPr>
        </p:nvGraphicFramePr>
        <p:xfrm>
          <a:off x="2031999" y="1122374"/>
          <a:ext cx="8127999" cy="52374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0871">
                  <a:extLst>
                    <a:ext uri="{9D8B030D-6E8A-4147-A177-3AD203B41FA5}">
                      <a16:colId xmlns:a16="http://schemas.microsoft.com/office/drawing/2014/main" val="305627882"/>
                    </a:ext>
                  </a:extLst>
                </a:gridCol>
                <a:gridCol w="2039816">
                  <a:extLst>
                    <a:ext uri="{9D8B030D-6E8A-4147-A177-3AD203B41FA5}">
                      <a16:colId xmlns:a16="http://schemas.microsoft.com/office/drawing/2014/main" val="2720974116"/>
                    </a:ext>
                  </a:extLst>
                </a:gridCol>
                <a:gridCol w="3367312">
                  <a:extLst>
                    <a:ext uri="{9D8B030D-6E8A-4147-A177-3AD203B41FA5}">
                      <a16:colId xmlns:a16="http://schemas.microsoft.com/office/drawing/2014/main" val="4175818078"/>
                    </a:ext>
                  </a:extLst>
                </a:gridCol>
              </a:tblGrid>
              <a:tr h="4574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8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Conservation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会话表，记录管理员与用户在投诉单中的对话。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en-US" sz="105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 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42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Complaint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投诉单表，以一次投诉为单位记录投诉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57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Reply</a:t>
                      </a:r>
                      <a:endParaRPr lang="zh-CN" sz="105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问卷回答表，记录对问卷的回答内容等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45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Questionnaire</a:t>
                      </a:r>
                      <a:endParaRPr lang="zh-CN" altLang="zh-CN" sz="105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调查问卷表，记录问卷内容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63571"/>
                  </a:ext>
                </a:extLst>
              </a:tr>
              <a:tr h="416279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User</a:t>
                      </a:r>
                      <a:endParaRPr lang="zh-CN" altLang="zh-CN" sz="105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用户表，用来确定用户身份、用户登入等</a:t>
                      </a: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1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Ticket</a:t>
                      </a:r>
                      <a:endParaRPr lang="zh-CN" altLang="zh-CN" sz="105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门票信息表，记录不同的门票类型</a:t>
                      </a: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Goods _Order</a:t>
                      </a:r>
                      <a:endParaRPr lang="zh-CN" altLang="zh-CN" sz="105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订单信息表，用来记录商品订单</a:t>
                      </a: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1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Keepsake</a:t>
                      </a:r>
                      <a:endParaRPr lang="zh-CN" altLang="zh-CN" sz="105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纪念品信息表</a:t>
                      </a: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+mn-ea"/>
                          <a:ea typeface="+mn-ea"/>
                        </a:rPr>
                        <a:t>9</a:t>
                      </a:r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Museum</a:t>
                      </a:r>
                      <a:endParaRPr lang="zh-CN" altLang="zh-CN" sz="105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博物馆表，记录博物馆基本信息</a:t>
                      </a: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6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Notice</a:t>
                      </a:r>
                      <a:endParaRPr lang="zh-CN" altLang="zh-CN" sz="105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公告表，记录公告信息及推送标识等</a:t>
                      </a: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4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Exhibit</a:t>
                      </a:r>
                      <a:endParaRPr lang="zh-CN" altLang="zh-CN" sz="105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展品表，记录展品信息</a:t>
                      </a: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3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Section</a:t>
                      </a:r>
                      <a:endParaRPr lang="zh-CN" altLang="zh-CN" sz="105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05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展区表，记录展区信息</a:t>
                      </a:r>
                      <a:endParaRPr lang="zh-CN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D70453F-20BA-454F-B949-150C33069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3</a:t>
            </a:r>
            <a:endParaRPr sz="13800" spc="225" dirty="0">
              <a:solidFill>
                <a:schemeClr val="bg1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912338" y="2564838"/>
            <a:ext cx="7045199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44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功能模块设计、接口设计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EF48CA-9170-4584-8251-A4A04BFC30AC}"/>
              </a:ext>
            </a:extLst>
          </p:cNvPr>
          <p:cNvSpPr txBox="1"/>
          <p:nvPr/>
        </p:nvSpPr>
        <p:spPr>
          <a:xfrm>
            <a:off x="4912339" y="3568701"/>
            <a:ext cx="4959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Life isn't about waiting for the storm to pass. it's about learning to dance in the rain. </a:t>
            </a:r>
          </a:p>
        </p:txBody>
      </p:sp>
    </p:spTree>
    <p:extLst>
      <p:ext uri="{BB962C8B-B14F-4D97-AF65-F5344CB8AC3E}">
        <p14:creationId xmlns:p14="http://schemas.microsoft.com/office/powerpoint/2010/main" val="14868649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功能层次图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4" y="833427"/>
            <a:ext cx="11700640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工作总结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511</Words>
  <Application>Microsoft Office PowerPoint</Application>
  <PresentationFormat>宽屏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包图粗朗体</vt:lpstr>
      <vt:lpstr>等线</vt:lpstr>
      <vt:lpstr>等线 Light</vt:lpstr>
      <vt:lpstr>字魂58号-创中黑</vt:lpstr>
      <vt:lpstr>字魂59号-创粗黑</vt:lpstr>
      <vt:lpstr>字体视界-简圆体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DELL-PC</cp:lastModifiedBy>
  <cp:revision>178</cp:revision>
  <dcterms:created xsi:type="dcterms:W3CDTF">2019-07-04T08:14:45Z</dcterms:created>
  <dcterms:modified xsi:type="dcterms:W3CDTF">2020-04-22T13:41:02Z</dcterms:modified>
</cp:coreProperties>
</file>