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4023" r:id="rId2"/>
    <p:sldMasterId id="2147484594" r:id="rId3"/>
  </p:sldMasterIdLst>
  <p:notesMasterIdLst>
    <p:notesMasterId r:id="rId13"/>
  </p:notesMasterIdLst>
  <p:handoutMasterIdLst>
    <p:handoutMasterId r:id="rId14"/>
  </p:handoutMasterIdLst>
  <p:sldIdLst>
    <p:sldId id="565" r:id="rId4"/>
    <p:sldId id="257" r:id="rId5"/>
    <p:sldId id="393" r:id="rId6"/>
    <p:sldId id="509" r:id="rId7"/>
    <p:sldId id="510" r:id="rId8"/>
    <p:sldId id="511" r:id="rId9"/>
    <p:sldId id="512" r:id="rId10"/>
    <p:sldId id="494" r:id="rId11"/>
    <p:sldId id="539" r:id="rId12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531" autoAdjust="0"/>
  </p:normalViewPr>
  <p:slideViewPr>
    <p:cSldViewPr>
      <p:cViewPr varScale="1">
        <p:scale>
          <a:sx n="114" d="100"/>
          <a:sy n="114" d="100"/>
        </p:scale>
        <p:origin x="8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825747C-57BE-4149-8FC0-3A6F9A1B8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90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D3F291-0BA4-4475-8A1C-7D101EE830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85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E15AFE-B6D0-4B85-B2E9-68EAB91F190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1A5E5-B8CF-4E8E-9EEF-1201181B55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6E26CA-720E-4C0A-AC45-274DB1AE1A5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F3D01B-1F3A-4F07-A614-0F846985673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D3899C-BBEF-42F0-8355-199494AFBD2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4BE933-C957-44AE-98E1-FA200EEFE54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495B2B-F3C3-49F5-9F1E-B04FA28C925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263871-1439-49FC-9941-535EE7583BA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59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6C20-422F-40E0-B4AB-32D537DA51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7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FC15-AA0A-4E08-8321-323DEF8CF9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4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85508-1AA9-4CA7-A308-DE95914BC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5020-A00D-420A-8DC0-8F72E3197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0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3D59-24DF-4533-9A61-1AA1639E2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DD62E-8E74-4658-BBD7-B2B500647B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0C14-CB57-4600-9CBB-D0EE5A3B0E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94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27F96-FAF7-45A4-B923-FFE67946BE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52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05638-2CB4-4A75-AA32-91FB2D3EBE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5E08-67B3-4A28-B034-C638D68440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4BF3-AA83-490C-8E28-D8DD5F87E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3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6AA5-1E94-40D1-B090-46CCCDC3DC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5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95FCE-D33E-41A0-9E87-64EDA65B9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6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24" y="986671"/>
            <a:ext cx="7747000" cy="1908929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7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6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6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377C-68BF-4755-904A-8507D9153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55D82-79F6-462B-AA19-786E4D3AF5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764C1-524D-45EC-A621-70EFD11FF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4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5D756-5BC7-484F-86C4-742C526A9D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93E4-3146-4D49-8600-3E1D565732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69175-30D4-45BB-AFCF-623AA3263D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B8C1-9104-4A56-8098-94DE2AF9BD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603F9C86-D0D2-4DBD-9F6D-ABD201D26C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7CC5DF-3110-4E29-B420-21E97CA763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4" r:id="rId1"/>
    <p:sldLayoutId id="2147484572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8B40067-BD2A-418A-98BB-08A98047DC47}" type="slidenum">
              <a:rPr lang="en-US" sz="800" smtClean="0">
                <a:solidFill>
                  <a:srgbClr val="000000">
                    <a:tint val="75000"/>
                  </a:srgb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tint val="75000"/>
                </a:srgbClr>
              </a:solidFill>
              <a:latin typeface="Calibri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93454"/>
            <a:ext cx="8415338" cy="4708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CSC 110 Java Programming</a:t>
            </a:r>
            <a:br>
              <a:rPr lang="en-US" altLang="en-US" sz="3400" dirty="0"/>
            </a:br>
            <a:br>
              <a:rPr lang="en-US" altLang="en-US" sz="3400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73827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602798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You will be able to:</a:t>
            </a:r>
          </a:p>
          <a:p>
            <a:pPr marL="0" indent="0" eaLnBrk="1" hangingPunct="1">
              <a:buNone/>
            </a:pPr>
            <a:endParaRPr lang="en-US" altLang="en-US" sz="4000" dirty="0"/>
          </a:p>
          <a:p>
            <a:pPr lvl="1"/>
            <a:r>
              <a:rPr lang="en-US" altLang="en-US" sz="3600" dirty="0"/>
              <a:t>Describe Software Development Process</a:t>
            </a:r>
          </a:p>
          <a:p>
            <a:pPr lvl="1"/>
            <a:r>
              <a:rPr lang="en-US" altLang="en-US" sz="3600" dirty="0"/>
              <a:t>Analyze problem solving Techniques</a:t>
            </a:r>
          </a:p>
          <a:p>
            <a:pPr lvl="1"/>
            <a:r>
              <a:rPr lang="en-US" altLang="en-US" sz="3600" dirty="0"/>
              <a:t>Write Algorithms</a:t>
            </a:r>
          </a:p>
          <a:p>
            <a:pPr lvl="1"/>
            <a:r>
              <a:rPr lang="en-US" altLang="en-US" sz="3600" dirty="0"/>
              <a:t>Define Computer Science and Software Engineering</a:t>
            </a:r>
          </a:p>
          <a:p>
            <a:pPr lvl="1"/>
            <a:endParaRPr lang="en-US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Objectives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68282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Computer program</a:t>
            </a:r>
            <a:r>
              <a:rPr lang="en-US" altLang="en-US" sz="3200" dirty="0"/>
              <a:t> are used to solve problems. To do this a programmer must perform the following two major activities. </a:t>
            </a:r>
          </a:p>
          <a:p>
            <a:pPr marL="228600" lvl="1" indent="0" eaLnBrk="1" hangingPunct="1">
              <a:buNone/>
            </a:pPr>
            <a:r>
              <a:rPr lang="en-US" altLang="en-US" sz="2800" dirty="0"/>
              <a:t>1. Define and design an approach for solving problems</a:t>
            </a:r>
          </a:p>
          <a:p>
            <a:pPr marL="228600" lvl="1" indent="0" eaLnBrk="1" hangingPunct="1">
              <a:buNone/>
            </a:pPr>
            <a:r>
              <a:rPr lang="en-US" altLang="en-US" sz="2800" dirty="0"/>
              <a:t>2. Convert the design from human definition to a representation that a computer can understand</a:t>
            </a:r>
          </a:p>
          <a:p>
            <a:pPr eaLnBrk="1" hangingPunct="1"/>
            <a:r>
              <a:rPr lang="en-US" altLang="en-US" sz="3200" b="1" dirty="0"/>
              <a:t>Developing Software is not just writing code. </a:t>
            </a:r>
            <a:r>
              <a:rPr lang="en-US" altLang="en-US" sz="3200" dirty="0"/>
              <a:t>There are several phases or steps that are taken to create a successful and robust software. </a:t>
            </a:r>
          </a:p>
          <a:p>
            <a:pPr marL="228600" lvl="1" indent="0" eaLnBrk="1" hangingPunct="1">
              <a:buNone/>
            </a:pPr>
            <a:endParaRPr lang="en-US" altLang="en-US" dirty="0"/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Development Process</a:t>
            </a:r>
            <a:endParaRPr lang="en-US" alt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5106013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The steps that are involved are</a:t>
            </a:r>
          </a:p>
          <a:p>
            <a:pPr marL="0" indent="0" eaLnBrk="1" hangingPunct="1">
              <a:buNone/>
            </a:pPr>
            <a:r>
              <a:rPr lang="en-US" altLang="en-US" sz="2800" b="1" dirty="0"/>
              <a:t>1. Analysis : </a:t>
            </a:r>
            <a:endParaRPr lang="en-US" altLang="en-US" sz="2800" dirty="0"/>
          </a:p>
          <a:p>
            <a:pPr marL="457200" lvl="2" indent="0">
              <a:buNone/>
            </a:pPr>
            <a:r>
              <a:rPr lang="en-US" altLang="en-US" sz="2000" dirty="0"/>
              <a:t> Define what the program is supposed to do.  During this process, all the input, output, restrictions and assumptions are clarified. (This is the part that I will provide to you as a programming assignment )</a:t>
            </a:r>
          </a:p>
          <a:p>
            <a:pPr marL="457200" lvl="2" indent="0">
              <a:buNone/>
            </a:pPr>
            <a:endParaRPr lang="en-US" altLang="en-US" sz="2000" dirty="0"/>
          </a:p>
          <a:p>
            <a:pPr marL="0" indent="0" eaLnBrk="1" hangingPunct="1">
              <a:buNone/>
            </a:pPr>
            <a:r>
              <a:rPr lang="en-US" altLang="en-US" sz="2800" b="1" dirty="0"/>
              <a:t>2. Design:</a:t>
            </a:r>
          </a:p>
          <a:p>
            <a:pPr marL="228600" lvl="1" indent="0" eaLnBrk="1" hangingPunct="1">
              <a:buNone/>
            </a:pPr>
            <a:r>
              <a:rPr lang="en-US" altLang="en-US" sz="2400" dirty="0"/>
              <a:t> Develop a design or method to solve the problem. These designs are called   “Algorithms”. </a:t>
            </a:r>
            <a:r>
              <a:rPr lang="en-US" altLang="en-US" sz="2400" b="1" dirty="0"/>
              <a:t>An algorithm is a set of steps to perform a task or solve a problem</a:t>
            </a:r>
            <a:r>
              <a:rPr lang="en-US" altLang="en-US" sz="2400" dirty="0"/>
              <a:t>. All steps must be taken in a logical </a:t>
            </a:r>
            <a:r>
              <a:rPr lang="en-US" altLang="en-US" sz="2400"/>
              <a:t>order. There </a:t>
            </a:r>
            <a:r>
              <a:rPr lang="en-US" altLang="en-US" sz="2400" dirty="0"/>
              <a:t>are several tools that can be used to write algorithms. In this class we will be using is called pseudocode. </a:t>
            </a:r>
          </a:p>
          <a:p>
            <a:pPr marL="0" indent="0">
              <a:buNone/>
            </a:pPr>
            <a:r>
              <a:rPr lang="en-US" altLang="en-US" b="1" dirty="0"/>
              <a:t> 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Development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7028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3. </a:t>
            </a:r>
            <a:r>
              <a:rPr lang="en-US" altLang="en-US" sz="2400" b="1" dirty="0"/>
              <a:t>Coding: </a:t>
            </a:r>
          </a:p>
          <a:p>
            <a:pPr marL="400050" lvl="2" indent="0">
              <a:buNone/>
            </a:pPr>
            <a:r>
              <a:rPr lang="en-US" altLang="en-US" sz="2000" dirty="0"/>
              <a:t>After the design is created than is the time to write the design in a programming language. In this class we will be converting our design (algorithm) into Java Programming language. The code is then converted into a form that it can be executed on the computer.</a:t>
            </a:r>
            <a:endParaRPr lang="en-US" altLang="en-US" sz="2000" b="1" dirty="0"/>
          </a:p>
          <a:p>
            <a:pPr marL="0" indent="0">
              <a:buNone/>
            </a:pPr>
            <a:r>
              <a:rPr lang="en-US" altLang="en-US" sz="2400" b="1" dirty="0"/>
              <a:t>4. Testing:</a:t>
            </a:r>
            <a:endParaRPr lang="en-US" altLang="en-US" sz="2400" dirty="0"/>
          </a:p>
          <a:p>
            <a:pPr marL="400050" lvl="2" indent="0">
              <a:buNone/>
            </a:pPr>
            <a:r>
              <a:rPr lang="en-US" altLang="en-US" sz="2000" dirty="0"/>
              <a:t>The software must be tested to make sure that it is doing what it is supposed to do. In this phase a program is run using test data as input. The result/output of the program is checked against the requirements. </a:t>
            </a:r>
          </a:p>
          <a:p>
            <a:pPr marL="400050" lvl="2" indent="0">
              <a:buNone/>
            </a:pPr>
            <a:r>
              <a:rPr lang="en-US" altLang="en-US" sz="2000" dirty="0"/>
              <a:t>If the output does not match the requirements then correct any errors found by going back to the </a:t>
            </a:r>
            <a:r>
              <a:rPr lang="en-US" altLang="en-US" sz="2000" b="1" dirty="0"/>
              <a:t>Design phase, followed by the Coding phase and then Testing. </a:t>
            </a:r>
            <a:r>
              <a:rPr lang="en-US" altLang="en-US" sz="2000" dirty="0"/>
              <a:t>This process of design, coding and testing continues until output match the requirements. A misspelled programming language word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dirty="0"/>
              <a:t>Software Development Process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519699"/>
          </a:xfrm>
        </p:spPr>
        <p:txBody>
          <a:bodyPr/>
          <a:lstStyle/>
          <a:p>
            <a:r>
              <a:rPr lang="en-US" altLang="en-US" sz="3200" b="1" dirty="0"/>
              <a:t>Break Down the Problem into its Component Parts</a:t>
            </a:r>
          </a:p>
          <a:p>
            <a:pPr lvl="2"/>
            <a:r>
              <a:rPr lang="en-US" altLang="en-US" sz="2800" b="1" dirty="0"/>
              <a:t>Input:     </a:t>
            </a:r>
            <a:r>
              <a:rPr lang="en-US" altLang="en-US" sz="2800" dirty="0"/>
              <a:t>Identify and Isolate the input</a:t>
            </a:r>
          </a:p>
          <a:p>
            <a:pPr lvl="2"/>
            <a:r>
              <a:rPr lang="en-US" altLang="en-US" sz="2800" b="1" dirty="0"/>
              <a:t>Process:  </a:t>
            </a:r>
            <a:r>
              <a:rPr lang="en-US" altLang="en-US" sz="2800" dirty="0"/>
              <a:t>Separate the algorithm processing</a:t>
            </a:r>
          </a:p>
          <a:p>
            <a:pPr lvl="2"/>
            <a:r>
              <a:rPr lang="en-US" altLang="en-US" sz="2800" b="1" dirty="0"/>
              <a:t>Output:  </a:t>
            </a:r>
            <a:r>
              <a:rPr lang="en-US" altLang="en-US" sz="2800" dirty="0"/>
              <a:t>Identify and Isolate the output</a:t>
            </a:r>
          </a:p>
          <a:p>
            <a:pPr marL="457200" lvl="2" indent="0">
              <a:buNone/>
            </a:pPr>
            <a:r>
              <a:rPr lang="en-US" altLang="en-US" sz="2800" dirty="0"/>
              <a:t>Sometime it is called as </a:t>
            </a:r>
            <a:r>
              <a:rPr lang="en-US" altLang="en-US" sz="2800" b="1" dirty="0"/>
              <a:t>IPO</a:t>
            </a:r>
          </a:p>
          <a:p>
            <a:pPr lvl="1"/>
            <a:r>
              <a:rPr lang="en-US" altLang="en-US" sz="2800" b="1" dirty="0"/>
              <a:t>Algorithm Design Tools:</a:t>
            </a:r>
          </a:p>
          <a:p>
            <a:pPr lvl="2"/>
            <a:r>
              <a:rPr lang="en-US" altLang="en-US" sz="2400" b="1" dirty="0"/>
              <a:t>Pseudocode: </a:t>
            </a:r>
            <a:r>
              <a:rPr lang="en-US" altLang="en-US" sz="2400" dirty="0"/>
              <a:t>It consists of English language like sentences that is written in order to breaks the problem into steps. </a:t>
            </a:r>
            <a:endParaRPr lang="en-US" altLang="en-US" sz="2400" b="1" dirty="0"/>
          </a:p>
          <a:p>
            <a:pPr lvl="1"/>
            <a:endParaRPr lang="en-US" altLang="en-US" b="1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dirty="0"/>
              <a:t>Problem Solving Techniques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BD070FE9-4588-4C13-B874-470BC8F4414F}"/>
              </a:ext>
            </a:extLst>
          </p:cNvPr>
          <p:cNvSpPr/>
          <p:nvPr/>
        </p:nvSpPr>
        <p:spPr>
          <a:xfrm>
            <a:off x="228601" y="6477000"/>
            <a:ext cx="1219200" cy="24453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82B8A-9828-4214-8780-B68E9F6C2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25" b="46310"/>
          <a:stretch>
            <a:fillRect/>
          </a:stretch>
        </p:blipFill>
        <p:spPr bwMode="auto">
          <a:xfrm>
            <a:off x="254000" y="1676400"/>
            <a:ext cx="8534400" cy="244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dirty="0"/>
              <a:t>Pseudo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F54F0-B126-4FDD-A186-5FC988D98FE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22350"/>
            <a:ext cx="892175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762000" y="316843"/>
            <a:ext cx="8026400" cy="475066"/>
          </a:xfrm>
        </p:spPr>
        <p:txBody>
          <a:bodyPr/>
          <a:lstStyle/>
          <a:p>
            <a:r>
              <a:rPr lang="en-US" altLang="en-US" dirty="0"/>
              <a:t>Software Engineering V Computer Science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5138900-8035-4883-8D47-60BBB85FF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295400"/>
            <a:ext cx="8415338" cy="4890570"/>
          </a:xfrm>
        </p:spPr>
        <p:txBody>
          <a:bodyPr/>
          <a:lstStyle/>
          <a:p>
            <a:pPr lvl="1"/>
            <a:r>
              <a:rPr lang="en-US" altLang="en-US" sz="3600" dirty="0"/>
              <a:t>Computer Science deals with the notion of developing ideas and processes that can be used to solve computer –related problems</a:t>
            </a:r>
          </a:p>
          <a:p>
            <a:pPr marL="228600" lvl="1" indent="0">
              <a:buNone/>
            </a:pPr>
            <a:endParaRPr lang="en-US" altLang="en-US" sz="3600" dirty="0"/>
          </a:p>
          <a:p>
            <a:pPr lvl="1"/>
            <a:r>
              <a:rPr lang="en-US" altLang="en-US" sz="3600" dirty="0"/>
              <a:t>Software Engineering involves applying the principles of computer science to solve business and engineering related problems</a:t>
            </a:r>
            <a:r>
              <a:rPr lang="en-US" altLang="en-US" sz="2000" dirty="0"/>
              <a:t>. 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1CF71A3-9205-440D-BE8E-9BAA00FBAE66}"/>
              </a:ext>
            </a:extLst>
          </p:cNvPr>
          <p:cNvSpPr txBox="1">
            <a:spLocks/>
          </p:cNvSpPr>
          <p:nvPr/>
        </p:nvSpPr>
        <p:spPr>
          <a:xfrm>
            <a:off x="1597682" y="6578465"/>
            <a:ext cx="6781693" cy="244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27EA5C88-A759-4A30-AEE1-0ECE7B0A0B41}"/>
              </a:ext>
            </a:extLst>
          </p:cNvPr>
          <p:cNvSpPr/>
          <p:nvPr/>
        </p:nvSpPr>
        <p:spPr>
          <a:xfrm>
            <a:off x="228601" y="6477000"/>
            <a:ext cx="1219200" cy="24453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Default Design</vt:lpstr>
      <vt:lpstr>1_Farrell_PLD</vt:lpstr>
      <vt:lpstr>Office Theme</vt:lpstr>
      <vt:lpstr>CSC 110 Java Programming    </vt:lpstr>
      <vt:lpstr>Objectives</vt:lpstr>
      <vt:lpstr>Software Development Process</vt:lpstr>
      <vt:lpstr>Software Development Process</vt:lpstr>
      <vt:lpstr>Software Development Process</vt:lpstr>
      <vt:lpstr>Problem Solving Techniques</vt:lpstr>
      <vt:lpstr>Pseudo code</vt:lpstr>
      <vt:lpstr>Pseudo Code</vt:lpstr>
      <vt:lpstr>Software Engineering V Computer Science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2012-07-17T17:07:48Z</dcterms:created>
  <dcterms:modified xsi:type="dcterms:W3CDTF">2018-07-14T04:19:29Z</dcterms:modified>
</cp:coreProperties>
</file>