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3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74BE8-A689-4720-96EC-93EBB3875FD1}" type="datetimeFigureOut">
              <a:rPr lang="en-GB" smtClean="0"/>
              <a:t>29/04/2016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E2E0A-A9A4-47FC-A26D-5284FFDC5095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E2E0A-A9A4-47FC-A26D-5284FFDC50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0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Pyano</a:t>
            </a:r>
            <a:br>
              <a:rPr lang="en-GB" dirty="0"/>
            </a:br>
            <a:r>
              <a:rPr lang="en-GB" sz="3600" dirty="0"/>
              <a:t>Piano simulation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Luka </a:t>
            </a:r>
            <a:r>
              <a:rPr lang="en-GB" dirty="0" err="1"/>
              <a:t>Bavdaz</a:t>
            </a:r>
            <a:r>
              <a:rPr lang="en-GB" dirty="0"/>
              <a:t>, Fabian Fool, </a:t>
            </a:r>
          </a:p>
          <a:p>
            <a:r>
              <a:rPr lang="en-GB" dirty="0"/>
              <a:t>Mathijs Garming, Stefan van der Sar</a:t>
            </a:r>
          </a:p>
        </p:txBody>
      </p:sp>
    </p:spTree>
    <p:extLst>
      <p:ext uri="{BB962C8B-B14F-4D97-AF65-F5344CB8AC3E}">
        <p14:creationId xmlns:p14="http://schemas.microsoft.com/office/powerpoint/2010/main" val="85842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Speed: JIT</a:t>
            </a:r>
          </a:p>
          <a:p>
            <a:r>
              <a:rPr lang="en-GB" dirty="0"/>
              <a:t>Delay reduction: Audio streaming</a:t>
            </a:r>
          </a:p>
          <a:p>
            <a:r>
              <a:rPr lang="en-GB"/>
              <a:t>Simultaneous notes: Multiprocessing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03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To simulate movement of piano strings, and play the generated sound in real time. </a:t>
            </a:r>
          </a:p>
        </p:txBody>
      </p:sp>
    </p:spTree>
    <p:extLst>
      <p:ext uri="{BB962C8B-B14F-4D97-AF65-F5344CB8AC3E}">
        <p14:creationId xmlns:p14="http://schemas.microsoft.com/office/powerpoint/2010/main" val="64728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 in a piano wire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Simple wave equation: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nl-NL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nl-NL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nl-NL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l-NL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nl-NL">
                              <a:latin typeface="Cambria Math"/>
                            </a:rPr>
                            <m:t>c</m:t>
                          </m:r>
                        </m:e>
                        <m:sup>
                          <m:r>
                            <a:rPr lang="nl-NL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nl-NL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nl-NL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NL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But, we have to include:</a:t>
                </a:r>
              </a:p>
              <a:p>
                <a:pPr lvl="1"/>
                <a:r>
                  <a:rPr lang="en-GB" dirty="0"/>
                  <a:t>Stiffness of the wire</a:t>
                </a:r>
              </a:p>
              <a:p>
                <a:pPr lvl="1"/>
                <a:r>
                  <a:rPr lang="en-GB" dirty="0"/>
                  <a:t>Dampening</a:t>
                </a:r>
              </a:p>
              <a:p>
                <a:pPr lvl="1"/>
                <a:r>
                  <a:rPr lang="en-GB" dirty="0"/>
                  <a:t>Forcing term from the hammer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40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35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 in a piano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Wave equation to solve: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849419"/>
                  </p:ext>
                </p:extLst>
              </p:nvPr>
            </p:nvGraphicFramePr>
            <p:xfrm>
              <a:off x="1403648" y="2204864"/>
              <a:ext cx="6768752" cy="29392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92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095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6642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nl-NL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2800" smtClean="0">
                                            <a:latin typeface="Cambria Math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nl-NL" sz="28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l-NL" sz="2800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nl-NL" sz="2800" smtClean="0">
                                        <a:latin typeface="Cambria Math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nl-NL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2800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nl-NL" sz="28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nl-NL" sz="2800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NL" sz="2800">
                                      <a:latin typeface="Cambria Math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nl-NL" sz="28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nl-NL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nl-NL" sz="2800" dirty="0"/>
                            <a:t> 						</a:t>
                          </a:r>
                        </a:p>
                        <a:p>
                          <a:pPr mar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nl-NL" sz="280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nl-NL" sz="2800" smtClean="0">
                                  <a:latin typeface="Cambria Math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nl-NL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nl-NL" sz="2800" dirty="0"/>
                            <a:t> 				Stiffness</a:t>
                          </a:r>
                        </a:p>
                        <a:p>
                          <a:pPr mar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nl-NL" sz="2800" smtClean="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nl-NL" sz="280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nl-NL" sz="280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nl-NL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80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l-NL" sz="280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nl-NL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nl-NL" sz="2800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nl-NL" sz="2800" dirty="0"/>
                            <a:t> 	Dampening</a:t>
                          </a:r>
                        </a:p>
                        <a:p>
                          <a:pPr mar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nl-NL" sz="280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nl-NL" sz="2800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nl-NL" sz="280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nl-NL" sz="280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nl-NL" sz="2800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28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l-NL" sz="280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nl-NL" sz="2800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nl-NL" sz="280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nl-NL" sz="2800" dirty="0"/>
                            <a:t> 				Forcing</a:t>
                          </a:r>
                        </a:p>
                        <a:p>
                          <a:endParaRPr lang="en-GB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849419"/>
                  </p:ext>
                </p:extLst>
              </p:nvPr>
            </p:nvGraphicFramePr>
            <p:xfrm>
              <a:off x="1403648" y="2204864"/>
              <a:ext cx="6768752" cy="29392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9231"/>
                    <a:gridCol w="5409521"/>
                  </a:tblGrid>
                  <a:tr h="29392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7" r="-398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113" t="-2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774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Divide space in to segments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</a:rPr>
                      <m:t>Δ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Divide time into steps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</a:rPr>
                      <m:t>Δ</m:t>
                    </m:r>
                    <m:r>
                      <a:rPr lang="nl-NL" b="0" i="1" smtClean="0">
                        <a:latin typeface="Cambria Math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Use numerical differentiation:</a:t>
                </a:r>
              </a:p>
              <a:p>
                <a:endParaRPr lang="nl-NL" b="0" i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nl-NL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nl-NL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l-NL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nl-N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nl-NL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nl-NL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nl-NL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nl-NL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nl-NL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nl-N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nl-NL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nl-NL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/>
                            </a:rPr>
                            <m:t>Δ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nl-NL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40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1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559593"/>
                  </p:ext>
                </p:extLst>
              </p:nvPr>
            </p:nvGraphicFramePr>
            <p:xfrm>
              <a:off x="899592" y="1606823"/>
              <a:ext cx="8352928" cy="38582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762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66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582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+1,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+2,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−2,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+1,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−2)</m:t>
                                    </m:r>
                                  </m:e>
                                </m:d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nl-NL" sz="2800" b="0" i="0" smtClean="0">
                                        <a:latin typeface="Cambria Math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sSub>
                                      <m:sSub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nl-N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nl-NL" sz="2800" b="0" i="1" smtClean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nl-NL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28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nl-NL" sz="28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nl-NL" sz="2800" b="0" i="1" smtClean="0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559593"/>
                  </p:ext>
                </p:extLst>
              </p:nvPr>
            </p:nvGraphicFramePr>
            <p:xfrm>
              <a:off x="899592" y="1606823"/>
              <a:ext cx="8352928" cy="38582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76264"/>
                    <a:gridCol w="5976664"/>
                  </a:tblGrid>
                  <a:tr h="38582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r="-25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7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 descr="C:\Users\Mathijs\Documents\AP3082D Computational Physics\Sche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3240360" cy="254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00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Wire is struck by hammer with some mass and initial velocity</a:t>
                </a:r>
              </a:p>
              <a:p>
                <a:r>
                  <a:rPr lang="en-GB" dirty="0"/>
                  <a:t>Hammer deviation first step: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nl-NL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</a:rPr>
                      <m:t>Δ</m:t>
                    </m:r>
                    <m:r>
                      <a:rPr lang="nl-NL" b="0" i="1" smtClean="0">
                        <a:latin typeface="Cambria Math"/>
                      </a:rPr>
                      <m:t>𝑡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𝐾</m:t>
                    </m:r>
                    <m:r>
                      <a:rPr lang="nl-NL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l-NL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nl-N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𝐻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nl-NL" b="0" i="1" smtClean="0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⋆)</m:t>
                    </m:r>
                  </m:oMath>
                </a14:m>
                <a:endParaRPr lang="nl-NL" b="0" dirty="0"/>
              </a:p>
              <a:p>
                <a:endParaRPr lang="nl-NL" dirty="0"/>
              </a:p>
              <a:p>
                <a:r>
                  <a:rPr lang="nl-NL" b="0" dirty="0"/>
                  <a:t>Discretise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</a:rPr>
                          <m:t>⋆</m:t>
                        </m:r>
                      </m:e>
                    </m:d>
                  </m:oMath>
                </a14:m>
                <a:r>
                  <a:rPr lang="nl-NL" b="0" i="1" dirty="0">
                    <a:latin typeface="Cambria Math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→</m:t>
                      </m:r>
                      <m:r>
                        <a:rPr lang="nl-NL" b="0" i="1" smtClean="0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=2</m:t>
                      </m:r>
                      <m:r>
                        <a:rPr lang="nl-NL" b="0" i="1" smtClean="0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−</m:t>
                      </m:r>
                      <m:r>
                        <a:rPr lang="nl-NL" b="0" i="1" smtClean="0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nl-NL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nl-NL" b="0" i="1" smtClean="0">
                          <a:latin typeface="Cambria Math"/>
                        </a:rPr>
                        <m:t>(</m:t>
                      </m:r>
                      <m:r>
                        <a:rPr lang="nl-NL" b="0" i="1" smtClean="0">
                          <a:latin typeface="Cambria Math"/>
                        </a:rPr>
                        <m:t>𝑛</m:t>
                      </m:r>
                      <m:r>
                        <a:rPr lang="nl-NL" b="0" i="1" smtClean="0">
                          <a:latin typeface="Cambria Math"/>
                        </a:rPr>
                        <m:t>)/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nl-NL" b="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40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i.imgur.com/j4KCF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64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different 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Parameters to vary:</a:t>
            </a:r>
          </a:p>
          <a:p>
            <a:r>
              <a:rPr lang="en-GB" dirty="0"/>
              <a:t>Length of string</a:t>
            </a:r>
          </a:p>
          <a:p>
            <a:r>
              <a:rPr lang="en-GB" dirty="0"/>
              <a:t>Tension of string</a:t>
            </a:r>
          </a:p>
          <a:p>
            <a:r>
              <a:rPr lang="en-GB" dirty="0"/>
              <a:t>Diameter of string</a:t>
            </a:r>
          </a:p>
          <a:p>
            <a:r>
              <a:rPr lang="en-GB" dirty="0"/>
              <a:t>Hammer properties</a:t>
            </a:r>
          </a:p>
          <a:p>
            <a:r>
              <a:rPr lang="en-GB" dirty="0"/>
              <a:t>Bridge position</a:t>
            </a:r>
          </a:p>
          <a:p>
            <a:r>
              <a:rPr lang="en-GB" dirty="0"/>
              <a:t>Introduce distortion (synthesiser mode)</a:t>
            </a:r>
          </a:p>
        </p:txBody>
      </p:sp>
    </p:spTree>
    <p:extLst>
      <p:ext uri="{BB962C8B-B14F-4D97-AF65-F5344CB8AC3E}">
        <p14:creationId xmlns:p14="http://schemas.microsoft.com/office/powerpoint/2010/main" val="199254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process to handle buttons</a:t>
            </a:r>
          </a:p>
          <a:p>
            <a:r>
              <a:rPr lang="en-GB" dirty="0"/>
              <a:t>On press, processes to generate sound are called</a:t>
            </a:r>
          </a:p>
          <a:p>
            <a:r>
              <a:rPr lang="en-GB" dirty="0"/>
              <a:t>Optionally plot spectrum to verify proper tuning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787452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 Theme 2015 Squar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 Theme 2015 Square</Template>
  <TotalTime>184</TotalTime>
  <Words>153</Words>
  <Application>Microsoft Office PowerPoint</Application>
  <PresentationFormat>Diavoorstelling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Tahoma</vt:lpstr>
      <vt:lpstr>TUDelft Theme 2015 Square</vt:lpstr>
      <vt:lpstr>Custom Design</vt:lpstr>
      <vt:lpstr>Pyano Piano simulation in Python</vt:lpstr>
      <vt:lpstr>The Goal</vt:lpstr>
      <vt:lpstr>Physics in a piano wire</vt:lpstr>
      <vt:lpstr>Physics in a piano wire</vt:lpstr>
      <vt:lpstr>Discretise</vt:lpstr>
      <vt:lpstr>Discretise</vt:lpstr>
      <vt:lpstr>Initial condition</vt:lpstr>
      <vt:lpstr>Generating different tones</vt:lpstr>
      <vt:lpstr>Code structure</vt:lpstr>
      <vt:lpstr>Optimisations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Compiano</dc:title>
  <dc:creator>Mathijs</dc:creator>
  <cp:lastModifiedBy>Stefan van der Sar</cp:lastModifiedBy>
  <cp:revision>20</cp:revision>
  <dcterms:created xsi:type="dcterms:W3CDTF">2016-04-28T17:31:26Z</dcterms:created>
  <dcterms:modified xsi:type="dcterms:W3CDTF">2016-04-29T10:36:32Z</dcterms:modified>
</cp:coreProperties>
</file>