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8T04:24:56.442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2625 488,'-67'0,"0"0,1 0,1 0,6 0,1 0,-1 0,0 0,-1 0,1 0,-1 0,1 0,0 0,-1 0,-4 0,-2 0,-1 0,-1 0,2 0,1 0,4 0,2 0,6 0,3 0,-44 4,1 5,6 8,4 5,9 3,6 0,2 3,4 6,4 2,5 3,2 5,2 1,5 1,3-2,12-8,7-4,6-5,5-1,3-3,3 4,3-3,3 7,3-9,7 9,-2-11,2 10,-7-8,-2 9,-6 17,-10 21,-15 26,10-45,-1-2,-20 34,11-27,15-24,8-15,25 9,9 2,47 35,-29-26,4 1,12 7,3 1,3 1,0-3,-5-6,-1-3,-3-3,-1-4,-5-4,2-2,6 1,3 0,14 3,5 2,-15-6,3 1,2 0,5 2,3 0,0 0,4 2,0 0,1 2,-2 0,1 1,-1 1,1 3,0 0,0 1,0-1,-1 1,-2-1,-4-2,-2-1,-1-1,-2-2,-1-2,-1-1,24 5,-2-2,-2-3,-2-3,-4-4,-2-5,-7-3,-2-3,-7-2,-2-3,-6-1,-3-5,-2-6,-3-8,-4-8,-3-7,3-10,-4-6,1-11,-2-4,-3-3,-1-3,2-13,0-4,-14 21,0-2,-1-3,1-8,-1-2,-1-2,1-3,-1-2,-1 0,-2 2,-2 0,0 0,-2 4,0 1,-2 2,-1 7,-1 2,-2 1,3-26,-3 4,-4 9,-1 2,-4 7,0 1,-2 5,-1 2,-1 4,-3 2,-3 8,-3 3,-23-33,-13 17,-14 11,-9 10,-9 11,-8 12,-5 11,-5 6,47 4,-1 0,-3-1,-2 2,-6 1,-1 3,-6 4,-2 2,-5 6,0 2,0 4,1 2,6 0,2 2,8-1,4 0,7-2,2-1,-38 25,-1-2,37-23,0 0,-3 1,1-1,2-2,2-1,-31 14,26-11,22-8,15-4,8-2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F6811-84D2-3948-8149-D74F949A896C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65871-3661-AE49-A76C-CCBD6A545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8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65871-3661-AE49-A76C-CCBD6A5453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A406-5343-427A-2BCA-48D19B399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23365-88AE-8F98-6C87-5EFE55CB7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C4A81-6E4C-8AD6-6A8D-18234A87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84E-7330-AB4F-ABB9-4DAEF3CBCAA8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B7DF-B8AF-7AA0-059A-5DD59029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E9F3-09CB-06CA-B729-D235ECE2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A1DF-C19B-6142-A49E-AB4E026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D8EE-9A11-A68B-068B-5809C1F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23374-A8BB-9C97-118A-9FD72A66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3C42-8997-0FD6-78A8-3A221868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84E-7330-AB4F-ABB9-4DAEF3CBCAA8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1E76-C96B-36EC-8266-76030F7E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8F67-6790-9A44-8975-399FCA43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A1DF-C19B-6142-A49E-AB4E026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0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D1DAB-9C15-05B5-4759-37A844EF0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FCC24-7C8A-6CC6-C9DC-5B979E088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CFCA-12F4-57FA-58F5-359B2D67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84E-7330-AB4F-ABB9-4DAEF3CBCAA8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77D6-6073-5813-B6C9-2A7F6349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9266-9ADE-87C0-817E-D6E6789A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A1DF-C19B-6142-A49E-AB4E026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E814-1B76-A3AD-0475-0B7FCC7F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C966-165B-068D-3740-F5DB1D5D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2D62-384A-A3C8-6928-59E2C6FB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84E-7330-AB4F-ABB9-4DAEF3CBCAA8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8E47-0D0B-D1D5-9C77-95C66363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A6F5-D47B-D247-5B19-6CD85CA3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A1DF-C19B-6142-A49E-AB4E026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7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7234-DD0B-D9FC-8AA2-6CE7F2BF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4952-6F28-DF63-9EBC-124186C5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1730-6134-DB82-C88C-8E60FBFA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84E-7330-AB4F-ABB9-4DAEF3CBCAA8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BC984-164D-652F-5301-C52BECF8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3CDE-9577-ED73-45A0-17726287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A1DF-C19B-6142-A49E-AB4E026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CF03-0E4E-F51D-DC54-DB840FC1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DC86-FB62-986C-C70A-294ABC95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51538-D342-8D67-94C6-7ED398419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C53-BF23-BD3A-0CE1-641061F6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84E-7330-AB4F-ABB9-4DAEF3CBCAA8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35CB8-D91C-87C0-4F9B-C39C6714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7C8B2-A5D1-067F-3AF4-6C8DAD7E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A1DF-C19B-6142-A49E-AB4E026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C0E4-4141-A6DC-3816-6CBB1E98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DB72D-D231-1F37-EF34-603C9228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EAC25-1AB8-C2C8-3C93-FC1F5C76B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3B4B3-8E98-1C8D-C2EE-EF7E56C2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41813-0BBD-A3B4-4F99-6BAE264DD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BAD93-84A5-F7EE-3D82-539CFE8E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84E-7330-AB4F-ABB9-4DAEF3CBCAA8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0C9CC-AE9D-C9DD-3D93-65512AE3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0AA5C-6EBE-482A-5A61-BF6CEB64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A1DF-C19B-6142-A49E-AB4E026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50D9-31DE-1026-A0B7-4B7EE212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57564-994D-F082-05B2-6AFBD36F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84E-7330-AB4F-ABB9-4DAEF3CBCAA8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09FB4-30A5-E252-F7AB-B3F96927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E523F-1C2F-AD99-BEFD-558D3FFB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A1DF-C19B-6142-A49E-AB4E026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3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6A0AD-F42A-B689-CCAF-8D4EADED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84E-7330-AB4F-ABB9-4DAEF3CBCAA8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97816-2BDC-24FE-4E81-C1300862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5833B-1F6A-C961-546C-DCEDE89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A1DF-C19B-6142-A49E-AB4E026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E6DF-E394-BCB6-EC19-990B7E7A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CF83-5A5D-95D4-1ABE-7F58BD3F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26F56-CFB1-1EC8-0507-BC8DBF601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0B025-807C-EAD2-D152-057695C8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84E-7330-AB4F-ABB9-4DAEF3CBCAA8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AC46-B7D2-F340-82AF-5F550409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05488-50E9-40A1-7467-89F98F1D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A1DF-C19B-6142-A49E-AB4E026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5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85A3-3A79-0EAD-02A1-94C89E6E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A0E44-91EC-3A85-1518-63312E269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9C231-5040-64B9-687E-9F8280D3C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1E97E-1684-7179-BB6B-DDCC4B42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84E-7330-AB4F-ABB9-4DAEF3CBCAA8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50DB2-1140-1176-55E3-8BE1703F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D8F6-5DD7-CBE5-04B3-158EB92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A1DF-C19B-6142-A49E-AB4E026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8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B45F3-4D77-A8C4-0014-C3CAA1DF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C5717-2873-7759-5F30-866D1EDE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69BE-1D00-211F-F974-D290AAF84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584E-7330-AB4F-ABB9-4DAEF3CBCAA8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01F3-216B-3763-0A7C-BE6608E9B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95A08-8AED-4BC3-9DEB-1867D01D0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A1DF-C19B-6142-A49E-AB4E026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68E7-3132-1241-E449-493DF931C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0ECF5-6A9E-7A9E-0980-9AF5C4157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Leo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3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811-E1C0-8ADC-70F2-4F2B5960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9B3B-200A-A036-C62A-CE9C62ED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file(you have done this step </a:t>
            </a:r>
            <a:r>
              <a:rPr lang="en-US" dirty="0" err="1"/>
              <a:t>aleady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813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0878-BAD6-4207-6A65-76A7144C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4092-BC0C-7B21-0E07-57B07FEC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to see if your web browser of choice is chromium based(if it is, proceed)</a:t>
            </a:r>
          </a:p>
        </p:txBody>
      </p:sp>
    </p:spTree>
    <p:extLst>
      <p:ext uri="{BB962C8B-B14F-4D97-AF65-F5344CB8AC3E}">
        <p14:creationId xmlns:p14="http://schemas.microsoft.com/office/powerpoint/2010/main" val="87609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6F9A-1DAD-FA5E-160C-099604D4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3-4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A2A6-59F3-9979-136A-6C41B6A1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</a:t>
            </a:r>
            <a:r>
              <a:rPr lang="en-US" dirty="0" err="1"/>
              <a:t>broswer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92B5B9-6769-8911-4D5E-F94FF711AF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452914"/>
            <a:ext cx="4980357" cy="3112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3D143F-A19E-C81A-7D41-FFA623566A12}"/>
              </a:ext>
            </a:extLst>
          </p:cNvPr>
          <p:cNvSpPr txBox="1"/>
          <p:nvPr/>
        </p:nvSpPr>
        <p:spPr>
          <a:xfrm>
            <a:off x="3064461" y="216172"/>
            <a:ext cx="923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the puzzle icon(if you do not have it, open a new tab and type out </a:t>
            </a:r>
            <a:r>
              <a:rPr lang="en-US" i="1" dirty="0"/>
              <a:t>chrome://extensions</a:t>
            </a:r>
          </a:p>
          <a:p>
            <a:r>
              <a:rPr lang="en-US" dirty="0"/>
              <a:t>(I am using brave browser, so for me it is </a:t>
            </a:r>
            <a:r>
              <a:rPr lang="en-US" i="1" dirty="0"/>
              <a:t>brave://extensions</a:t>
            </a:r>
            <a:r>
              <a:rPr lang="en-US" dirty="0"/>
              <a:t>, but </a:t>
            </a:r>
            <a:r>
              <a:rPr lang="en-US" i="1" dirty="0"/>
              <a:t>chrome://extensions </a:t>
            </a:r>
            <a:r>
              <a:rPr lang="en-US" dirty="0"/>
              <a:t>still works</a:t>
            </a:r>
            <a:endParaRPr lang="en-US" i="1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E9D7D3C-6510-57F6-1287-2FA72CBAD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0357" y="1168693"/>
            <a:ext cx="7211644" cy="45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0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F4A8-BA5A-0A16-22B8-B2F454B2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232"/>
            <a:ext cx="10515600" cy="1325563"/>
          </a:xfrm>
        </p:spPr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247D-7580-66A2-2354-B1C534EF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869" y="4394"/>
            <a:ext cx="10515600" cy="4351338"/>
          </a:xfrm>
        </p:spPr>
        <p:txBody>
          <a:bodyPr/>
          <a:lstStyle/>
          <a:p>
            <a:r>
              <a:rPr lang="en-US" dirty="0"/>
              <a:t>Enable developer mode on your browser of choice by going to </a:t>
            </a:r>
            <a:r>
              <a:rPr lang="en-US" i="1" dirty="0"/>
              <a:t>chrome://extensions </a:t>
            </a:r>
            <a:r>
              <a:rPr lang="en-US" dirty="0"/>
              <a:t>and clicking on the slider on the top right of the screen</a:t>
            </a:r>
            <a:endParaRPr lang="en-US" i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3360BA-1536-A332-C51A-2A059B80D1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146234"/>
            <a:ext cx="9144001" cy="571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FB6DE8-F67A-5F19-6DD6-A04C5EB0D98E}"/>
                  </a:ext>
                </a:extLst>
              </p14:cNvPr>
              <p14:cNvContentPartPr/>
              <p14:nvPr/>
            </p14:nvContentPartPr>
            <p14:xfrm>
              <a:off x="7884413" y="1566588"/>
              <a:ext cx="1765440" cy="116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FB6DE8-F67A-5F19-6DD6-A04C5EB0D9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4413" y="1386588"/>
                <a:ext cx="1945080" cy="15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67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C4DB-AA50-B1BA-CE87-E13E1865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BC95-CACE-E62D-C3E3-F04CA4CE6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0"/>
            <a:ext cx="10515600" cy="4351338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i="1" dirty="0"/>
              <a:t>Load Unpacked</a:t>
            </a:r>
            <a:r>
              <a:rPr lang="en-US" dirty="0"/>
              <a:t> and select my extension (it’s in the folder this file was in)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3EDAB6-CB39-3327-5258-7E00F85008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34571"/>
            <a:ext cx="9637486" cy="60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7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C956-2611-7A39-DBD4-F25FC338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F95A-5209-9526-22ED-2F451FCB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this while watching </a:t>
            </a:r>
            <a:r>
              <a:rPr lang="en-US" dirty="0" err="1"/>
              <a:t>youtube</a:t>
            </a:r>
            <a:r>
              <a:rPr lang="en-US" dirty="0"/>
              <a:t> and give me feedback on what I did right, what I did wrong, and how I can improve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Email: lzamo0@eq.edu.au</a:t>
            </a:r>
          </a:p>
        </p:txBody>
      </p:sp>
    </p:spTree>
    <p:extLst>
      <p:ext uri="{BB962C8B-B14F-4D97-AF65-F5344CB8AC3E}">
        <p14:creationId xmlns:p14="http://schemas.microsoft.com/office/powerpoint/2010/main" val="6152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172</Words>
  <Application>Microsoft Macintosh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to install</vt:lpstr>
      <vt:lpstr>Step 1</vt:lpstr>
      <vt:lpstr>Step 2</vt:lpstr>
      <vt:lpstr>Steps 3-4</vt:lpstr>
      <vt:lpstr>Step 5</vt:lpstr>
      <vt:lpstr>Step 6</vt:lpstr>
      <vt:lpstr>Step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</dc:title>
  <dc:creator>ZAMOLDINOV, Leo (lzamo0)</dc:creator>
  <cp:lastModifiedBy>ZAMOLDINOV, Leo (lzamo0)</cp:lastModifiedBy>
  <cp:revision>4</cp:revision>
  <dcterms:created xsi:type="dcterms:W3CDTF">2023-07-28T04:13:04Z</dcterms:created>
  <dcterms:modified xsi:type="dcterms:W3CDTF">2023-07-30T22:32:02Z</dcterms:modified>
</cp:coreProperties>
</file>