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9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9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9600" b="1" dirty="0" smtClean="0">
                <a:latin typeface="Century751 BT" panose="02040503050505020304" pitchFamily="18" charset="0"/>
              </a:rPr>
              <a:t>PEWARISAN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97680"/>
            <a:ext cx="9070848" cy="841583"/>
          </a:xfrm>
        </p:spPr>
        <p:txBody>
          <a:bodyPr>
            <a:noAutofit/>
          </a:bodyPr>
          <a:lstStyle/>
          <a:p>
            <a:r>
              <a:rPr lang="en-ID" sz="4000" b="1" dirty="0" smtClean="0"/>
              <a:t>INHERITANCE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438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966650"/>
            <a:ext cx="10628811" cy="1084217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600" b="1" dirty="0"/>
              <a:t>Inheritance (</a:t>
            </a:r>
            <a:r>
              <a:rPr lang="en-US" sz="4500" b="1" dirty="0"/>
              <a:t>Pewarisan)</a:t>
            </a:r>
            <a:r>
              <a:rPr lang="en-US" sz="4500" dirty="0"/>
              <a:t/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33303"/>
            <a:ext cx="10511246" cy="4101737"/>
          </a:xfrm>
        </p:spPr>
        <p:txBody>
          <a:bodyPr>
            <a:normAutofit/>
          </a:bodyPr>
          <a:lstStyle/>
          <a:p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6572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D" sz="4000" dirty="0" err="1" smtClean="0"/>
              <a:t>Contoh</a:t>
            </a:r>
            <a:r>
              <a:rPr lang="en-ID" sz="4000" dirty="0" smtClean="0"/>
              <a:t> 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145" y="1489166"/>
            <a:ext cx="4903198" cy="2181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21" y="3927429"/>
            <a:ext cx="3636101" cy="2187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7" y="2659812"/>
            <a:ext cx="4336868" cy="25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4100" b="1" dirty="0"/>
              <a:t>Keyword super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9611"/>
            <a:ext cx="10058400" cy="4245429"/>
          </a:xfrm>
        </p:spPr>
        <p:txBody>
          <a:bodyPr/>
          <a:lstStyle/>
          <a:p>
            <a:r>
              <a:rPr lang="id-ID" dirty="0"/>
              <a:t>Keyword </a:t>
            </a:r>
            <a:r>
              <a:rPr lang="id-ID" b="1" dirty="0"/>
              <a:t>super</a:t>
            </a:r>
            <a:r>
              <a:rPr lang="id-ID" dirty="0"/>
              <a:t> digunakan oleh subclass untuk memanggil konstuktor yang berada pada superclass</a:t>
            </a:r>
            <a:r>
              <a:rPr lang="id-ID" dirty="0" smtClean="0"/>
              <a:t>.</a:t>
            </a:r>
            <a:endParaRPr lang="en-ID" dirty="0" smtClean="0"/>
          </a:p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2965270"/>
            <a:ext cx="4329402" cy="3069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861" y="2965270"/>
            <a:ext cx="5439682" cy="32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25474"/>
            <a:ext cx="10058400" cy="924949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100" b="1" dirty="0"/>
              <a:t>Keyword this</a:t>
            </a:r>
            <a:r>
              <a:rPr lang="en-US" sz="4100" dirty="0"/>
              <a:t/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0423"/>
            <a:ext cx="10058400" cy="3931920"/>
          </a:xfrm>
        </p:spPr>
        <p:txBody>
          <a:bodyPr/>
          <a:lstStyle/>
          <a:p>
            <a:r>
              <a:rPr lang="id-ID" dirty="0"/>
              <a:t>Kata kunci </a:t>
            </a:r>
            <a:r>
              <a:rPr lang="id-ID" b="1" dirty="0"/>
              <a:t>this </a:t>
            </a:r>
            <a:r>
              <a:rPr lang="id-ID" dirty="0"/>
              <a:t>dipergunakan pada pembuatan kelas dan digunakan untuk menyatakan objek sekarang</a:t>
            </a:r>
            <a:r>
              <a:rPr lang="en-US" dirty="0" smtClean="0"/>
              <a:t>.</a:t>
            </a:r>
          </a:p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8" y="2558142"/>
            <a:ext cx="4303667" cy="33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4100" b="1" dirty="0"/>
              <a:t>Overloading Methods</a:t>
            </a:r>
            <a:r>
              <a:rPr lang="en-US" sz="4100" dirty="0"/>
              <a:t/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Methods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method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parameter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464</TotalTime>
  <Words>91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Century751 BT</vt:lpstr>
      <vt:lpstr>Wingdings</vt:lpstr>
      <vt:lpstr>Savon</vt:lpstr>
      <vt:lpstr>PEWARISAN </vt:lpstr>
      <vt:lpstr>Inheritance (Pewarisan) </vt:lpstr>
      <vt:lpstr>Contoh :</vt:lpstr>
      <vt:lpstr>Keyword super</vt:lpstr>
      <vt:lpstr>Keyword this </vt:lpstr>
      <vt:lpstr>Overloading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PEWARISAN</dc:title>
  <dc:creator>FRADILA</dc:creator>
  <cp:lastModifiedBy>FRADILA</cp:lastModifiedBy>
  <cp:revision>7</cp:revision>
  <dcterms:created xsi:type="dcterms:W3CDTF">2018-10-15T13:41:13Z</dcterms:created>
  <dcterms:modified xsi:type="dcterms:W3CDTF">2018-10-15T21:25:37Z</dcterms:modified>
</cp:coreProperties>
</file>