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0"/>
  </p:notesMasterIdLst>
  <p:sldIdLst>
    <p:sldId id="256" r:id="rId2"/>
    <p:sldId id="260" r:id="rId3"/>
    <p:sldId id="304" r:id="rId4"/>
    <p:sldId id="311" r:id="rId5"/>
    <p:sldId id="264" r:id="rId6"/>
    <p:sldId id="275" r:id="rId7"/>
    <p:sldId id="276" r:id="rId8"/>
    <p:sldId id="307" r:id="rId9"/>
    <p:sldId id="308" r:id="rId10"/>
    <p:sldId id="310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274" r:id="rId19"/>
    <p:sldId id="319" r:id="rId20"/>
    <p:sldId id="325" r:id="rId21"/>
    <p:sldId id="278" r:id="rId22"/>
    <p:sldId id="320" r:id="rId23"/>
    <p:sldId id="322" r:id="rId24"/>
    <p:sldId id="321" r:id="rId25"/>
    <p:sldId id="323" r:id="rId26"/>
    <p:sldId id="324" r:id="rId27"/>
    <p:sldId id="326" r:id="rId28"/>
    <p:sldId id="283" r:id="rId29"/>
  </p:sldIdLst>
  <p:sldSz cx="9144000" cy="5143500" type="screen16x9"/>
  <p:notesSz cx="6858000" cy="9144000"/>
  <p:embeddedFontLst>
    <p:embeddedFont>
      <p:font typeface="Asap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mbria Math" panose="02040503050406030204" pitchFamily="18" charset="0"/>
      <p:regular r:id="rId39"/>
    </p:embeddedFont>
    <p:embeddedFont>
      <p:font typeface="Signika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AB3279-2F6B-AA1B-F55B-A67537348D66}" v="550" dt="2021-10-16T17:05:17.185"/>
    <p1510:client id="{ABEC2F27-6BE9-452D-3125-591450234349}" v="179" dt="2021-10-16T17:05:12.924"/>
    <p1510:client id="{E5BD2A53-AB09-FED7-A208-ED27D1DDDCA6}" v="597" dt="2021-10-16T16:48:48.673"/>
  </p1510:revLst>
</p1510:revInfo>
</file>

<file path=ppt/tableStyles.xml><?xml version="1.0" encoding="utf-8"?>
<a:tblStyleLst xmlns:a="http://schemas.openxmlformats.org/drawingml/2006/main" def="{27A6D6FB-3E9B-46EC-B4D5-87E83F87B85B}">
  <a:tblStyle styleId="{27A6D6FB-3E9B-46EC-B4D5-87E83F87B8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b77f0cf0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b77f0cf0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b4e45d4d9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b4e45d4d9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b4e45d4d9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b4e45d4d9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44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afb26bfac9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afb26bfac9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b77d9a9d7b_0_15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b77d9a9d7b_0_15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b77d9a9d7b_0_16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b77d9a9d7b_0_16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afb26bfac9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afb26bfac9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afb26bfac9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afb26bfac9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b77d9a9d7b_0_16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b77d9a9d7b_0_16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B7D6FC"/>
            </a:gs>
            <a:gs pos="100000">
              <a:srgbClr val="4090F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" y="-346161"/>
            <a:ext cx="9143936" cy="5994890"/>
            <a:chOff x="238125" y="550425"/>
            <a:chExt cx="7124775" cy="4671100"/>
          </a:xfrm>
        </p:grpSpPr>
        <p:sp>
          <p:nvSpPr>
            <p:cNvPr id="10" name="Google Shape;10;p2"/>
            <p:cNvSpPr/>
            <p:nvPr/>
          </p:nvSpPr>
          <p:spPr>
            <a:xfrm>
              <a:off x="5570167" y="2891868"/>
              <a:ext cx="739850" cy="790700"/>
            </a:xfrm>
            <a:custGeom>
              <a:avLst/>
              <a:gdLst/>
              <a:ahLst/>
              <a:cxnLst/>
              <a:rect l="l" t="t" r="r" b="b"/>
              <a:pathLst>
                <a:path w="29594" h="31628" extrusionOk="0">
                  <a:moveTo>
                    <a:pt x="16818" y="0"/>
                  </a:moveTo>
                  <a:cubicBezTo>
                    <a:pt x="16719" y="0"/>
                    <a:pt x="16621" y="61"/>
                    <a:pt x="16596" y="198"/>
                  </a:cubicBezTo>
                  <a:cubicBezTo>
                    <a:pt x="16475" y="685"/>
                    <a:pt x="16323" y="1323"/>
                    <a:pt x="16201" y="1748"/>
                  </a:cubicBezTo>
                  <a:cubicBezTo>
                    <a:pt x="15836" y="1171"/>
                    <a:pt x="15411" y="624"/>
                    <a:pt x="14925" y="137"/>
                  </a:cubicBezTo>
                  <a:cubicBezTo>
                    <a:pt x="14877" y="90"/>
                    <a:pt x="14823" y="70"/>
                    <a:pt x="14771" y="70"/>
                  </a:cubicBezTo>
                  <a:cubicBezTo>
                    <a:pt x="14590" y="70"/>
                    <a:pt x="14425" y="313"/>
                    <a:pt x="14590" y="502"/>
                  </a:cubicBezTo>
                  <a:cubicBezTo>
                    <a:pt x="15077" y="989"/>
                    <a:pt x="15532" y="1566"/>
                    <a:pt x="15897" y="2174"/>
                  </a:cubicBezTo>
                  <a:lnTo>
                    <a:pt x="15137" y="2265"/>
                  </a:lnTo>
                  <a:lnTo>
                    <a:pt x="13982" y="2417"/>
                  </a:lnTo>
                  <a:cubicBezTo>
                    <a:pt x="13861" y="2417"/>
                    <a:pt x="13770" y="2539"/>
                    <a:pt x="13770" y="2691"/>
                  </a:cubicBezTo>
                  <a:cubicBezTo>
                    <a:pt x="13800" y="2812"/>
                    <a:pt x="13891" y="2903"/>
                    <a:pt x="14013" y="2903"/>
                  </a:cubicBezTo>
                  <a:lnTo>
                    <a:pt x="14043" y="2903"/>
                  </a:lnTo>
                  <a:lnTo>
                    <a:pt x="16171" y="2660"/>
                  </a:lnTo>
                  <a:cubicBezTo>
                    <a:pt x="16536" y="3359"/>
                    <a:pt x="16809" y="4059"/>
                    <a:pt x="16991" y="4818"/>
                  </a:cubicBezTo>
                  <a:lnTo>
                    <a:pt x="15198" y="4666"/>
                  </a:lnTo>
                  <a:cubicBezTo>
                    <a:pt x="15077" y="4666"/>
                    <a:pt x="14955" y="4758"/>
                    <a:pt x="14925" y="4879"/>
                  </a:cubicBezTo>
                  <a:cubicBezTo>
                    <a:pt x="14925" y="5031"/>
                    <a:pt x="15016" y="5122"/>
                    <a:pt x="15168" y="5153"/>
                  </a:cubicBezTo>
                  <a:lnTo>
                    <a:pt x="17143" y="5335"/>
                  </a:lnTo>
                  <a:cubicBezTo>
                    <a:pt x="17174" y="5518"/>
                    <a:pt x="17204" y="5700"/>
                    <a:pt x="17235" y="5913"/>
                  </a:cubicBezTo>
                  <a:lnTo>
                    <a:pt x="14803" y="5882"/>
                  </a:lnTo>
                  <a:cubicBezTo>
                    <a:pt x="14796" y="5881"/>
                    <a:pt x="14788" y="5881"/>
                    <a:pt x="14781" y="5881"/>
                  </a:cubicBezTo>
                  <a:cubicBezTo>
                    <a:pt x="14537" y="5881"/>
                    <a:pt x="14537" y="6370"/>
                    <a:pt x="14781" y="6370"/>
                  </a:cubicBezTo>
                  <a:cubicBezTo>
                    <a:pt x="14788" y="6370"/>
                    <a:pt x="14796" y="6369"/>
                    <a:pt x="14803" y="6369"/>
                  </a:cubicBezTo>
                  <a:lnTo>
                    <a:pt x="17326" y="6399"/>
                  </a:lnTo>
                  <a:cubicBezTo>
                    <a:pt x="17417" y="7220"/>
                    <a:pt x="17447" y="8040"/>
                    <a:pt x="17417" y="8861"/>
                  </a:cubicBezTo>
                  <a:lnTo>
                    <a:pt x="16080" y="8010"/>
                  </a:lnTo>
                  <a:cubicBezTo>
                    <a:pt x="16049" y="7990"/>
                    <a:pt x="16012" y="7980"/>
                    <a:pt x="15973" y="7980"/>
                  </a:cubicBezTo>
                  <a:cubicBezTo>
                    <a:pt x="15894" y="7980"/>
                    <a:pt x="15806" y="8020"/>
                    <a:pt x="15745" y="8101"/>
                  </a:cubicBezTo>
                  <a:cubicBezTo>
                    <a:pt x="15684" y="8223"/>
                    <a:pt x="15715" y="8375"/>
                    <a:pt x="15836" y="8435"/>
                  </a:cubicBezTo>
                  <a:lnTo>
                    <a:pt x="17356" y="9408"/>
                  </a:lnTo>
                  <a:cubicBezTo>
                    <a:pt x="17356" y="9560"/>
                    <a:pt x="17326" y="9682"/>
                    <a:pt x="17295" y="9834"/>
                  </a:cubicBezTo>
                  <a:lnTo>
                    <a:pt x="15168" y="9408"/>
                  </a:lnTo>
                  <a:cubicBezTo>
                    <a:pt x="15150" y="9405"/>
                    <a:pt x="15133" y="9403"/>
                    <a:pt x="15116" y="9403"/>
                  </a:cubicBezTo>
                  <a:cubicBezTo>
                    <a:pt x="14851" y="9403"/>
                    <a:pt x="14762" y="9837"/>
                    <a:pt x="15077" y="9894"/>
                  </a:cubicBezTo>
                  <a:lnTo>
                    <a:pt x="17235" y="10320"/>
                  </a:lnTo>
                  <a:cubicBezTo>
                    <a:pt x="16991" y="11688"/>
                    <a:pt x="16596" y="13025"/>
                    <a:pt x="16110" y="14332"/>
                  </a:cubicBezTo>
                  <a:lnTo>
                    <a:pt x="16049" y="14423"/>
                  </a:lnTo>
                  <a:lnTo>
                    <a:pt x="14894" y="13177"/>
                  </a:lnTo>
                  <a:cubicBezTo>
                    <a:pt x="14839" y="13098"/>
                    <a:pt x="14771" y="13066"/>
                    <a:pt x="14706" y="13066"/>
                  </a:cubicBezTo>
                  <a:cubicBezTo>
                    <a:pt x="14519" y="13066"/>
                    <a:pt x="14349" y="13324"/>
                    <a:pt x="14529" y="13481"/>
                  </a:cubicBezTo>
                  <a:lnTo>
                    <a:pt x="15867" y="14940"/>
                  </a:lnTo>
                  <a:lnTo>
                    <a:pt x="15715" y="15457"/>
                  </a:lnTo>
                  <a:lnTo>
                    <a:pt x="14317" y="14363"/>
                  </a:lnTo>
                  <a:cubicBezTo>
                    <a:pt x="14279" y="14337"/>
                    <a:pt x="14231" y="14323"/>
                    <a:pt x="14181" y="14323"/>
                  </a:cubicBezTo>
                  <a:cubicBezTo>
                    <a:pt x="14110" y="14323"/>
                    <a:pt x="14036" y="14352"/>
                    <a:pt x="13982" y="14423"/>
                  </a:cubicBezTo>
                  <a:cubicBezTo>
                    <a:pt x="13891" y="14515"/>
                    <a:pt x="13922" y="14667"/>
                    <a:pt x="14013" y="14758"/>
                  </a:cubicBezTo>
                  <a:lnTo>
                    <a:pt x="15532" y="15943"/>
                  </a:lnTo>
                  <a:cubicBezTo>
                    <a:pt x="15502" y="16095"/>
                    <a:pt x="15441" y="16247"/>
                    <a:pt x="15411" y="16369"/>
                  </a:cubicBezTo>
                  <a:cubicBezTo>
                    <a:pt x="15137" y="17281"/>
                    <a:pt x="14894" y="18101"/>
                    <a:pt x="14712" y="18892"/>
                  </a:cubicBezTo>
                  <a:lnTo>
                    <a:pt x="13830" y="17767"/>
                  </a:lnTo>
                  <a:cubicBezTo>
                    <a:pt x="13770" y="17681"/>
                    <a:pt x="13694" y="17646"/>
                    <a:pt x="13620" y="17646"/>
                  </a:cubicBezTo>
                  <a:cubicBezTo>
                    <a:pt x="13431" y="17646"/>
                    <a:pt x="13260" y="17874"/>
                    <a:pt x="13435" y="18071"/>
                  </a:cubicBezTo>
                  <a:lnTo>
                    <a:pt x="14590" y="19530"/>
                  </a:lnTo>
                  <a:cubicBezTo>
                    <a:pt x="14529" y="19712"/>
                    <a:pt x="14499" y="19864"/>
                    <a:pt x="14469" y="20047"/>
                  </a:cubicBezTo>
                  <a:lnTo>
                    <a:pt x="13070" y="18892"/>
                  </a:lnTo>
                  <a:cubicBezTo>
                    <a:pt x="13024" y="18857"/>
                    <a:pt x="12976" y="18842"/>
                    <a:pt x="12930" y="18842"/>
                  </a:cubicBezTo>
                  <a:cubicBezTo>
                    <a:pt x="12732" y="18842"/>
                    <a:pt x="12569" y="19114"/>
                    <a:pt x="12766" y="19287"/>
                  </a:cubicBezTo>
                  <a:lnTo>
                    <a:pt x="14377" y="20594"/>
                  </a:lnTo>
                  <a:cubicBezTo>
                    <a:pt x="14317" y="20958"/>
                    <a:pt x="14256" y="21323"/>
                    <a:pt x="14225" y="21658"/>
                  </a:cubicBezTo>
                  <a:cubicBezTo>
                    <a:pt x="14043" y="22843"/>
                    <a:pt x="13982" y="24059"/>
                    <a:pt x="14013" y="25275"/>
                  </a:cubicBezTo>
                  <a:lnTo>
                    <a:pt x="13162" y="24515"/>
                  </a:lnTo>
                  <a:cubicBezTo>
                    <a:pt x="13110" y="24469"/>
                    <a:pt x="13055" y="24450"/>
                    <a:pt x="13004" y="24450"/>
                  </a:cubicBezTo>
                  <a:cubicBezTo>
                    <a:pt x="12814" y="24450"/>
                    <a:pt x="12666" y="24712"/>
                    <a:pt x="12858" y="24879"/>
                  </a:cubicBezTo>
                  <a:lnTo>
                    <a:pt x="14043" y="25943"/>
                  </a:lnTo>
                  <a:lnTo>
                    <a:pt x="14043" y="26217"/>
                  </a:lnTo>
                  <a:lnTo>
                    <a:pt x="12979" y="25700"/>
                  </a:lnTo>
                  <a:cubicBezTo>
                    <a:pt x="12942" y="25685"/>
                    <a:pt x="12906" y="25679"/>
                    <a:pt x="12873" y="25679"/>
                  </a:cubicBezTo>
                  <a:cubicBezTo>
                    <a:pt x="12631" y="25679"/>
                    <a:pt x="12500" y="26023"/>
                    <a:pt x="12766" y="26156"/>
                  </a:cubicBezTo>
                  <a:lnTo>
                    <a:pt x="14104" y="26794"/>
                  </a:lnTo>
                  <a:cubicBezTo>
                    <a:pt x="14225" y="28314"/>
                    <a:pt x="14590" y="29773"/>
                    <a:pt x="15198" y="31171"/>
                  </a:cubicBezTo>
                  <a:lnTo>
                    <a:pt x="14925" y="31171"/>
                  </a:lnTo>
                  <a:cubicBezTo>
                    <a:pt x="14104" y="31171"/>
                    <a:pt x="13283" y="31050"/>
                    <a:pt x="12493" y="30807"/>
                  </a:cubicBezTo>
                  <a:cubicBezTo>
                    <a:pt x="12645" y="28557"/>
                    <a:pt x="12371" y="26278"/>
                    <a:pt x="11703" y="24150"/>
                  </a:cubicBezTo>
                  <a:lnTo>
                    <a:pt x="12797" y="23056"/>
                  </a:lnTo>
                  <a:cubicBezTo>
                    <a:pt x="12964" y="22889"/>
                    <a:pt x="12812" y="22665"/>
                    <a:pt x="12622" y="22665"/>
                  </a:cubicBezTo>
                  <a:cubicBezTo>
                    <a:pt x="12570" y="22665"/>
                    <a:pt x="12515" y="22682"/>
                    <a:pt x="12463" y="22721"/>
                  </a:cubicBezTo>
                  <a:lnTo>
                    <a:pt x="11551" y="23603"/>
                  </a:lnTo>
                  <a:cubicBezTo>
                    <a:pt x="11520" y="23542"/>
                    <a:pt x="11520" y="23451"/>
                    <a:pt x="11490" y="23390"/>
                  </a:cubicBezTo>
                  <a:lnTo>
                    <a:pt x="12311" y="21870"/>
                  </a:lnTo>
                  <a:cubicBezTo>
                    <a:pt x="12371" y="21749"/>
                    <a:pt x="12311" y="21597"/>
                    <a:pt x="12219" y="21536"/>
                  </a:cubicBezTo>
                  <a:cubicBezTo>
                    <a:pt x="12179" y="21516"/>
                    <a:pt x="12135" y="21506"/>
                    <a:pt x="12092" y="21506"/>
                  </a:cubicBezTo>
                  <a:cubicBezTo>
                    <a:pt x="12007" y="21506"/>
                    <a:pt x="11926" y="21546"/>
                    <a:pt x="11885" y="21627"/>
                  </a:cubicBezTo>
                  <a:lnTo>
                    <a:pt x="11277" y="22782"/>
                  </a:lnTo>
                  <a:cubicBezTo>
                    <a:pt x="11034" y="22174"/>
                    <a:pt x="10791" y="21566"/>
                    <a:pt x="10517" y="20989"/>
                  </a:cubicBezTo>
                  <a:cubicBezTo>
                    <a:pt x="10335" y="20685"/>
                    <a:pt x="10183" y="20351"/>
                    <a:pt x="10000" y="20016"/>
                  </a:cubicBezTo>
                  <a:lnTo>
                    <a:pt x="11095" y="18284"/>
                  </a:lnTo>
                  <a:cubicBezTo>
                    <a:pt x="11202" y="18090"/>
                    <a:pt x="11036" y="17897"/>
                    <a:pt x="10865" y="17897"/>
                  </a:cubicBezTo>
                  <a:cubicBezTo>
                    <a:pt x="10794" y="17897"/>
                    <a:pt x="10723" y="17930"/>
                    <a:pt x="10669" y="18010"/>
                  </a:cubicBezTo>
                  <a:lnTo>
                    <a:pt x="9727" y="19530"/>
                  </a:lnTo>
                  <a:cubicBezTo>
                    <a:pt x="9636" y="19378"/>
                    <a:pt x="9545" y="19226"/>
                    <a:pt x="9453" y="19074"/>
                  </a:cubicBezTo>
                  <a:lnTo>
                    <a:pt x="10092" y="17311"/>
                  </a:lnTo>
                  <a:cubicBezTo>
                    <a:pt x="10148" y="17123"/>
                    <a:pt x="9995" y="16993"/>
                    <a:pt x="9842" y="16993"/>
                  </a:cubicBezTo>
                  <a:cubicBezTo>
                    <a:pt x="9747" y="16993"/>
                    <a:pt x="9652" y="17043"/>
                    <a:pt x="9605" y="17159"/>
                  </a:cubicBezTo>
                  <a:lnTo>
                    <a:pt x="9149" y="18557"/>
                  </a:lnTo>
                  <a:cubicBezTo>
                    <a:pt x="8693" y="17858"/>
                    <a:pt x="8238" y="17159"/>
                    <a:pt x="7690" y="16399"/>
                  </a:cubicBezTo>
                  <a:lnTo>
                    <a:pt x="7417" y="16004"/>
                  </a:lnTo>
                  <a:lnTo>
                    <a:pt x="8450" y="14393"/>
                  </a:lnTo>
                  <a:cubicBezTo>
                    <a:pt x="8541" y="14302"/>
                    <a:pt x="8481" y="14150"/>
                    <a:pt x="8390" y="14059"/>
                  </a:cubicBezTo>
                  <a:cubicBezTo>
                    <a:pt x="8346" y="14037"/>
                    <a:pt x="8300" y="14027"/>
                    <a:pt x="8254" y="14027"/>
                  </a:cubicBezTo>
                  <a:cubicBezTo>
                    <a:pt x="8172" y="14027"/>
                    <a:pt x="8094" y="14061"/>
                    <a:pt x="8055" y="14119"/>
                  </a:cubicBezTo>
                  <a:lnTo>
                    <a:pt x="7082" y="15609"/>
                  </a:lnTo>
                  <a:lnTo>
                    <a:pt x="6779" y="15183"/>
                  </a:lnTo>
                  <a:lnTo>
                    <a:pt x="7569" y="13360"/>
                  </a:lnTo>
                  <a:cubicBezTo>
                    <a:pt x="7630" y="13238"/>
                    <a:pt x="7569" y="13086"/>
                    <a:pt x="7447" y="13025"/>
                  </a:cubicBezTo>
                  <a:cubicBezTo>
                    <a:pt x="7415" y="13009"/>
                    <a:pt x="7380" y="13001"/>
                    <a:pt x="7346" y="13001"/>
                  </a:cubicBezTo>
                  <a:cubicBezTo>
                    <a:pt x="7253" y="13001"/>
                    <a:pt x="7166" y="13058"/>
                    <a:pt x="7143" y="13147"/>
                  </a:cubicBezTo>
                  <a:lnTo>
                    <a:pt x="6444" y="14727"/>
                  </a:lnTo>
                  <a:lnTo>
                    <a:pt x="6383" y="14636"/>
                  </a:lnTo>
                  <a:cubicBezTo>
                    <a:pt x="5472" y="13572"/>
                    <a:pt x="4681" y="12448"/>
                    <a:pt x="3982" y="11232"/>
                  </a:cubicBezTo>
                  <a:lnTo>
                    <a:pt x="5867" y="10107"/>
                  </a:lnTo>
                  <a:cubicBezTo>
                    <a:pt x="5988" y="10046"/>
                    <a:pt x="6049" y="9894"/>
                    <a:pt x="5958" y="9773"/>
                  </a:cubicBezTo>
                  <a:cubicBezTo>
                    <a:pt x="5917" y="9692"/>
                    <a:pt x="5836" y="9651"/>
                    <a:pt x="5751" y="9651"/>
                  </a:cubicBezTo>
                  <a:cubicBezTo>
                    <a:pt x="5708" y="9651"/>
                    <a:pt x="5664" y="9661"/>
                    <a:pt x="5623" y="9682"/>
                  </a:cubicBezTo>
                  <a:lnTo>
                    <a:pt x="3739" y="10776"/>
                  </a:lnTo>
                  <a:cubicBezTo>
                    <a:pt x="3678" y="10685"/>
                    <a:pt x="3617" y="10533"/>
                    <a:pt x="3557" y="10411"/>
                  </a:cubicBezTo>
                  <a:lnTo>
                    <a:pt x="4681" y="8983"/>
                  </a:lnTo>
                  <a:cubicBezTo>
                    <a:pt x="4772" y="8891"/>
                    <a:pt x="4742" y="8739"/>
                    <a:pt x="4651" y="8648"/>
                  </a:cubicBezTo>
                  <a:cubicBezTo>
                    <a:pt x="4613" y="8610"/>
                    <a:pt x="4564" y="8593"/>
                    <a:pt x="4513" y="8593"/>
                  </a:cubicBezTo>
                  <a:cubicBezTo>
                    <a:pt x="4443" y="8593"/>
                    <a:pt x="4369" y="8626"/>
                    <a:pt x="4316" y="8679"/>
                  </a:cubicBezTo>
                  <a:lnTo>
                    <a:pt x="3313" y="9894"/>
                  </a:lnTo>
                  <a:cubicBezTo>
                    <a:pt x="3009" y="9135"/>
                    <a:pt x="2766" y="8344"/>
                    <a:pt x="2614" y="7554"/>
                  </a:cubicBezTo>
                  <a:lnTo>
                    <a:pt x="4985" y="6703"/>
                  </a:lnTo>
                  <a:cubicBezTo>
                    <a:pt x="5137" y="6642"/>
                    <a:pt x="5198" y="6521"/>
                    <a:pt x="5137" y="6399"/>
                  </a:cubicBezTo>
                  <a:cubicBezTo>
                    <a:pt x="5115" y="6286"/>
                    <a:pt x="5025" y="6224"/>
                    <a:pt x="4931" y="6224"/>
                  </a:cubicBezTo>
                  <a:cubicBezTo>
                    <a:pt x="4898" y="6224"/>
                    <a:pt x="4865" y="6231"/>
                    <a:pt x="4833" y="6247"/>
                  </a:cubicBezTo>
                  <a:lnTo>
                    <a:pt x="2523" y="7068"/>
                  </a:lnTo>
                  <a:cubicBezTo>
                    <a:pt x="2493" y="6855"/>
                    <a:pt x="2462" y="6673"/>
                    <a:pt x="2462" y="6490"/>
                  </a:cubicBezTo>
                  <a:lnTo>
                    <a:pt x="4256" y="5669"/>
                  </a:lnTo>
                  <a:cubicBezTo>
                    <a:pt x="4522" y="5536"/>
                    <a:pt x="4391" y="5192"/>
                    <a:pt x="4150" y="5192"/>
                  </a:cubicBezTo>
                  <a:cubicBezTo>
                    <a:pt x="4116" y="5192"/>
                    <a:pt x="4080" y="5199"/>
                    <a:pt x="4043" y="5214"/>
                  </a:cubicBezTo>
                  <a:lnTo>
                    <a:pt x="2402" y="5973"/>
                  </a:lnTo>
                  <a:cubicBezTo>
                    <a:pt x="2341" y="5183"/>
                    <a:pt x="2371" y="4393"/>
                    <a:pt x="2493" y="3633"/>
                  </a:cubicBezTo>
                  <a:cubicBezTo>
                    <a:pt x="2857" y="3572"/>
                    <a:pt x="3891" y="3329"/>
                    <a:pt x="4590" y="3177"/>
                  </a:cubicBezTo>
                  <a:cubicBezTo>
                    <a:pt x="4712" y="3147"/>
                    <a:pt x="4803" y="3025"/>
                    <a:pt x="4772" y="2903"/>
                  </a:cubicBezTo>
                  <a:cubicBezTo>
                    <a:pt x="4746" y="2771"/>
                    <a:pt x="4650" y="2685"/>
                    <a:pt x="4526" y="2685"/>
                  </a:cubicBezTo>
                  <a:cubicBezTo>
                    <a:pt x="4507" y="2685"/>
                    <a:pt x="4488" y="2687"/>
                    <a:pt x="4468" y="2691"/>
                  </a:cubicBezTo>
                  <a:lnTo>
                    <a:pt x="3344" y="2934"/>
                  </a:lnTo>
                  <a:lnTo>
                    <a:pt x="2584" y="3116"/>
                  </a:lnTo>
                  <a:cubicBezTo>
                    <a:pt x="2736" y="2417"/>
                    <a:pt x="2949" y="1718"/>
                    <a:pt x="3253" y="1080"/>
                  </a:cubicBezTo>
                  <a:cubicBezTo>
                    <a:pt x="3313" y="958"/>
                    <a:pt x="3253" y="806"/>
                    <a:pt x="3131" y="745"/>
                  </a:cubicBezTo>
                  <a:cubicBezTo>
                    <a:pt x="3098" y="729"/>
                    <a:pt x="3066" y="722"/>
                    <a:pt x="3034" y="722"/>
                  </a:cubicBezTo>
                  <a:cubicBezTo>
                    <a:pt x="2949" y="722"/>
                    <a:pt x="2872" y="778"/>
                    <a:pt x="2827" y="867"/>
                  </a:cubicBezTo>
                  <a:cubicBezTo>
                    <a:pt x="2523" y="1475"/>
                    <a:pt x="2310" y="2144"/>
                    <a:pt x="2158" y="2812"/>
                  </a:cubicBezTo>
                  <a:lnTo>
                    <a:pt x="1247" y="1444"/>
                  </a:lnTo>
                  <a:cubicBezTo>
                    <a:pt x="1202" y="1364"/>
                    <a:pt x="1131" y="1331"/>
                    <a:pt x="1059" y="1331"/>
                  </a:cubicBezTo>
                  <a:cubicBezTo>
                    <a:pt x="885" y="1331"/>
                    <a:pt x="701" y="1525"/>
                    <a:pt x="851" y="1718"/>
                  </a:cubicBezTo>
                  <a:lnTo>
                    <a:pt x="1459" y="2660"/>
                  </a:lnTo>
                  <a:cubicBezTo>
                    <a:pt x="1733" y="3086"/>
                    <a:pt x="1885" y="3329"/>
                    <a:pt x="2006" y="3481"/>
                  </a:cubicBezTo>
                  <a:cubicBezTo>
                    <a:pt x="1885" y="4210"/>
                    <a:pt x="1854" y="4940"/>
                    <a:pt x="1885" y="5669"/>
                  </a:cubicBezTo>
                  <a:lnTo>
                    <a:pt x="943" y="4666"/>
                  </a:lnTo>
                  <a:cubicBezTo>
                    <a:pt x="897" y="4621"/>
                    <a:pt x="836" y="4598"/>
                    <a:pt x="775" y="4598"/>
                  </a:cubicBezTo>
                  <a:cubicBezTo>
                    <a:pt x="715" y="4598"/>
                    <a:pt x="654" y="4621"/>
                    <a:pt x="608" y="4666"/>
                  </a:cubicBezTo>
                  <a:cubicBezTo>
                    <a:pt x="487" y="4758"/>
                    <a:pt x="487" y="4910"/>
                    <a:pt x="608" y="5001"/>
                  </a:cubicBezTo>
                  <a:lnTo>
                    <a:pt x="1946" y="6429"/>
                  </a:lnTo>
                  <a:cubicBezTo>
                    <a:pt x="1976" y="6642"/>
                    <a:pt x="1976" y="6825"/>
                    <a:pt x="2006" y="7007"/>
                  </a:cubicBezTo>
                  <a:cubicBezTo>
                    <a:pt x="1307" y="6733"/>
                    <a:pt x="456" y="6399"/>
                    <a:pt x="395" y="6369"/>
                  </a:cubicBezTo>
                  <a:cubicBezTo>
                    <a:pt x="363" y="6352"/>
                    <a:pt x="328" y="6345"/>
                    <a:pt x="293" y="6345"/>
                  </a:cubicBezTo>
                  <a:cubicBezTo>
                    <a:pt x="199" y="6345"/>
                    <a:pt x="106" y="6401"/>
                    <a:pt x="61" y="6490"/>
                  </a:cubicBezTo>
                  <a:cubicBezTo>
                    <a:pt x="0" y="6581"/>
                    <a:pt x="61" y="6733"/>
                    <a:pt x="183" y="6794"/>
                  </a:cubicBezTo>
                  <a:cubicBezTo>
                    <a:pt x="243" y="6794"/>
                    <a:pt x="1520" y="7341"/>
                    <a:pt x="2098" y="7554"/>
                  </a:cubicBezTo>
                  <a:cubicBezTo>
                    <a:pt x="2250" y="8375"/>
                    <a:pt x="2493" y="9165"/>
                    <a:pt x="2797" y="9955"/>
                  </a:cubicBezTo>
                  <a:lnTo>
                    <a:pt x="1490" y="9499"/>
                  </a:lnTo>
                  <a:cubicBezTo>
                    <a:pt x="1454" y="9485"/>
                    <a:pt x="1421" y="9479"/>
                    <a:pt x="1389" y="9479"/>
                  </a:cubicBezTo>
                  <a:cubicBezTo>
                    <a:pt x="1150" y="9479"/>
                    <a:pt x="1039" y="9848"/>
                    <a:pt x="1307" y="9955"/>
                  </a:cubicBezTo>
                  <a:lnTo>
                    <a:pt x="3040" y="10563"/>
                  </a:lnTo>
                  <a:cubicBezTo>
                    <a:pt x="3101" y="10685"/>
                    <a:pt x="3161" y="10806"/>
                    <a:pt x="3222" y="10928"/>
                  </a:cubicBezTo>
                  <a:cubicBezTo>
                    <a:pt x="2584" y="11050"/>
                    <a:pt x="1247" y="11232"/>
                    <a:pt x="1064" y="11293"/>
                  </a:cubicBezTo>
                  <a:cubicBezTo>
                    <a:pt x="791" y="11353"/>
                    <a:pt x="821" y="11779"/>
                    <a:pt x="1125" y="11779"/>
                  </a:cubicBezTo>
                  <a:lnTo>
                    <a:pt x="1186" y="11779"/>
                  </a:lnTo>
                  <a:cubicBezTo>
                    <a:pt x="1307" y="11718"/>
                    <a:pt x="2584" y="11536"/>
                    <a:pt x="3465" y="11414"/>
                  </a:cubicBezTo>
                  <a:cubicBezTo>
                    <a:pt x="4165" y="12660"/>
                    <a:pt x="5016" y="13846"/>
                    <a:pt x="5927" y="14940"/>
                  </a:cubicBezTo>
                  <a:lnTo>
                    <a:pt x="5958" y="14971"/>
                  </a:lnTo>
                  <a:cubicBezTo>
                    <a:pt x="5107" y="15001"/>
                    <a:pt x="4286" y="15001"/>
                    <a:pt x="4195" y="15001"/>
                  </a:cubicBezTo>
                  <a:cubicBezTo>
                    <a:pt x="4043" y="15001"/>
                    <a:pt x="3921" y="15092"/>
                    <a:pt x="3921" y="15214"/>
                  </a:cubicBezTo>
                  <a:cubicBezTo>
                    <a:pt x="3891" y="15366"/>
                    <a:pt x="3982" y="15487"/>
                    <a:pt x="4134" y="15487"/>
                  </a:cubicBezTo>
                  <a:lnTo>
                    <a:pt x="4256" y="15487"/>
                  </a:lnTo>
                  <a:cubicBezTo>
                    <a:pt x="4651" y="15487"/>
                    <a:pt x="5806" y="15457"/>
                    <a:pt x="6323" y="15457"/>
                  </a:cubicBezTo>
                  <a:lnTo>
                    <a:pt x="6657" y="15882"/>
                  </a:lnTo>
                  <a:lnTo>
                    <a:pt x="4620" y="16612"/>
                  </a:lnTo>
                  <a:cubicBezTo>
                    <a:pt x="4499" y="16642"/>
                    <a:pt x="4438" y="16794"/>
                    <a:pt x="4499" y="16916"/>
                  </a:cubicBezTo>
                  <a:cubicBezTo>
                    <a:pt x="4529" y="17007"/>
                    <a:pt x="4620" y="17068"/>
                    <a:pt x="4712" y="17068"/>
                  </a:cubicBezTo>
                  <a:lnTo>
                    <a:pt x="4803" y="17068"/>
                  </a:lnTo>
                  <a:lnTo>
                    <a:pt x="6991" y="16308"/>
                  </a:lnTo>
                  <a:cubicBezTo>
                    <a:pt x="7082" y="16430"/>
                    <a:pt x="7143" y="16551"/>
                    <a:pt x="7234" y="16673"/>
                  </a:cubicBezTo>
                  <a:cubicBezTo>
                    <a:pt x="7782" y="17433"/>
                    <a:pt x="8268" y="18132"/>
                    <a:pt x="8693" y="18800"/>
                  </a:cubicBezTo>
                  <a:cubicBezTo>
                    <a:pt x="7964" y="18740"/>
                    <a:pt x="7143" y="18648"/>
                    <a:pt x="7022" y="18618"/>
                  </a:cubicBezTo>
                  <a:cubicBezTo>
                    <a:pt x="6993" y="18610"/>
                    <a:pt x="6966" y="18607"/>
                    <a:pt x="6941" y="18607"/>
                  </a:cubicBezTo>
                  <a:cubicBezTo>
                    <a:pt x="6670" y="18607"/>
                    <a:pt x="6594" y="19018"/>
                    <a:pt x="6900" y="19074"/>
                  </a:cubicBezTo>
                  <a:cubicBezTo>
                    <a:pt x="7113" y="19135"/>
                    <a:pt x="8541" y="19287"/>
                    <a:pt x="8997" y="19317"/>
                  </a:cubicBezTo>
                  <a:cubicBezTo>
                    <a:pt x="9119" y="19499"/>
                    <a:pt x="9210" y="19651"/>
                    <a:pt x="9301" y="19803"/>
                  </a:cubicBezTo>
                  <a:lnTo>
                    <a:pt x="6961" y="20168"/>
                  </a:lnTo>
                  <a:cubicBezTo>
                    <a:pt x="6839" y="20199"/>
                    <a:pt x="6748" y="20320"/>
                    <a:pt x="6779" y="20442"/>
                  </a:cubicBezTo>
                  <a:cubicBezTo>
                    <a:pt x="6779" y="20563"/>
                    <a:pt x="6870" y="20655"/>
                    <a:pt x="6991" y="20655"/>
                  </a:cubicBezTo>
                  <a:lnTo>
                    <a:pt x="7052" y="20655"/>
                  </a:lnTo>
                  <a:lnTo>
                    <a:pt x="9545" y="20259"/>
                  </a:lnTo>
                  <a:cubicBezTo>
                    <a:pt x="9727" y="20594"/>
                    <a:pt x="9879" y="20898"/>
                    <a:pt x="10031" y="21202"/>
                  </a:cubicBezTo>
                  <a:cubicBezTo>
                    <a:pt x="10304" y="21749"/>
                    <a:pt x="10578" y="22357"/>
                    <a:pt x="10791" y="22934"/>
                  </a:cubicBezTo>
                  <a:lnTo>
                    <a:pt x="9241" y="22873"/>
                  </a:lnTo>
                  <a:cubicBezTo>
                    <a:pt x="9119" y="22873"/>
                    <a:pt x="8997" y="22995"/>
                    <a:pt x="8997" y="23117"/>
                  </a:cubicBezTo>
                  <a:cubicBezTo>
                    <a:pt x="8997" y="23269"/>
                    <a:pt x="9089" y="23360"/>
                    <a:pt x="9241" y="23390"/>
                  </a:cubicBezTo>
                  <a:lnTo>
                    <a:pt x="10973" y="23451"/>
                  </a:lnTo>
                  <a:cubicBezTo>
                    <a:pt x="11004" y="23572"/>
                    <a:pt x="11034" y="23664"/>
                    <a:pt x="11064" y="23785"/>
                  </a:cubicBezTo>
                  <a:cubicBezTo>
                    <a:pt x="10517" y="23846"/>
                    <a:pt x="9545" y="23998"/>
                    <a:pt x="9301" y="24059"/>
                  </a:cubicBezTo>
                  <a:cubicBezTo>
                    <a:pt x="9180" y="24089"/>
                    <a:pt x="9089" y="24241"/>
                    <a:pt x="9119" y="24363"/>
                  </a:cubicBezTo>
                  <a:cubicBezTo>
                    <a:pt x="9149" y="24484"/>
                    <a:pt x="9241" y="24545"/>
                    <a:pt x="9362" y="24545"/>
                  </a:cubicBezTo>
                  <a:lnTo>
                    <a:pt x="9423" y="24545"/>
                  </a:lnTo>
                  <a:cubicBezTo>
                    <a:pt x="9636" y="24484"/>
                    <a:pt x="10608" y="24332"/>
                    <a:pt x="11216" y="24272"/>
                  </a:cubicBezTo>
                  <a:cubicBezTo>
                    <a:pt x="11855" y="26308"/>
                    <a:pt x="12128" y="28497"/>
                    <a:pt x="12007" y="30655"/>
                  </a:cubicBezTo>
                  <a:cubicBezTo>
                    <a:pt x="11611" y="30503"/>
                    <a:pt x="11247" y="30320"/>
                    <a:pt x="10882" y="30108"/>
                  </a:cubicBezTo>
                  <a:cubicBezTo>
                    <a:pt x="10426" y="29864"/>
                    <a:pt x="9970" y="29560"/>
                    <a:pt x="9575" y="29226"/>
                  </a:cubicBezTo>
                  <a:lnTo>
                    <a:pt x="10244" y="27828"/>
                  </a:lnTo>
                  <a:cubicBezTo>
                    <a:pt x="10324" y="27628"/>
                    <a:pt x="10167" y="27468"/>
                    <a:pt x="10007" y="27468"/>
                  </a:cubicBezTo>
                  <a:cubicBezTo>
                    <a:pt x="9924" y="27468"/>
                    <a:pt x="9840" y="27511"/>
                    <a:pt x="9788" y="27615"/>
                  </a:cubicBezTo>
                  <a:lnTo>
                    <a:pt x="9180" y="28922"/>
                  </a:lnTo>
                  <a:cubicBezTo>
                    <a:pt x="8845" y="28618"/>
                    <a:pt x="8541" y="28284"/>
                    <a:pt x="8238" y="27949"/>
                  </a:cubicBezTo>
                  <a:lnTo>
                    <a:pt x="8876" y="27007"/>
                  </a:lnTo>
                  <a:cubicBezTo>
                    <a:pt x="8967" y="26886"/>
                    <a:pt x="8937" y="26734"/>
                    <a:pt x="8815" y="26673"/>
                  </a:cubicBezTo>
                  <a:cubicBezTo>
                    <a:pt x="8779" y="26637"/>
                    <a:pt x="8734" y="26620"/>
                    <a:pt x="8686" y="26620"/>
                  </a:cubicBezTo>
                  <a:cubicBezTo>
                    <a:pt x="8613" y="26620"/>
                    <a:pt x="8536" y="26660"/>
                    <a:pt x="8481" y="26734"/>
                  </a:cubicBezTo>
                  <a:lnTo>
                    <a:pt x="7934" y="27524"/>
                  </a:lnTo>
                  <a:cubicBezTo>
                    <a:pt x="7386" y="26825"/>
                    <a:pt x="6961" y="26065"/>
                    <a:pt x="6596" y="25275"/>
                  </a:cubicBezTo>
                  <a:lnTo>
                    <a:pt x="7569" y="24059"/>
                  </a:lnTo>
                  <a:cubicBezTo>
                    <a:pt x="7723" y="23861"/>
                    <a:pt x="7575" y="23648"/>
                    <a:pt x="7401" y="23648"/>
                  </a:cubicBezTo>
                  <a:cubicBezTo>
                    <a:pt x="7334" y="23648"/>
                    <a:pt x="7263" y="23679"/>
                    <a:pt x="7204" y="23755"/>
                  </a:cubicBezTo>
                  <a:lnTo>
                    <a:pt x="6383" y="24758"/>
                  </a:lnTo>
                  <a:cubicBezTo>
                    <a:pt x="6231" y="24363"/>
                    <a:pt x="6079" y="23968"/>
                    <a:pt x="5927" y="23542"/>
                  </a:cubicBezTo>
                  <a:lnTo>
                    <a:pt x="6931" y="22661"/>
                  </a:lnTo>
                  <a:cubicBezTo>
                    <a:pt x="7125" y="22491"/>
                    <a:pt x="6970" y="22204"/>
                    <a:pt x="6760" y="22204"/>
                  </a:cubicBezTo>
                  <a:cubicBezTo>
                    <a:pt x="6708" y="22204"/>
                    <a:pt x="6651" y="22223"/>
                    <a:pt x="6596" y="22265"/>
                  </a:cubicBezTo>
                  <a:lnTo>
                    <a:pt x="5775" y="22995"/>
                  </a:lnTo>
                  <a:cubicBezTo>
                    <a:pt x="5623" y="22509"/>
                    <a:pt x="5502" y="21992"/>
                    <a:pt x="5411" y="21445"/>
                  </a:cubicBezTo>
                  <a:cubicBezTo>
                    <a:pt x="5385" y="21318"/>
                    <a:pt x="5285" y="21260"/>
                    <a:pt x="5182" y="21260"/>
                  </a:cubicBezTo>
                  <a:cubicBezTo>
                    <a:pt x="5039" y="21260"/>
                    <a:pt x="4889" y="21372"/>
                    <a:pt x="4924" y="21566"/>
                  </a:cubicBezTo>
                  <a:cubicBezTo>
                    <a:pt x="5016" y="22022"/>
                    <a:pt x="5137" y="22539"/>
                    <a:pt x="5259" y="23056"/>
                  </a:cubicBezTo>
                  <a:lnTo>
                    <a:pt x="4073" y="22843"/>
                  </a:lnTo>
                  <a:cubicBezTo>
                    <a:pt x="4052" y="22836"/>
                    <a:pt x="4032" y="22833"/>
                    <a:pt x="4014" y="22833"/>
                  </a:cubicBezTo>
                  <a:cubicBezTo>
                    <a:pt x="3788" y="22833"/>
                    <a:pt x="3730" y="23299"/>
                    <a:pt x="3982" y="23299"/>
                  </a:cubicBezTo>
                  <a:lnTo>
                    <a:pt x="5411" y="23572"/>
                  </a:lnTo>
                  <a:cubicBezTo>
                    <a:pt x="5563" y="23998"/>
                    <a:pt x="5715" y="24454"/>
                    <a:pt x="5897" y="24879"/>
                  </a:cubicBezTo>
                  <a:lnTo>
                    <a:pt x="4499" y="24424"/>
                  </a:lnTo>
                  <a:cubicBezTo>
                    <a:pt x="4478" y="24418"/>
                    <a:pt x="4456" y="24416"/>
                    <a:pt x="4434" y="24416"/>
                  </a:cubicBezTo>
                  <a:cubicBezTo>
                    <a:pt x="4329" y="24416"/>
                    <a:pt x="4220" y="24475"/>
                    <a:pt x="4195" y="24576"/>
                  </a:cubicBezTo>
                  <a:cubicBezTo>
                    <a:pt x="4134" y="24728"/>
                    <a:pt x="4225" y="24849"/>
                    <a:pt x="4347" y="24910"/>
                  </a:cubicBezTo>
                  <a:lnTo>
                    <a:pt x="6201" y="25427"/>
                  </a:lnTo>
                  <a:cubicBezTo>
                    <a:pt x="6566" y="26217"/>
                    <a:pt x="7022" y="27007"/>
                    <a:pt x="7538" y="27706"/>
                  </a:cubicBezTo>
                  <a:lnTo>
                    <a:pt x="6231" y="27767"/>
                  </a:lnTo>
                  <a:cubicBezTo>
                    <a:pt x="6079" y="27767"/>
                    <a:pt x="5988" y="27889"/>
                    <a:pt x="5988" y="28041"/>
                  </a:cubicBezTo>
                  <a:cubicBezTo>
                    <a:pt x="5988" y="28162"/>
                    <a:pt x="6110" y="28253"/>
                    <a:pt x="6231" y="28253"/>
                  </a:cubicBezTo>
                  <a:lnTo>
                    <a:pt x="7903" y="28193"/>
                  </a:lnTo>
                  <a:cubicBezTo>
                    <a:pt x="8116" y="28436"/>
                    <a:pt x="8359" y="28709"/>
                    <a:pt x="8602" y="28952"/>
                  </a:cubicBezTo>
                  <a:lnTo>
                    <a:pt x="7386" y="28831"/>
                  </a:lnTo>
                  <a:cubicBezTo>
                    <a:pt x="7376" y="28830"/>
                    <a:pt x="7366" y="28830"/>
                    <a:pt x="7357" y="28830"/>
                  </a:cubicBezTo>
                  <a:cubicBezTo>
                    <a:pt x="7051" y="28830"/>
                    <a:pt x="7032" y="29288"/>
                    <a:pt x="7356" y="29317"/>
                  </a:cubicBezTo>
                  <a:lnTo>
                    <a:pt x="9210" y="29469"/>
                  </a:lnTo>
                  <a:cubicBezTo>
                    <a:pt x="9666" y="29864"/>
                    <a:pt x="10183" y="30199"/>
                    <a:pt x="10730" y="30503"/>
                  </a:cubicBezTo>
                  <a:cubicBezTo>
                    <a:pt x="11186" y="30746"/>
                    <a:pt x="11703" y="30959"/>
                    <a:pt x="12219" y="31141"/>
                  </a:cubicBezTo>
                  <a:cubicBezTo>
                    <a:pt x="13040" y="31445"/>
                    <a:pt x="13922" y="31597"/>
                    <a:pt x="14803" y="31627"/>
                  </a:cubicBezTo>
                  <a:lnTo>
                    <a:pt x="14985" y="31627"/>
                  </a:lnTo>
                  <a:cubicBezTo>
                    <a:pt x="15015" y="31628"/>
                    <a:pt x="15044" y="31628"/>
                    <a:pt x="15073" y="31628"/>
                  </a:cubicBezTo>
                  <a:cubicBezTo>
                    <a:pt x="17895" y="31628"/>
                    <a:pt x="20449" y="30169"/>
                    <a:pt x="22615" y="27311"/>
                  </a:cubicBezTo>
                  <a:lnTo>
                    <a:pt x="24682" y="27342"/>
                  </a:lnTo>
                  <a:cubicBezTo>
                    <a:pt x="25016" y="27342"/>
                    <a:pt x="25016" y="26855"/>
                    <a:pt x="24682" y="26855"/>
                  </a:cubicBezTo>
                  <a:lnTo>
                    <a:pt x="22979" y="26855"/>
                  </a:lnTo>
                  <a:lnTo>
                    <a:pt x="23101" y="26673"/>
                  </a:lnTo>
                  <a:cubicBezTo>
                    <a:pt x="23283" y="26430"/>
                    <a:pt x="23435" y="26156"/>
                    <a:pt x="23618" y="25883"/>
                  </a:cubicBezTo>
                  <a:lnTo>
                    <a:pt x="25381" y="25913"/>
                  </a:lnTo>
                  <a:cubicBezTo>
                    <a:pt x="25388" y="25914"/>
                    <a:pt x="25395" y="25914"/>
                    <a:pt x="25401" y="25914"/>
                  </a:cubicBezTo>
                  <a:cubicBezTo>
                    <a:pt x="25641" y="25914"/>
                    <a:pt x="25647" y="25422"/>
                    <a:pt x="25420" y="25422"/>
                  </a:cubicBezTo>
                  <a:cubicBezTo>
                    <a:pt x="25407" y="25422"/>
                    <a:pt x="25394" y="25424"/>
                    <a:pt x="25381" y="25427"/>
                  </a:cubicBezTo>
                  <a:lnTo>
                    <a:pt x="23891" y="25427"/>
                  </a:lnTo>
                  <a:cubicBezTo>
                    <a:pt x="24469" y="24424"/>
                    <a:pt x="24986" y="23421"/>
                    <a:pt x="25411" y="22387"/>
                  </a:cubicBezTo>
                  <a:lnTo>
                    <a:pt x="26992" y="21962"/>
                  </a:lnTo>
                  <a:cubicBezTo>
                    <a:pt x="27320" y="21907"/>
                    <a:pt x="27230" y="21458"/>
                    <a:pt x="26964" y="21458"/>
                  </a:cubicBezTo>
                  <a:cubicBezTo>
                    <a:pt x="26935" y="21458"/>
                    <a:pt x="26903" y="21463"/>
                    <a:pt x="26870" y="21475"/>
                  </a:cubicBezTo>
                  <a:lnTo>
                    <a:pt x="25654" y="21810"/>
                  </a:lnTo>
                  <a:cubicBezTo>
                    <a:pt x="25837" y="21354"/>
                    <a:pt x="26019" y="20928"/>
                    <a:pt x="26141" y="20563"/>
                  </a:cubicBezTo>
                  <a:lnTo>
                    <a:pt x="27296" y="20442"/>
                  </a:lnTo>
                  <a:cubicBezTo>
                    <a:pt x="27620" y="20412"/>
                    <a:pt x="27573" y="19954"/>
                    <a:pt x="27292" y="19954"/>
                  </a:cubicBezTo>
                  <a:cubicBezTo>
                    <a:pt x="27283" y="19954"/>
                    <a:pt x="27274" y="19954"/>
                    <a:pt x="27265" y="19955"/>
                  </a:cubicBezTo>
                  <a:lnTo>
                    <a:pt x="26323" y="20047"/>
                  </a:lnTo>
                  <a:lnTo>
                    <a:pt x="26475" y="19682"/>
                  </a:lnTo>
                  <a:cubicBezTo>
                    <a:pt x="26566" y="19347"/>
                    <a:pt x="26688" y="19044"/>
                    <a:pt x="26718" y="18983"/>
                  </a:cubicBezTo>
                  <a:cubicBezTo>
                    <a:pt x="26879" y="18799"/>
                    <a:pt x="26728" y="18564"/>
                    <a:pt x="26539" y="18564"/>
                  </a:cubicBezTo>
                  <a:cubicBezTo>
                    <a:pt x="26478" y="18564"/>
                    <a:pt x="26413" y="18589"/>
                    <a:pt x="26353" y="18648"/>
                  </a:cubicBezTo>
                  <a:cubicBezTo>
                    <a:pt x="26262" y="18740"/>
                    <a:pt x="26201" y="18892"/>
                    <a:pt x="25989" y="19499"/>
                  </a:cubicBezTo>
                  <a:cubicBezTo>
                    <a:pt x="25958" y="19621"/>
                    <a:pt x="25897" y="19773"/>
                    <a:pt x="25837" y="19925"/>
                  </a:cubicBezTo>
                  <a:lnTo>
                    <a:pt x="24894" y="18922"/>
                  </a:lnTo>
                  <a:cubicBezTo>
                    <a:pt x="24849" y="18861"/>
                    <a:pt x="24788" y="18831"/>
                    <a:pt x="24727" y="18831"/>
                  </a:cubicBezTo>
                  <a:cubicBezTo>
                    <a:pt x="24666" y="18831"/>
                    <a:pt x="24606" y="18861"/>
                    <a:pt x="24560" y="18922"/>
                  </a:cubicBezTo>
                  <a:cubicBezTo>
                    <a:pt x="24438" y="19013"/>
                    <a:pt x="24438" y="19165"/>
                    <a:pt x="24560" y="19256"/>
                  </a:cubicBezTo>
                  <a:lnTo>
                    <a:pt x="25654" y="20442"/>
                  </a:lnTo>
                  <a:cubicBezTo>
                    <a:pt x="25533" y="20806"/>
                    <a:pt x="25350" y="21232"/>
                    <a:pt x="25168" y="21688"/>
                  </a:cubicBezTo>
                  <a:lnTo>
                    <a:pt x="24286" y="20442"/>
                  </a:lnTo>
                  <a:cubicBezTo>
                    <a:pt x="24228" y="20383"/>
                    <a:pt x="24143" y="20349"/>
                    <a:pt x="24066" y="20349"/>
                  </a:cubicBezTo>
                  <a:cubicBezTo>
                    <a:pt x="24024" y="20349"/>
                    <a:pt x="23984" y="20359"/>
                    <a:pt x="23952" y="20381"/>
                  </a:cubicBezTo>
                  <a:cubicBezTo>
                    <a:pt x="23831" y="20472"/>
                    <a:pt x="23800" y="20624"/>
                    <a:pt x="23891" y="20746"/>
                  </a:cubicBezTo>
                  <a:lnTo>
                    <a:pt x="24955" y="22205"/>
                  </a:lnTo>
                  <a:cubicBezTo>
                    <a:pt x="24530" y="23208"/>
                    <a:pt x="24043" y="24180"/>
                    <a:pt x="23496" y="25123"/>
                  </a:cubicBezTo>
                  <a:lnTo>
                    <a:pt x="22827" y="23907"/>
                  </a:lnTo>
                  <a:cubicBezTo>
                    <a:pt x="22788" y="23808"/>
                    <a:pt x="22713" y="23767"/>
                    <a:pt x="22636" y="23767"/>
                  </a:cubicBezTo>
                  <a:cubicBezTo>
                    <a:pt x="22474" y="23767"/>
                    <a:pt x="22299" y="23945"/>
                    <a:pt x="22402" y="24150"/>
                  </a:cubicBezTo>
                  <a:lnTo>
                    <a:pt x="23192" y="25579"/>
                  </a:lnTo>
                  <a:cubicBezTo>
                    <a:pt x="23040" y="25883"/>
                    <a:pt x="22827" y="26156"/>
                    <a:pt x="22645" y="26430"/>
                  </a:cubicBezTo>
                  <a:lnTo>
                    <a:pt x="22493" y="26642"/>
                  </a:lnTo>
                  <a:lnTo>
                    <a:pt x="21703" y="25062"/>
                  </a:lnTo>
                  <a:cubicBezTo>
                    <a:pt x="21651" y="24958"/>
                    <a:pt x="21563" y="24914"/>
                    <a:pt x="21476" y="24914"/>
                  </a:cubicBezTo>
                  <a:cubicBezTo>
                    <a:pt x="21310" y="24914"/>
                    <a:pt x="21147" y="25075"/>
                    <a:pt x="21247" y="25275"/>
                  </a:cubicBezTo>
                  <a:lnTo>
                    <a:pt x="22159" y="27068"/>
                  </a:lnTo>
                  <a:cubicBezTo>
                    <a:pt x="20578" y="29135"/>
                    <a:pt x="18815" y="30411"/>
                    <a:pt x="16870" y="30928"/>
                  </a:cubicBezTo>
                  <a:cubicBezTo>
                    <a:pt x="16809" y="28922"/>
                    <a:pt x="17113" y="26916"/>
                    <a:pt x="17843" y="25031"/>
                  </a:cubicBezTo>
                  <a:cubicBezTo>
                    <a:pt x="18450" y="25153"/>
                    <a:pt x="19484" y="25305"/>
                    <a:pt x="19697" y="25366"/>
                  </a:cubicBezTo>
                  <a:lnTo>
                    <a:pt x="19788" y="25366"/>
                  </a:lnTo>
                  <a:cubicBezTo>
                    <a:pt x="19879" y="25366"/>
                    <a:pt x="19970" y="25305"/>
                    <a:pt x="20001" y="25183"/>
                  </a:cubicBezTo>
                  <a:cubicBezTo>
                    <a:pt x="20061" y="25062"/>
                    <a:pt x="19970" y="24940"/>
                    <a:pt x="19849" y="24910"/>
                  </a:cubicBezTo>
                  <a:cubicBezTo>
                    <a:pt x="19575" y="24819"/>
                    <a:pt x="18572" y="24667"/>
                    <a:pt x="18025" y="24576"/>
                  </a:cubicBezTo>
                  <a:lnTo>
                    <a:pt x="18147" y="24241"/>
                  </a:lnTo>
                  <a:lnTo>
                    <a:pt x="19940" y="24211"/>
                  </a:lnTo>
                  <a:cubicBezTo>
                    <a:pt x="20061" y="24211"/>
                    <a:pt x="20183" y="24120"/>
                    <a:pt x="20183" y="23968"/>
                  </a:cubicBezTo>
                  <a:cubicBezTo>
                    <a:pt x="20183" y="23846"/>
                    <a:pt x="20061" y="23724"/>
                    <a:pt x="19940" y="23724"/>
                  </a:cubicBezTo>
                  <a:lnTo>
                    <a:pt x="18329" y="23755"/>
                  </a:lnTo>
                  <a:cubicBezTo>
                    <a:pt x="18602" y="23177"/>
                    <a:pt x="18846" y="22600"/>
                    <a:pt x="19150" y="22022"/>
                  </a:cubicBezTo>
                  <a:cubicBezTo>
                    <a:pt x="19332" y="21718"/>
                    <a:pt x="19484" y="21414"/>
                    <a:pt x="19666" y="21110"/>
                  </a:cubicBezTo>
                  <a:lnTo>
                    <a:pt x="22159" y="21536"/>
                  </a:lnTo>
                  <a:lnTo>
                    <a:pt x="22189" y="21536"/>
                  </a:lnTo>
                  <a:cubicBezTo>
                    <a:pt x="22493" y="21536"/>
                    <a:pt x="22524" y="21110"/>
                    <a:pt x="22250" y="21050"/>
                  </a:cubicBezTo>
                  <a:lnTo>
                    <a:pt x="19940" y="20685"/>
                  </a:lnTo>
                  <a:cubicBezTo>
                    <a:pt x="20031" y="20503"/>
                    <a:pt x="20122" y="20351"/>
                    <a:pt x="20213" y="20199"/>
                  </a:cubicBezTo>
                  <a:cubicBezTo>
                    <a:pt x="20669" y="20168"/>
                    <a:pt x="22128" y="20047"/>
                    <a:pt x="22341" y="19986"/>
                  </a:cubicBezTo>
                  <a:cubicBezTo>
                    <a:pt x="22594" y="19958"/>
                    <a:pt x="22509" y="19489"/>
                    <a:pt x="22304" y="19489"/>
                  </a:cubicBezTo>
                  <a:cubicBezTo>
                    <a:pt x="22287" y="19489"/>
                    <a:pt x="22269" y="19492"/>
                    <a:pt x="22250" y="19499"/>
                  </a:cubicBezTo>
                  <a:cubicBezTo>
                    <a:pt x="22098" y="19530"/>
                    <a:pt x="21277" y="19621"/>
                    <a:pt x="20548" y="19682"/>
                  </a:cubicBezTo>
                  <a:cubicBezTo>
                    <a:pt x="20973" y="19013"/>
                    <a:pt x="21490" y="18344"/>
                    <a:pt x="22037" y="17585"/>
                  </a:cubicBezTo>
                  <a:lnTo>
                    <a:pt x="22311" y="17220"/>
                  </a:lnTo>
                  <a:lnTo>
                    <a:pt x="24469" y="18040"/>
                  </a:lnTo>
                  <a:lnTo>
                    <a:pt x="24560" y="18040"/>
                  </a:lnTo>
                  <a:cubicBezTo>
                    <a:pt x="24682" y="18040"/>
                    <a:pt x="24773" y="17980"/>
                    <a:pt x="24803" y="17889"/>
                  </a:cubicBezTo>
                  <a:cubicBezTo>
                    <a:pt x="24834" y="17767"/>
                    <a:pt x="24773" y="17615"/>
                    <a:pt x="24651" y="17554"/>
                  </a:cubicBezTo>
                  <a:lnTo>
                    <a:pt x="22615" y="16794"/>
                  </a:lnTo>
                  <a:lnTo>
                    <a:pt x="22979" y="16369"/>
                  </a:lnTo>
                  <a:cubicBezTo>
                    <a:pt x="23496" y="16399"/>
                    <a:pt x="24651" y="16460"/>
                    <a:pt x="25046" y="16460"/>
                  </a:cubicBezTo>
                  <a:lnTo>
                    <a:pt x="25168" y="16460"/>
                  </a:lnTo>
                  <a:cubicBezTo>
                    <a:pt x="25512" y="16460"/>
                    <a:pt x="25477" y="15999"/>
                    <a:pt x="25191" y="15999"/>
                  </a:cubicBezTo>
                  <a:cubicBezTo>
                    <a:pt x="25174" y="15999"/>
                    <a:pt x="25156" y="16001"/>
                    <a:pt x="25138" y="16004"/>
                  </a:cubicBezTo>
                  <a:cubicBezTo>
                    <a:pt x="25016" y="16004"/>
                    <a:pt x="24226" y="15974"/>
                    <a:pt x="23375" y="15913"/>
                  </a:cubicBezTo>
                  <a:lnTo>
                    <a:pt x="23375" y="15882"/>
                  </a:lnTo>
                  <a:cubicBezTo>
                    <a:pt x="24347" y="14819"/>
                    <a:pt x="25198" y="13633"/>
                    <a:pt x="25928" y="12387"/>
                  </a:cubicBezTo>
                  <a:cubicBezTo>
                    <a:pt x="26809" y="12539"/>
                    <a:pt x="28086" y="12752"/>
                    <a:pt x="28208" y="12812"/>
                  </a:cubicBezTo>
                  <a:lnTo>
                    <a:pt x="28268" y="12812"/>
                  </a:lnTo>
                  <a:cubicBezTo>
                    <a:pt x="28572" y="12812"/>
                    <a:pt x="28633" y="12387"/>
                    <a:pt x="28329" y="12326"/>
                  </a:cubicBezTo>
                  <a:cubicBezTo>
                    <a:pt x="28177" y="12296"/>
                    <a:pt x="26840" y="12053"/>
                    <a:pt x="26171" y="11931"/>
                  </a:cubicBezTo>
                  <a:cubicBezTo>
                    <a:pt x="26232" y="11809"/>
                    <a:pt x="26293" y="11688"/>
                    <a:pt x="26353" y="11566"/>
                  </a:cubicBezTo>
                  <a:lnTo>
                    <a:pt x="28116" y="10989"/>
                  </a:lnTo>
                  <a:cubicBezTo>
                    <a:pt x="28238" y="10958"/>
                    <a:pt x="28329" y="10806"/>
                    <a:pt x="28268" y="10685"/>
                  </a:cubicBezTo>
                  <a:cubicBezTo>
                    <a:pt x="28245" y="10590"/>
                    <a:pt x="28147" y="10513"/>
                    <a:pt x="28047" y="10513"/>
                  </a:cubicBezTo>
                  <a:cubicBezTo>
                    <a:pt x="28019" y="10513"/>
                    <a:pt x="27991" y="10519"/>
                    <a:pt x="27964" y="10533"/>
                  </a:cubicBezTo>
                  <a:lnTo>
                    <a:pt x="26627" y="10958"/>
                  </a:lnTo>
                  <a:cubicBezTo>
                    <a:pt x="26961" y="10198"/>
                    <a:pt x="27204" y="9408"/>
                    <a:pt x="27387" y="8587"/>
                  </a:cubicBezTo>
                  <a:lnTo>
                    <a:pt x="29332" y="7828"/>
                  </a:lnTo>
                  <a:cubicBezTo>
                    <a:pt x="29593" y="7723"/>
                    <a:pt x="29473" y="7371"/>
                    <a:pt x="29241" y="7371"/>
                  </a:cubicBezTo>
                  <a:cubicBezTo>
                    <a:pt x="29203" y="7371"/>
                    <a:pt x="29162" y="7381"/>
                    <a:pt x="29119" y="7402"/>
                  </a:cubicBezTo>
                  <a:cubicBezTo>
                    <a:pt x="29059" y="7432"/>
                    <a:pt x="28238" y="7736"/>
                    <a:pt x="27508" y="8010"/>
                  </a:cubicBezTo>
                  <a:cubicBezTo>
                    <a:pt x="27539" y="7828"/>
                    <a:pt x="27569" y="7645"/>
                    <a:pt x="27569" y="7463"/>
                  </a:cubicBezTo>
                  <a:lnTo>
                    <a:pt x="28967" y="6034"/>
                  </a:lnTo>
                  <a:cubicBezTo>
                    <a:pt x="29130" y="5871"/>
                    <a:pt x="28972" y="5619"/>
                    <a:pt x="28794" y="5619"/>
                  </a:cubicBezTo>
                  <a:cubicBezTo>
                    <a:pt x="28739" y="5619"/>
                    <a:pt x="28683" y="5643"/>
                    <a:pt x="28633" y="5700"/>
                  </a:cubicBezTo>
                  <a:lnTo>
                    <a:pt x="27660" y="6673"/>
                  </a:lnTo>
                  <a:cubicBezTo>
                    <a:pt x="27691" y="5943"/>
                    <a:pt x="27660" y="5214"/>
                    <a:pt x="27569" y="4514"/>
                  </a:cubicBezTo>
                  <a:cubicBezTo>
                    <a:pt x="27691" y="4362"/>
                    <a:pt x="27843" y="4150"/>
                    <a:pt x="28147" y="3663"/>
                  </a:cubicBezTo>
                  <a:cubicBezTo>
                    <a:pt x="28481" y="3207"/>
                    <a:pt x="28785" y="2752"/>
                    <a:pt x="28785" y="2752"/>
                  </a:cubicBezTo>
                  <a:cubicBezTo>
                    <a:pt x="28917" y="2575"/>
                    <a:pt x="28730" y="2383"/>
                    <a:pt x="28548" y="2383"/>
                  </a:cubicBezTo>
                  <a:cubicBezTo>
                    <a:pt x="28478" y="2383"/>
                    <a:pt x="28410" y="2411"/>
                    <a:pt x="28359" y="2478"/>
                  </a:cubicBezTo>
                  <a:lnTo>
                    <a:pt x="27448" y="3815"/>
                  </a:lnTo>
                  <a:cubicBezTo>
                    <a:pt x="27326" y="3147"/>
                    <a:pt x="27113" y="2508"/>
                    <a:pt x="26840" y="1870"/>
                  </a:cubicBezTo>
                  <a:cubicBezTo>
                    <a:pt x="26793" y="1777"/>
                    <a:pt x="26694" y="1737"/>
                    <a:pt x="26595" y="1737"/>
                  </a:cubicBezTo>
                  <a:cubicBezTo>
                    <a:pt x="26564" y="1737"/>
                    <a:pt x="26534" y="1741"/>
                    <a:pt x="26505" y="1748"/>
                  </a:cubicBezTo>
                  <a:cubicBezTo>
                    <a:pt x="26384" y="1809"/>
                    <a:pt x="26323" y="1961"/>
                    <a:pt x="26384" y="2083"/>
                  </a:cubicBezTo>
                  <a:cubicBezTo>
                    <a:pt x="26688" y="2721"/>
                    <a:pt x="26900" y="3420"/>
                    <a:pt x="27022" y="4119"/>
                  </a:cubicBezTo>
                  <a:lnTo>
                    <a:pt x="26262" y="3937"/>
                  </a:lnTo>
                  <a:lnTo>
                    <a:pt x="25107" y="3663"/>
                  </a:lnTo>
                  <a:cubicBezTo>
                    <a:pt x="25089" y="3660"/>
                    <a:pt x="25072" y="3658"/>
                    <a:pt x="25056" y="3658"/>
                  </a:cubicBezTo>
                  <a:cubicBezTo>
                    <a:pt x="24790" y="3658"/>
                    <a:pt x="24701" y="4092"/>
                    <a:pt x="25016" y="4150"/>
                  </a:cubicBezTo>
                  <a:cubicBezTo>
                    <a:pt x="25715" y="4302"/>
                    <a:pt x="26718" y="4545"/>
                    <a:pt x="27083" y="4636"/>
                  </a:cubicBezTo>
                  <a:cubicBezTo>
                    <a:pt x="27174" y="5426"/>
                    <a:pt x="27204" y="6186"/>
                    <a:pt x="27113" y="6976"/>
                  </a:cubicBezTo>
                  <a:lnTo>
                    <a:pt x="25502" y="6217"/>
                  </a:lnTo>
                  <a:cubicBezTo>
                    <a:pt x="25470" y="6200"/>
                    <a:pt x="25435" y="6193"/>
                    <a:pt x="25400" y="6193"/>
                  </a:cubicBezTo>
                  <a:cubicBezTo>
                    <a:pt x="25306" y="6193"/>
                    <a:pt x="25212" y="6249"/>
                    <a:pt x="25168" y="6338"/>
                  </a:cubicBezTo>
                  <a:cubicBezTo>
                    <a:pt x="25107" y="6460"/>
                    <a:pt x="25168" y="6612"/>
                    <a:pt x="25290" y="6673"/>
                  </a:cubicBezTo>
                  <a:lnTo>
                    <a:pt x="27083" y="7493"/>
                  </a:lnTo>
                  <a:cubicBezTo>
                    <a:pt x="27052" y="7706"/>
                    <a:pt x="27022" y="7888"/>
                    <a:pt x="26992" y="8101"/>
                  </a:cubicBezTo>
                  <a:lnTo>
                    <a:pt x="24712" y="7220"/>
                  </a:lnTo>
                  <a:cubicBezTo>
                    <a:pt x="24677" y="7206"/>
                    <a:pt x="24643" y="7199"/>
                    <a:pt x="24612" y="7199"/>
                  </a:cubicBezTo>
                  <a:cubicBezTo>
                    <a:pt x="24372" y="7199"/>
                    <a:pt x="24261" y="7568"/>
                    <a:pt x="24530" y="7676"/>
                  </a:cubicBezTo>
                  <a:lnTo>
                    <a:pt x="26900" y="8557"/>
                  </a:lnTo>
                  <a:cubicBezTo>
                    <a:pt x="26718" y="9378"/>
                    <a:pt x="26475" y="10168"/>
                    <a:pt x="26141" y="10928"/>
                  </a:cubicBezTo>
                  <a:lnTo>
                    <a:pt x="25168" y="9682"/>
                  </a:lnTo>
                  <a:cubicBezTo>
                    <a:pt x="25115" y="9629"/>
                    <a:pt x="25041" y="9596"/>
                    <a:pt x="24971" y="9596"/>
                  </a:cubicBezTo>
                  <a:cubicBezTo>
                    <a:pt x="24921" y="9596"/>
                    <a:pt x="24872" y="9613"/>
                    <a:pt x="24834" y="9651"/>
                  </a:cubicBezTo>
                  <a:cubicBezTo>
                    <a:pt x="24712" y="9742"/>
                    <a:pt x="24682" y="9894"/>
                    <a:pt x="24773" y="9986"/>
                  </a:cubicBezTo>
                  <a:lnTo>
                    <a:pt x="25897" y="11414"/>
                  </a:lnTo>
                  <a:cubicBezTo>
                    <a:pt x="25837" y="11536"/>
                    <a:pt x="25776" y="11688"/>
                    <a:pt x="25685" y="11809"/>
                  </a:cubicBezTo>
                  <a:lnTo>
                    <a:pt x="23831" y="10654"/>
                  </a:lnTo>
                  <a:cubicBezTo>
                    <a:pt x="23790" y="10632"/>
                    <a:pt x="23750" y="10622"/>
                    <a:pt x="23713" y="10622"/>
                  </a:cubicBezTo>
                  <a:cubicBezTo>
                    <a:pt x="23496" y="10622"/>
                    <a:pt x="23354" y="10950"/>
                    <a:pt x="23587" y="11080"/>
                  </a:cubicBezTo>
                  <a:lnTo>
                    <a:pt x="25472" y="12235"/>
                  </a:lnTo>
                  <a:cubicBezTo>
                    <a:pt x="24773" y="13420"/>
                    <a:pt x="23922" y="14545"/>
                    <a:pt x="23010" y="15578"/>
                  </a:cubicBezTo>
                  <a:lnTo>
                    <a:pt x="22949" y="15670"/>
                  </a:lnTo>
                  <a:lnTo>
                    <a:pt x="22280" y="14089"/>
                  </a:lnTo>
                  <a:cubicBezTo>
                    <a:pt x="22236" y="13979"/>
                    <a:pt x="22149" y="13933"/>
                    <a:pt x="22062" y="13933"/>
                  </a:cubicBezTo>
                  <a:cubicBezTo>
                    <a:pt x="21909" y="13933"/>
                    <a:pt x="21758" y="14077"/>
                    <a:pt x="21855" y="14271"/>
                  </a:cubicBezTo>
                  <a:lnTo>
                    <a:pt x="22615" y="16095"/>
                  </a:lnTo>
                  <a:lnTo>
                    <a:pt x="22280" y="16521"/>
                  </a:lnTo>
                  <a:lnTo>
                    <a:pt x="21338" y="15031"/>
                  </a:lnTo>
                  <a:cubicBezTo>
                    <a:pt x="21298" y="14950"/>
                    <a:pt x="21216" y="14910"/>
                    <a:pt x="21131" y="14910"/>
                  </a:cubicBezTo>
                  <a:cubicBezTo>
                    <a:pt x="21088" y="14910"/>
                    <a:pt x="21044" y="14920"/>
                    <a:pt x="21004" y="14940"/>
                  </a:cubicBezTo>
                  <a:cubicBezTo>
                    <a:pt x="20882" y="15031"/>
                    <a:pt x="20852" y="15153"/>
                    <a:pt x="20913" y="15274"/>
                  </a:cubicBezTo>
                  <a:lnTo>
                    <a:pt x="21946" y="16916"/>
                  </a:lnTo>
                  <a:cubicBezTo>
                    <a:pt x="21855" y="17037"/>
                    <a:pt x="21764" y="17159"/>
                    <a:pt x="21672" y="17281"/>
                  </a:cubicBezTo>
                  <a:cubicBezTo>
                    <a:pt x="21095" y="18040"/>
                    <a:pt x="20609" y="18740"/>
                    <a:pt x="20153" y="19408"/>
                  </a:cubicBezTo>
                  <a:lnTo>
                    <a:pt x="19697" y="18010"/>
                  </a:lnTo>
                  <a:cubicBezTo>
                    <a:pt x="19672" y="17909"/>
                    <a:pt x="19563" y="17850"/>
                    <a:pt x="19457" y="17850"/>
                  </a:cubicBezTo>
                  <a:cubicBezTo>
                    <a:pt x="19435" y="17850"/>
                    <a:pt x="19414" y="17853"/>
                    <a:pt x="19393" y="17858"/>
                  </a:cubicBezTo>
                  <a:cubicBezTo>
                    <a:pt x="19271" y="17889"/>
                    <a:pt x="19210" y="18040"/>
                    <a:pt x="19241" y="18162"/>
                  </a:cubicBezTo>
                  <a:lnTo>
                    <a:pt x="19818" y="19955"/>
                  </a:lnTo>
                  <a:cubicBezTo>
                    <a:pt x="19727" y="20107"/>
                    <a:pt x="19636" y="20259"/>
                    <a:pt x="19545" y="20381"/>
                  </a:cubicBezTo>
                  <a:lnTo>
                    <a:pt x="18633" y="18831"/>
                  </a:lnTo>
                  <a:cubicBezTo>
                    <a:pt x="18586" y="18737"/>
                    <a:pt x="18510" y="18698"/>
                    <a:pt x="18433" y="18698"/>
                  </a:cubicBezTo>
                  <a:cubicBezTo>
                    <a:pt x="18261" y="18698"/>
                    <a:pt x="18081" y="18894"/>
                    <a:pt x="18207" y="19104"/>
                  </a:cubicBezTo>
                  <a:lnTo>
                    <a:pt x="19271" y="20867"/>
                  </a:lnTo>
                  <a:cubicBezTo>
                    <a:pt x="19089" y="21202"/>
                    <a:pt x="18906" y="21506"/>
                    <a:pt x="18754" y="21810"/>
                  </a:cubicBezTo>
                  <a:cubicBezTo>
                    <a:pt x="18450" y="22417"/>
                    <a:pt x="18177" y="22995"/>
                    <a:pt x="17934" y="23542"/>
                  </a:cubicBezTo>
                  <a:lnTo>
                    <a:pt x="17356" y="22448"/>
                  </a:lnTo>
                  <a:cubicBezTo>
                    <a:pt x="17316" y="22367"/>
                    <a:pt x="17235" y="22326"/>
                    <a:pt x="17149" y="22326"/>
                  </a:cubicBezTo>
                  <a:cubicBezTo>
                    <a:pt x="17106" y="22326"/>
                    <a:pt x="17062" y="22336"/>
                    <a:pt x="17022" y="22357"/>
                  </a:cubicBezTo>
                  <a:cubicBezTo>
                    <a:pt x="16900" y="22417"/>
                    <a:pt x="16840" y="22569"/>
                    <a:pt x="16931" y="22661"/>
                  </a:cubicBezTo>
                  <a:lnTo>
                    <a:pt x="17691" y="24150"/>
                  </a:lnTo>
                  <a:lnTo>
                    <a:pt x="17599" y="24363"/>
                  </a:lnTo>
                  <a:lnTo>
                    <a:pt x="16748" y="23512"/>
                  </a:lnTo>
                  <a:cubicBezTo>
                    <a:pt x="16703" y="23466"/>
                    <a:pt x="16642" y="23443"/>
                    <a:pt x="16581" y="23443"/>
                  </a:cubicBezTo>
                  <a:cubicBezTo>
                    <a:pt x="16520" y="23443"/>
                    <a:pt x="16460" y="23466"/>
                    <a:pt x="16414" y="23512"/>
                  </a:cubicBezTo>
                  <a:cubicBezTo>
                    <a:pt x="16292" y="23603"/>
                    <a:pt x="16292" y="23755"/>
                    <a:pt x="16414" y="23846"/>
                  </a:cubicBezTo>
                  <a:lnTo>
                    <a:pt x="17417" y="24910"/>
                  </a:lnTo>
                  <a:cubicBezTo>
                    <a:pt x="16657" y="26855"/>
                    <a:pt x="16292" y="28952"/>
                    <a:pt x="16414" y="31050"/>
                  </a:cubicBezTo>
                  <a:cubicBezTo>
                    <a:pt x="16171" y="31111"/>
                    <a:pt x="15958" y="31141"/>
                    <a:pt x="15745" y="31171"/>
                  </a:cubicBezTo>
                  <a:cubicBezTo>
                    <a:pt x="15715" y="31141"/>
                    <a:pt x="15715" y="31111"/>
                    <a:pt x="15715" y="31080"/>
                  </a:cubicBezTo>
                  <a:cubicBezTo>
                    <a:pt x="15107" y="29743"/>
                    <a:pt x="14712" y="28284"/>
                    <a:pt x="14590" y="26794"/>
                  </a:cubicBezTo>
                  <a:cubicBezTo>
                    <a:pt x="15198" y="26673"/>
                    <a:pt x="16201" y="26460"/>
                    <a:pt x="16414" y="26460"/>
                  </a:cubicBezTo>
                  <a:cubicBezTo>
                    <a:pt x="16566" y="26460"/>
                    <a:pt x="16657" y="26338"/>
                    <a:pt x="16657" y="26217"/>
                  </a:cubicBezTo>
                  <a:cubicBezTo>
                    <a:pt x="16627" y="26065"/>
                    <a:pt x="16505" y="25974"/>
                    <a:pt x="16384" y="25974"/>
                  </a:cubicBezTo>
                  <a:cubicBezTo>
                    <a:pt x="16110" y="26004"/>
                    <a:pt x="15107" y="26187"/>
                    <a:pt x="14560" y="26308"/>
                  </a:cubicBezTo>
                  <a:cubicBezTo>
                    <a:pt x="14529" y="26187"/>
                    <a:pt x="14529" y="26095"/>
                    <a:pt x="14529" y="25974"/>
                  </a:cubicBezTo>
                  <a:lnTo>
                    <a:pt x="16232" y="25305"/>
                  </a:lnTo>
                  <a:cubicBezTo>
                    <a:pt x="16500" y="25198"/>
                    <a:pt x="16389" y="24829"/>
                    <a:pt x="16149" y="24829"/>
                  </a:cubicBezTo>
                  <a:cubicBezTo>
                    <a:pt x="16118" y="24829"/>
                    <a:pt x="16084" y="24835"/>
                    <a:pt x="16049" y="24849"/>
                  </a:cubicBezTo>
                  <a:lnTo>
                    <a:pt x="14499" y="25457"/>
                  </a:lnTo>
                  <a:cubicBezTo>
                    <a:pt x="14469" y="24211"/>
                    <a:pt x="14529" y="22965"/>
                    <a:pt x="14712" y="21749"/>
                  </a:cubicBezTo>
                  <a:cubicBezTo>
                    <a:pt x="14742" y="21414"/>
                    <a:pt x="14803" y="21080"/>
                    <a:pt x="14864" y="20715"/>
                  </a:cubicBezTo>
                  <a:lnTo>
                    <a:pt x="17356" y="20229"/>
                  </a:lnTo>
                  <a:cubicBezTo>
                    <a:pt x="17620" y="20141"/>
                    <a:pt x="17573" y="19741"/>
                    <a:pt x="17296" y="19741"/>
                  </a:cubicBezTo>
                  <a:cubicBezTo>
                    <a:pt x="17286" y="19741"/>
                    <a:pt x="17275" y="19742"/>
                    <a:pt x="17265" y="19743"/>
                  </a:cubicBezTo>
                  <a:lnTo>
                    <a:pt x="14955" y="20168"/>
                  </a:lnTo>
                  <a:cubicBezTo>
                    <a:pt x="14985" y="20016"/>
                    <a:pt x="15016" y="19803"/>
                    <a:pt x="15077" y="19621"/>
                  </a:cubicBezTo>
                  <a:cubicBezTo>
                    <a:pt x="15472" y="19439"/>
                    <a:pt x="16779" y="18831"/>
                    <a:pt x="16991" y="18709"/>
                  </a:cubicBezTo>
                  <a:cubicBezTo>
                    <a:pt x="17083" y="18618"/>
                    <a:pt x="17143" y="18496"/>
                    <a:pt x="17052" y="18375"/>
                  </a:cubicBezTo>
                  <a:cubicBezTo>
                    <a:pt x="17012" y="18294"/>
                    <a:pt x="16931" y="18253"/>
                    <a:pt x="16845" y="18253"/>
                  </a:cubicBezTo>
                  <a:cubicBezTo>
                    <a:pt x="16802" y="18253"/>
                    <a:pt x="16758" y="18263"/>
                    <a:pt x="16718" y="18284"/>
                  </a:cubicBezTo>
                  <a:cubicBezTo>
                    <a:pt x="16627" y="18375"/>
                    <a:pt x="15867" y="18709"/>
                    <a:pt x="15198" y="19013"/>
                  </a:cubicBezTo>
                  <a:cubicBezTo>
                    <a:pt x="15381" y="18253"/>
                    <a:pt x="15593" y="17433"/>
                    <a:pt x="15867" y="16521"/>
                  </a:cubicBezTo>
                  <a:cubicBezTo>
                    <a:pt x="15928" y="16399"/>
                    <a:pt x="15958" y="16247"/>
                    <a:pt x="16019" y="16126"/>
                  </a:cubicBezTo>
                  <a:lnTo>
                    <a:pt x="18329" y="16126"/>
                  </a:lnTo>
                  <a:cubicBezTo>
                    <a:pt x="18450" y="16126"/>
                    <a:pt x="18572" y="16034"/>
                    <a:pt x="18572" y="15882"/>
                  </a:cubicBezTo>
                  <a:cubicBezTo>
                    <a:pt x="18572" y="15761"/>
                    <a:pt x="18481" y="15639"/>
                    <a:pt x="18329" y="15639"/>
                  </a:cubicBezTo>
                  <a:lnTo>
                    <a:pt x="16171" y="15639"/>
                  </a:lnTo>
                  <a:cubicBezTo>
                    <a:pt x="16232" y="15457"/>
                    <a:pt x="16292" y="15274"/>
                    <a:pt x="16353" y="15092"/>
                  </a:cubicBezTo>
                  <a:cubicBezTo>
                    <a:pt x="16931" y="14940"/>
                    <a:pt x="18299" y="14515"/>
                    <a:pt x="18450" y="14423"/>
                  </a:cubicBezTo>
                  <a:cubicBezTo>
                    <a:pt x="18572" y="14363"/>
                    <a:pt x="18633" y="14241"/>
                    <a:pt x="18572" y="14119"/>
                  </a:cubicBezTo>
                  <a:cubicBezTo>
                    <a:pt x="18528" y="14030"/>
                    <a:pt x="18434" y="13974"/>
                    <a:pt x="18340" y="13974"/>
                  </a:cubicBezTo>
                  <a:cubicBezTo>
                    <a:pt x="18305" y="13974"/>
                    <a:pt x="18270" y="13982"/>
                    <a:pt x="18238" y="13998"/>
                  </a:cubicBezTo>
                  <a:cubicBezTo>
                    <a:pt x="18147" y="14028"/>
                    <a:pt x="17356" y="14302"/>
                    <a:pt x="16566" y="14545"/>
                  </a:cubicBezTo>
                  <a:lnTo>
                    <a:pt x="16566" y="14515"/>
                  </a:lnTo>
                  <a:cubicBezTo>
                    <a:pt x="17083" y="13147"/>
                    <a:pt x="17478" y="11779"/>
                    <a:pt x="17751" y="10350"/>
                  </a:cubicBezTo>
                  <a:cubicBezTo>
                    <a:pt x="18602" y="10198"/>
                    <a:pt x="19879" y="9955"/>
                    <a:pt x="20031" y="9955"/>
                  </a:cubicBezTo>
                  <a:cubicBezTo>
                    <a:pt x="20326" y="9926"/>
                    <a:pt x="20306" y="9468"/>
                    <a:pt x="20000" y="9468"/>
                  </a:cubicBezTo>
                  <a:cubicBezTo>
                    <a:pt x="19990" y="9468"/>
                    <a:pt x="19980" y="9468"/>
                    <a:pt x="19970" y="9469"/>
                  </a:cubicBezTo>
                  <a:cubicBezTo>
                    <a:pt x="19818" y="9469"/>
                    <a:pt x="18450" y="9712"/>
                    <a:pt x="17812" y="9834"/>
                  </a:cubicBezTo>
                  <a:cubicBezTo>
                    <a:pt x="17843" y="9712"/>
                    <a:pt x="17873" y="9560"/>
                    <a:pt x="17873" y="9408"/>
                  </a:cubicBezTo>
                  <a:lnTo>
                    <a:pt x="19302" y="8284"/>
                  </a:lnTo>
                  <a:cubicBezTo>
                    <a:pt x="19496" y="8114"/>
                    <a:pt x="19341" y="7827"/>
                    <a:pt x="19147" y="7827"/>
                  </a:cubicBezTo>
                  <a:cubicBezTo>
                    <a:pt x="19098" y="7827"/>
                    <a:pt x="19047" y="7846"/>
                    <a:pt x="18998" y="7888"/>
                  </a:cubicBezTo>
                  <a:lnTo>
                    <a:pt x="17903" y="8770"/>
                  </a:lnTo>
                  <a:cubicBezTo>
                    <a:pt x="17934" y="7919"/>
                    <a:pt x="17903" y="7098"/>
                    <a:pt x="17782" y="6247"/>
                  </a:cubicBezTo>
                  <a:cubicBezTo>
                    <a:pt x="18268" y="5882"/>
                    <a:pt x="19302" y="4970"/>
                    <a:pt x="19362" y="4910"/>
                  </a:cubicBezTo>
                  <a:cubicBezTo>
                    <a:pt x="19454" y="4818"/>
                    <a:pt x="19454" y="4666"/>
                    <a:pt x="19362" y="4575"/>
                  </a:cubicBezTo>
                  <a:cubicBezTo>
                    <a:pt x="19317" y="4514"/>
                    <a:pt x="19256" y="4484"/>
                    <a:pt x="19195" y="4484"/>
                  </a:cubicBezTo>
                  <a:cubicBezTo>
                    <a:pt x="19134" y="4484"/>
                    <a:pt x="19074" y="4514"/>
                    <a:pt x="19028" y="4575"/>
                  </a:cubicBezTo>
                  <a:lnTo>
                    <a:pt x="17691" y="5700"/>
                  </a:lnTo>
                  <a:cubicBezTo>
                    <a:pt x="17660" y="5518"/>
                    <a:pt x="17630" y="5335"/>
                    <a:pt x="17569" y="5153"/>
                  </a:cubicBezTo>
                  <a:lnTo>
                    <a:pt x="18359" y="3329"/>
                  </a:lnTo>
                  <a:cubicBezTo>
                    <a:pt x="18459" y="3129"/>
                    <a:pt x="18296" y="2969"/>
                    <a:pt x="18130" y="2969"/>
                  </a:cubicBezTo>
                  <a:cubicBezTo>
                    <a:pt x="18043" y="2969"/>
                    <a:pt x="17955" y="3012"/>
                    <a:pt x="17903" y="3116"/>
                  </a:cubicBezTo>
                  <a:lnTo>
                    <a:pt x="17356" y="4362"/>
                  </a:lnTo>
                  <a:cubicBezTo>
                    <a:pt x="17143" y="3663"/>
                    <a:pt x="16870" y="2995"/>
                    <a:pt x="16536" y="2356"/>
                  </a:cubicBezTo>
                  <a:cubicBezTo>
                    <a:pt x="16566" y="2174"/>
                    <a:pt x="16657" y="1900"/>
                    <a:pt x="16779" y="1384"/>
                  </a:cubicBezTo>
                  <a:cubicBezTo>
                    <a:pt x="16931" y="837"/>
                    <a:pt x="17052" y="320"/>
                    <a:pt x="17052" y="320"/>
                  </a:cubicBezTo>
                  <a:cubicBezTo>
                    <a:pt x="17106" y="123"/>
                    <a:pt x="16960" y="0"/>
                    <a:pt x="16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2780525"/>
              <a:ext cx="7124775" cy="2439475"/>
            </a:xfrm>
            <a:custGeom>
              <a:avLst/>
              <a:gdLst/>
              <a:ahLst/>
              <a:cxnLst/>
              <a:rect l="l" t="t" r="r" b="b"/>
              <a:pathLst>
                <a:path w="284991" h="97579" extrusionOk="0">
                  <a:moveTo>
                    <a:pt x="9364" y="0"/>
                  </a:moveTo>
                  <a:cubicBezTo>
                    <a:pt x="6819" y="0"/>
                    <a:pt x="3873" y="238"/>
                    <a:pt x="0" y="556"/>
                  </a:cubicBezTo>
                  <a:lnTo>
                    <a:pt x="30" y="97578"/>
                  </a:lnTo>
                  <a:lnTo>
                    <a:pt x="284960" y="97578"/>
                  </a:lnTo>
                  <a:lnTo>
                    <a:pt x="284990" y="10647"/>
                  </a:lnTo>
                  <a:cubicBezTo>
                    <a:pt x="281821" y="10141"/>
                    <a:pt x="278939" y="9890"/>
                    <a:pt x="276178" y="9890"/>
                  </a:cubicBezTo>
                  <a:cubicBezTo>
                    <a:pt x="270150" y="9890"/>
                    <a:pt x="264699" y="11087"/>
                    <a:pt x="258090" y="13443"/>
                  </a:cubicBezTo>
                  <a:cubicBezTo>
                    <a:pt x="245962" y="17699"/>
                    <a:pt x="234868" y="25875"/>
                    <a:pt x="222041" y="26362"/>
                  </a:cubicBezTo>
                  <a:cubicBezTo>
                    <a:pt x="221655" y="26375"/>
                    <a:pt x="221270" y="26382"/>
                    <a:pt x="220886" y="26382"/>
                  </a:cubicBezTo>
                  <a:cubicBezTo>
                    <a:pt x="207640" y="26382"/>
                    <a:pt x="195686" y="18397"/>
                    <a:pt x="183043" y="14173"/>
                  </a:cubicBezTo>
                  <a:cubicBezTo>
                    <a:pt x="176020" y="11838"/>
                    <a:pt x="168704" y="10667"/>
                    <a:pt x="161373" y="10667"/>
                  </a:cubicBezTo>
                  <a:cubicBezTo>
                    <a:pt x="157155" y="10667"/>
                    <a:pt x="152931" y="11055"/>
                    <a:pt x="148757" y="11832"/>
                  </a:cubicBezTo>
                  <a:cubicBezTo>
                    <a:pt x="132495" y="14872"/>
                    <a:pt x="117783" y="23717"/>
                    <a:pt x="101643" y="27395"/>
                  </a:cubicBezTo>
                  <a:cubicBezTo>
                    <a:pt x="96144" y="28657"/>
                    <a:pt x="90509" y="29274"/>
                    <a:pt x="84870" y="29274"/>
                  </a:cubicBezTo>
                  <a:cubicBezTo>
                    <a:pt x="68505" y="29274"/>
                    <a:pt x="52109" y="24076"/>
                    <a:pt x="38907" y="14355"/>
                  </a:cubicBezTo>
                  <a:cubicBezTo>
                    <a:pt x="34803" y="11316"/>
                    <a:pt x="30943" y="7851"/>
                    <a:pt x="26444" y="5389"/>
                  </a:cubicBezTo>
                  <a:cubicBezTo>
                    <a:pt x="18785" y="1201"/>
                    <a:pt x="15088" y="0"/>
                    <a:pt x="9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1354425"/>
              <a:ext cx="7124000" cy="3865575"/>
            </a:xfrm>
            <a:custGeom>
              <a:avLst/>
              <a:gdLst/>
              <a:ahLst/>
              <a:cxnLst/>
              <a:rect l="l" t="t" r="r" b="b"/>
              <a:pathLst>
                <a:path w="284960" h="154623" extrusionOk="0">
                  <a:moveTo>
                    <a:pt x="284960" y="0"/>
                  </a:moveTo>
                  <a:cubicBezTo>
                    <a:pt x="278820" y="1307"/>
                    <a:pt x="272923" y="2614"/>
                    <a:pt x="266783" y="3951"/>
                  </a:cubicBezTo>
                  <a:cubicBezTo>
                    <a:pt x="265203" y="4286"/>
                    <a:pt x="263531" y="4681"/>
                    <a:pt x="262345" y="5806"/>
                  </a:cubicBezTo>
                  <a:cubicBezTo>
                    <a:pt x="259519" y="8480"/>
                    <a:pt x="261129" y="13678"/>
                    <a:pt x="258667" y="16718"/>
                  </a:cubicBezTo>
                  <a:cubicBezTo>
                    <a:pt x="256540" y="19362"/>
                    <a:pt x="252497" y="19149"/>
                    <a:pt x="249275" y="20244"/>
                  </a:cubicBezTo>
                  <a:cubicBezTo>
                    <a:pt x="242801" y="22462"/>
                    <a:pt x="239974" y="31642"/>
                    <a:pt x="244077" y="37113"/>
                  </a:cubicBezTo>
                  <a:cubicBezTo>
                    <a:pt x="248333" y="42797"/>
                    <a:pt x="258060" y="44499"/>
                    <a:pt x="258971" y="51551"/>
                  </a:cubicBezTo>
                  <a:cubicBezTo>
                    <a:pt x="259671" y="56718"/>
                    <a:pt x="254716" y="62189"/>
                    <a:pt x="257239" y="66749"/>
                  </a:cubicBezTo>
                  <a:cubicBezTo>
                    <a:pt x="258303" y="68694"/>
                    <a:pt x="260430" y="69758"/>
                    <a:pt x="261889" y="71399"/>
                  </a:cubicBezTo>
                  <a:cubicBezTo>
                    <a:pt x="265628" y="75624"/>
                    <a:pt x="264047" y="82615"/>
                    <a:pt x="260218" y="86779"/>
                  </a:cubicBezTo>
                  <a:cubicBezTo>
                    <a:pt x="252467" y="95138"/>
                    <a:pt x="239579" y="95381"/>
                    <a:pt x="234564" y="106719"/>
                  </a:cubicBezTo>
                  <a:cubicBezTo>
                    <a:pt x="233044" y="110123"/>
                    <a:pt x="232497" y="113892"/>
                    <a:pt x="231706" y="117509"/>
                  </a:cubicBezTo>
                  <a:cubicBezTo>
                    <a:pt x="231314" y="119300"/>
                    <a:pt x="230644" y="120014"/>
                    <a:pt x="229824" y="120014"/>
                  </a:cubicBezTo>
                  <a:cubicBezTo>
                    <a:pt x="226901" y="120014"/>
                    <a:pt x="222072" y="110947"/>
                    <a:pt x="221098" y="109333"/>
                  </a:cubicBezTo>
                  <a:cubicBezTo>
                    <a:pt x="220612" y="108451"/>
                    <a:pt x="220034" y="107600"/>
                    <a:pt x="219153" y="107144"/>
                  </a:cubicBezTo>
                  <a:cubicBezTo>
                    <a:pt x="218836" y="106992"/>
                    <a:pt x="218529" y="106924"/>
                    <a:pt x="218232" y="106924"/>
                  </a:cubicBezTo>
                  <a:cubicBezTo>
                    <a:pt x="216340" y="106924"/>
                    <a:pt x="214848" y="109672"/>
                    <a:pt x="213560" y="110670"/>
                  </a:cubicBezTo>
                  <a:cubicBezTo>
                    <a:pt x="211159" y="112494"/>
                    <a:pt x="208575" y="113345"/>
                    <a:pt x="205597" y="113710"/>
                  </a:cubicBezTo>
                  <a:cubicBezTo>
                    <a:pt x="203680" y="113952"/>
                    <a:pt x="201763" y="114046"/>
                    <a:pt x="199847" y="114046"/>
                  </a:cubicBezTo>
                  <a:cubicBezTo>
                    <a:pt x="193830" y="114046"/>
                    <a:pt x="187813" y="113126"/>
                    <a:pt x="181797" y="113011"/>
                  </a:cubicBezTo>
                  <a:cubicBezTo>
                    <a:pt x="180729" y="112990"/>
                    <a:pt x="179662" y="112982"/>
                    <a:pt x="178593" y="112982"/>
                  </a:cubicBezTo>
                  <a:cubicBezTo>
                    <a:pt x="171691" y="112982"/>
                    <a:pt x="164772" y="113353"/>
                    <a:pt x="157875" y="113406"/>
                  </a:cubicBezTo>
                  <a:cubicBezTo>
                    <a:pt x="149061" y="113467"/>
                    <a:pt x="140702" y="116932"/>
                    <a:pt x="132009" y="117874"/>
                  </a:cubicBezTo>
                  <a:cubicBezTo>
                    <a:pt x="130144" y="118075"/>
                    <a:pt x="128248" y="118177"/>
                    <a:pt x="126344" y="118177"/>
                  </a:cubicBezTo>
                  <a:cubicBezTo>
                    <a:pt x="119897" y="118177"/>
                    <a:pt x="113338" y="117015"/>
                    <a:pt x="107449" y="114622"/>
                  </a:cubicBezTo>
                  <a:cubicBezTo>
                    <a:pt x="100306" y="111704"/>
                    <a:pt x="95169" y="105199"/>
                    <a:pt x="87783" y="102889"/>
                  </a:cubicBezTo>
                  <a:cubicBezTo>
                    <a:pt x="85260" y="102099"/>
                    <a:pt x="82616" y="101886"/>
                    <a:pt x="80093" y="101248"/>
                  </a:cubicBezTo>
                  <a:cubicBezTo>
                    <a:pt x="74378" y="99789"/>
                    <a:pt x="71825" y="94561"/>
                    <a:pt x="66962" y="91734"/>
                  </a:cubicBezTo>
                  <a:cubicBezTo>
                    <a:pt x="65203" y="90716"/>
                    <a:pt x="63417" y="90123"/>
                    <a:pt x="61702" y="90123"/>
                  </a:cubicBezTo>
                  <a:cubicBezTo>
                    <a:pt x="59831" y="90123"/>
                    <a:pt x="58045" y="90830"/>
                    <a:pt x="56475" y="92463"/>
                  </a:cubicBezTo>
                  <a:cubicBezTo>
                    <a:pt x="55107" y="93892"/>
                    <a:pt x="54439" y="95807"/>
                    <a:pt x="53375" y="97448"/>
                  </a:cubicBezTo>
                  <a:cubicBezTo>
                    <a:pt x="51893" y="99692"/>
                    <a:pt x="47417" y="100845"/>
                    <a:pt x="43676" y="100845"/>
                  </a:cubicBezTo>
                  <a:cubicBezTo>
                    <a:pt x="42047" y="100845"/>
                    <a:pt x="40557" y="100627"/>
                    <a:pt x="39514" y="100184"/>
                  </a:cubicBezTo>
                  <a:cubicBezTo>
                    <a:pt x="36292" y="98786"/>
                    <a:pt x="35745" y="94348"/>
                    <a:pt x="36475" y="90883"/>
                  </a:cubicBezTo>
                  <a:cubicBezTo>
                    <a:pt x="37235" y="87448"/>
                    <a:pt x="38755" y="83892"/>
                    <a:pt x="37782" y="80488"/>
                  </a:cubicBezTo>
                  <a:cubicBezTo>
                    <a:pt x="36840" y="77205"/>
                    <a:pt x="33770" y="74864"/>
                    <a:pt x="32827" y="71582"/>
                  </a:cubicBezTo>
                  <a:cubicBezTo>
                    <a:pt x="31277" y="65867"/>
                    <a:pt x="36627" y="59423"/>
                    <a:pt x="33800" y="54256"/>
                  </a:cubicBezTo>
                  <a:cubicBezTo>
                    <a:pt x="32736" y="52341"/>
                    <a:pt x="30730" y="51095"/>
                    <a:pt x="29666" y="49180"/>
                  </a:cubicBezTo>
                  <a:cubicBezTo>
                    <a:pt x="29028" y="48025"/>
                    <a:pt x="28785" y="46718"/>
                    <a:pt x="28542" y="45441"/>
                  </a:cubicBezTo>
                  <a:lnTo>
                    <a:pt x="25320" y="28937"/>
                  </a:lnTo>
                  <a:lnTo>
                    <a:pt x="23192" y="17994"/>
                  </a:lnTo>
                  <a:cubicBezTo>
                    <a:pt x="22766" y="15715"/>
                    <a:pt x="22219" y="13222"/>
                    <a:pt x="20517" y="11672"/>
                  </a:cubicBezTo>
                  <a:cubicBezTo>
                    <a:pt x="19484" y="10730"/>
                    <a:pt x="18177" y="10213"/>
                    <a:pt x="16900" y="9727"/>
                  </a:cubicBezTo>
                  <a:lnTo>
                    <a:pt x="0" y="3283"/>
                  </a:lnTo>
                  <a:lnTo>
                    <a:pt x="0" y="154622"/>
                  </a:lnTo>
                  <a:lnTo>
                    <a:pt x="284960" y="154622"/>
                  </a:lnTo>
                  <a:lnTo>
                    <a:pt x="2849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050790" y="3315219"/>
              <a:ext cx="764175" cy="1219775"/>
            </a:xfrm>
            <a:custGeom>
              <a:avLst/>
              <a:gdLst/>
              <a:ahLst/>
              <a:cxnLst/>
              <a:rect l="l" t="t" r="r" b="b"/>
              <a:pathLst>
                <a:path w="30567" h="48791" extrusionOk="0">
                  <a:moveTo>
                    <a:pt x="12744" y="30910"/>
                  </a:moveTo>
                  <a:cubicBezTo>
                    <a:pt x="12946" y="30910"/>
                    <a:pt x="13146" y="31026"/>
                    <a:pt x="13210" y="31282"/>
                  </a:cubicBezTo>
                  <a:cubicBezTo>
                    <a:pt x="13393" y="31829"/>
                    <a:pt x="13514" y="32407"/>
                    <a:pt x="13575" y="32984"/>
                  </a:cubicBezTo>
                  <a:lnTo>
                    <a:pt x="13575" y="33015"/>
                  </a:lnTo>
                  <a:cubicBezTo>
                    <a:pt x="13610" y="33363"/>
                    <a:pt x="13335" y="33572"/>
                    <a:pt x="13060" y="33572"/>
                  </a:cubicBezTo>
                  <a:cubicBezTo>
                    <a:pt x="12855" y="33572"/>
                    <a:pt x="12650" y="33457"/>
                    <a:pt x="12572" y="33197"/>
                  </a:cubicBezTo>
                  <a:lnTo>
                    <a:pt x="12511" y="32984"/>
                  </a:lnTo>
                  <a:cubicBezTo>
                    <a:pt x="12390" y="32468"/>
                    <a:pt x="12299" y="31981"/>
                    <a:pt x="12238" y="31495"/>
                  </a:cubicBezTo>
                  <a:cubicBezTo>
                    <a:pt x="12185" y="31126"/>
                    <a:pt x="12467" y="30910"/>
                    <a:pt x="12744" y="30910"/>
                  </a:cubicBezTo>
                  <a:close/>
                  <a:moveTo>
                    <a:pt x="21721" y="32924"/>
                  </a:moveTo>
                  <a:lnTo>
                    <a:pt x="21721" y="32924"/>
                  </a:lnTo>
                  <a:cubicBezTo>
                    <a:pt x="21478" y="35051"/>
                    <a:pt x="21660" y="37209"/>
                    <a:pt x="21569" y="39307"/>
                  </a:cubicBezTo>
                  <a:cubicBezTo>
                    <a:pt x="21569" y="39337"/>
                    <a:pt x="21569" y="39367"/>
                    <a:pt x="21569" y="39398"/>
                  </a:cubicBezTo>
                  <a:cubicBezTo>
                    <a:pt x="21296" y="38152"/>
                    <a:pt x="20992" y="36936"/>
                    <a:pt x="21083" y="35659"/>
                  </a:cubicBezTo>
                  <a:cubicBezTo>
                    <a:pt x="21174" y="34747"/>
                    <a:pt x="21387" y="33805"/>
                    <a:pt x="21721" y="32924"/>
                  </a:cubicBezTo>
                  <a:close/>
                  <a:moveTo>
                    <a:pt x="12147" y="40310"/>
                  </a:moveTo>
                  <a:cubicBezTo>
                    <a:pt x="13119" y="42529"/>
                    <a:pt x="13210" y="44656"/>
                    <a:pt x="13210" y="47027"/>
                  </a:cubicBezTo>
                  <a:lnTo>
                    <a:pt x="12998" y="47027"/>
                  </a:lnTo>
                  <a:cubicBezTo>
                    <a:pt x="12268" y="45051"/>
                    <a:pt x="11751" y="43258"/>
                    <a:pt x="12025" y="41009"/>
                  </a:cubicBezTo>
                  <a:lnTo>
                    <a:pt x="12055" y="41009"/>
                  </a:lnTo>
                  <a:cubicBezTo>
                    <a:pt x="12086" y="40766"/>
                    <a:pt x="12116" y="40553"/>
                    <a:pt x="12147" y="40310"/>
                  </a:cubicBezTo>
                  <a:close/>
                  <a:moveTo>
                    <a:pt x="13550" y="1"/>
                  </a:moveTo>
                  <a:cubicBezTo>
                    <a:pt x="13362" y="1"/>
                    <a:pt x="13175" y="105"/>
                    <a:pt x="13089" y="340"/>
                  </a:cubicBezTo>
                  <a:cubicBezTo>
                    <a:pt x="12937" y="674"/>
                    <a:pt x="12815" y="1039"/>
                    <a:pt x="12694" y="1403"/>
                  </a:cubicBezTo>
                  <a:cubicBezTo>
                    <a:pt x="12055" y="3258"/>
                    <a:pt x="11934" y="5264"/>
                    <a:pt x="12420" y="7148"/>
                  </a:cubicBezTo>
                  <a:cubicBezTo>
                    <a:pt x="12998" y="9185"/>
                    <a:pt x="14396" y="10948"/>
                    <a:pt x="14578" y="13075"/>
                  </a:cubicBezTo>
                  <a:cubicBezTo>
                    <a:pt x="14700" y="14474"/>
                    <a:pt x="14244" y="15872"/>
                    <a:pt x="13727" y="17209"/>
                  </a:cubicBezTo>
                  <a:cubicBezTo>
                    <a:pt x="13697" y="17270"/>
                    <a:pt x="13666" y="17361"/>
                    <a:pt x="13636" y="17422"/>
                  </a:cubicBezTo>
                  <a:cubicBezTo>
                    <a:pt x="13545" y="17635"/>
                    <a:pt x="13355" y="17741"/>
                    <a:pt x="13165" y="17741"/>
                  </a:cubicBezTo>
                  <a:cubicBezTo>
                    <a:pt x="12975" y="17741"/>
                    <a:pt x="12785" y="17635"/>
                    <a:pt x="12694" y="17422"/>
                  </a:cubicBezTo>
                  <a:cubicBezTo>
                    <a:pt x="12359" y="16662"/>
                    <a:pt x="11964" y="15902"/>
                    <a:pt x="11660" y="15112"/>
                  </a:cubicBezTo>
                  <a:cubicBezTo>
                    <a:pt x="11083" y="13531"/>
                    <a:pt x="10840" y="11829"/>
                    <a:pt x="10992" y="10157"/>
                  </a:cubicBezTo>
                  <a:cubicBezTo>
                    <a:pt x="11027" y="9817"/>
                    <a:pt x="10757" y="9603"/>
                    <a:pt x="10486" y="9603"/>
                  </a:cubicBezTo>
                  <a:cubicBezTo>
                    <a:pt x="10296" y="9603"/>
                    <a:pt x="10106" y="9707"/>
                    <a:pt x="10019" y="9945"/>
                  </a:cubicBezTo>
                  <a:cubicBezTo>
                    <a:pt x="9988" y="10036"/>
                    <a:pt x="9958" y="10127"/>
                    <a:pt x="9928" y="10188"/>
                  </a:cubicBezTo>
                  <a:cubicBezTo>
                    <a:pt x="9320" y="11677"/>
                    <a:pt x="9198" y="13318"/>
                    <a:pt x="9533" y="14899"/>
                  </a:cubicBezTo>
                  <a:cubicBezTo>
                    <a:pt x="9928" y="16571"/>
                    <a:pt x="11052" y="18060"/>
                    <a:pt x="11113" y="19793"/>
                  </a:cubicBezTo>
                  <a:cubicBezTo>
                    <a:pt x="11144" y="20461"/>
                    <a:pt x="11052" y="21100"/>
                    <a:pt x="10840" y="21738"/>
                  </a:cubicBezTo>
                  <a:cubicBezTo>
                    <a:pt x="10769" y="21968"/>
                    <a:pt x="10564" y="22095"/>
                    <a:pt x="10357" y="22095"/>
                  </a:cubicBezTo>
                  <a:cubicBezTo>
                    <a:pt x="10209" y="22095"/>
                    <a:pt x="10060" y="22030"/>
                    <a:pt x="9958" y="21890"/>
                  </a:cubicBezTo>
                  <a:cubicBezTo>
                    <a:pt x="8955" y="20613"/>
                    <a:pt x="7739" y="19489"/>
                    <a:pt x="6615" y="18303"/>
                  </a:cubicBezTo>
                  <a:cubicBezTo>
                    <a:pt x="5642" y="17270"/>
                    <a:pt x="4730" y="16115"/>
                    <a:pt x="4304" y="14777"/>
                  </a:cubicBezTo>
                  <a:cubicBezTo>
                    <a:pt x="3727" y="12741"/>
                    <a:pt x="4365" y="10552"/>
                    <a:pt x="4152" y="8455"/>
                  </a:cubicBezTo>
                  <a:cubicBezTo>
                    <a:pt x="3879" y="6540"/>
                    <a:pt x="3058" y="4717"/>
                    <a:pt x="1782" y="3258"/>
                  </a:cubicBezTo>
                  <a:cubicBezTo>
                    <a:pt x="1538" y="2954"/>
                    <a:pt x="1265" y="2650"/>
                    <a:pt x="1022" y="2376"/>
                  </a:cubicBezTo>
                  <a:cubicBezTo>
                    <a:pt x="908" y="2263"/>
                    <a:pt x="778" y="2214"/>
                    <a:pt x="652" y="2214"/>
                  </a:cubicBezTo>
                  <a:cubicBezTo>
                    <a:pt x="307" y="2214"/>
                    <a:pt x="0" y="2583"/>
                    <a:pt x="201" y="2984"/>
                  </a:cubicBezTo>
                  <a:cubicBezTo>
                    <a:pt x="1265" y="4990"/>
                    <a:pt x="1812" y="7270"/>
                    <a:pt x="1782" y="9580"/>
                  </a:cubicBezTo>
                  <a:cubicBezTo>
                    <a:pt x="1721" y="11738"/>
                    <a:pt x="1143" y="13957"/>
                    <a:pt x="1660" y="16054"/>
                  </a:cubicBezTo>
                  <a:cubicBezTo>
                    <a:pt x="2116" y="17847"/>
                    <a:pt x="3332" y="19367"/>
                    <a:pt x="4578" y="20735"/>
                  </a:cubicBezTo>
                  <a:cubicBezTo>
                    <a:pt x="5855" y="22103"/>
                    <a:pt x="7253" y="23562"/>
                    <a:pt x="7709" y="25477"/>
                  </a:cubicBezTo>
                  <a:cubicBezTo>
                    <a:pt x="8134" y="27331"/>
                    <a:pt x="7861" y="29276"/>
                    <a:pt x="8104" y="31130"/>
                  </a:cubicBezTo>
                  <a:cubicBezTo>
                    <a:pt x="8378" y="32680"/>
                    <a:pt x="8894" y="34139"/>
                    <a:pt x="9624" y="35507"/>
                  </a:cubicBezTo>
                  <a:cubicBezTo>
                    <a:pt x="9654" y="35568"/>
                    <a:pt x="9685" y="35598"/>
                    <a:pt x="9685" y="35659"/>
                  </a:cubicBezTo>
                  <a:cubicBezTo>
                    <a:pt x="9685" y="35811"/>
                    <a:pt x="9715" y="35933"/>
                    <a:pt x="9715" y="36054"/>
                  </a:cubicBezTo>
                  <a:cubicBezTo>
                    <a:pt x="9836" y="37787"/>
                    <a:pt x="9198" y="39459"/>
                    <a:pt x="8955" y="41191"/>
                  </a:cubicBezTo>
                  <a:cubicBezTo>
                    <a:pt x="8681" y="43076"/>
                    <a:pt x="9259" y="44596"/>
                    <a:pt x="10019" y="46298"/>
                  </a:cubicBezTo>
                  <a:cubicBezTo>
                    <a:pt x="10110" y="46480"/>
                    <a:pt x="10201" y="46814"/>
                    <a:pt x="10353" y="47179"/>
                  </a:cubicBezTo>
                  <a:lnTo>
                    <a:pt x="10353" y="48273"/>
                  </a:lnTo>
                  <a:cubicBezTo>
                    <a:pt x="10353" y="48547"/>
                    <a:pt x="10566" y="48790"/>
                    <a:pt x="10840" y="48790"/>
                  </a:cubicBezTo>
                  <a:lnTo>
                    <a:pt x="22268" y="48790"/>
                  </a:lnTo>
                  <a:cubicBezTo>
                    <a:pt x="22542" y="48790"/>
                    <a:pt x="22785" y="48547"/>
                    <a:pt x="22785" y="48273"/>
                  </a:cubicBezTo>
                  <a:lnTo>
                    <a:pt x="22785" y="46602"/>
                  </a:lnTo>
                  <a:cubicBezTo>
                    <a:pt x="22785" y="46510"/>
                    <a:pt x="22785" y="46419"/>
                    <a:pt x="22846" y="46358"/>
                  </a:cubicBezTo>
                  <a:cubicBezTo>
                    <a:pt x="22907" y="46237"/>
                    <a:pt x="22967" y="46146"/>
                    <a:pt x="22998" y="46085"/>
                  </a:cubicBezTo>
                  <a:cubicBezTo>
                    <a:pt x="24244" y="44170"/>
                    <a:pt x="25247" y="42437"/>
                    <a:pt x="25278" y="40127"/>
                  </a:cubicBezTo>
                  <a:cubicBezTo>
                    <a:pt x="25308" y="38000"/>
                    <a:pt x="24882" y="35872"/>
                    <a:pt x="25369" y="33775"/>
                  </a:cubicBezTo>
                  <a:cubicBezTo>
                    <a:pt x="25946" y="31221"/>
                    <a:pt x="27831" y="29124"/>
                    <a:pt x="28408" y="26541"/>
                  </a:cubicBezTo>
                  <a:cubicBezTo>
                    <a:pt x="29016" y="23744"/>
                    <a:pt x="27922" y="20857"/>
                    <a:pt x="27192" y="18060"/>
                  </a:cubicBezTo>
                  <a:cubicBezTo>
                    <a:pt x="26828" y="16692"/>
                    <a:pt x="26554" y="15233"/>
                    <a:pt x="26858" y="13866"/>
                  </a:cubicBezTo>
                  <a:cubicBezTo>
                    <a:pt x="27284" y="11829"/>
                    <a:pt x="28895" y="10218"/>
                    <a:pt x="29715" y="8273"/>
                  </a:cubicBezTo>
                  <a:cubicBezTo>
                    <a:pt x="30414" y="6449"/>
                    <a:pt x="30566" y="4443"/>
                    <a:pt x="30141" y="2558"/>
                  </a:cubicBezTo>
                  <a:cubicBezTo>
                    <a:pt x="30080" y="2163"/>
                    <a:pt x="29989" y="1799"/>
                    <a:pt x="29867" y="1403"/>
                  </a:cubicBezTo>
                  <a:cubicBezTo>
                    <a:pt x="29798" y="1156"/>
                    <a:pt x="29592" y="1039"/>
                    <a:pt x="29385" y="1039"/>
                  </a:cubicBezTo>
                  <a:cubicBezTo>
                    <a:pt x="29134" y="1039"/>
                    <a:pt x="28881" y="1209"/>
                    <a:pt x="28864" y="1525"/>
                  </a:cubicBezTo>
                  <a:cubicBezTo>
                    <a:pt x="28864" y="3835"/>
                    <a:pt x="28226" y="6084"/>
                    <a:pt x="27101" y="8090"/>
                  </a:cubicBezTo>
                  <a:cubicBezTo>
                    <a:pt x="26037" y="9975"/>
                    <a:pt x="24457" y="11616"/>
                    <a:pt x="23910" y="13714"/>
                  </a:cubicBezTo>
                  <a:cubicBezTo>
                    <a:pt x="23454" y="15537"/>
                    <a:pt x="23788" y="17452"/>
                    <a:pt x="24244" y="19246"/>
                  </a:cubicBezTo>
                  <a:cubicBezTo>
                    <a:pt x="24700" y="21130"/>
                    <a:pt x="25247" y="22984"/>
                    <a:pt x="24700" y="24930"/>
                  </a:cubicBezTo>
                  <a:cubicBezTo>
                    <a:pt x="24244" y="26571"/>
                    <a:pt x="23241" y="28000"/>
                    <a:pt x="22572" y="29580"/>
                  </a:cubicBezTo>
                  <a:lnTo>
                    <a:pt x="22572" y="29428"/>
                  </a:lnTo>
                  <a:cubicBezTo>
                    <a:pt x="22694" y="27088"/>
                    <a:pt x="21448" y="24899"/>
                    <a:pt x="20505" y="22741"/>
                  </a:cubicBezTo>
                  <a:cubicBezTo>
                    <a:pt x="20019" y="21677"/>
                    <a:pt x="19594" y="20553"/>
                    <a:pt x="19654" y="19398"/>
                  </a:cubicBezTo>
                  <a:cubicBezTo>
                    <a:pt x="19745" y="17665"/>
                    <a:pt x="20870" y="16145"/>
                    <a:pt x="21265" y="14474"/>
                  </a:cubicBezTo>
                  <a:cubicBezTo>
                    <a:pt x="21600" y="12923"/>
                    <a:pt x="21448" y="11282"/>
                    <a:pt x="20870" y="9793"/>
                  </a:cubicBezTo>
                  <a:cubicBezTo>
                    <a:pt x="20840" y="9701"/>
                    <a:pt x="20779" y="9610"/>
                    <a:pt x="20749" y="9549"/>
                  </a:cubicBezTo>
                  <a:cubicBezTo>
                    <a:pt x="20661" y="9312"/>
                    <a:pt x="20471" y="9208"/>
                    <a:pt x="20282" y="9208"/>
                  </a:cubicBezTo>
                  <a:cubicBezTo>
                    <a:pt x="20010" y="9208"/>
                    <a:pt x="19740" y="9422"/>
                    <a:pt x="19776" y="9762"/>
                  </a:cubicBezTo>
                  <a:cubicBezTo>
                    <a:pt x="19928" y="11434"/>
                    <a:pt x="19715" y="13136"/>
                    <a:pt x="19138" y="14717"/>
                  </a:cubicBezTo>
                  <a:cubicBezTo>
                    <a:pt x="18499" y="16358"/>
                    <a:pt x="17466" y="17908"/>
                    <a:pt x="17283" y="19671"/>
                  </a:cubicBezTo>
                  <a:cubicBezTo>
                    <a:pt x="17131" y="21191"/>
                    <a:pt x="17679" y="22680"/>
                    <a:pt x="18256" y="24079"/>
                  </a:cubicBezTo>
                  <a:cubicBezTo>
                    <a:pt x="18864" y="25477"/>
                    <a:pt x="19563" y="26966"/>
                    <a:pt x="19411" y="28607"/>
                  </a:cubicBezTo>
                  <a:cubicBezTo>
                    <a:pt x="19229" y="30158"/>
                    <a:pt x="18499" y="31556"/>
                    <a:pt x="18195" y="33076"/>
                  </a:cubicBezTo>
                  <a:cubicBezTo>
                    <a:pt x="17679" y="35598"/>
                    <a:pt x="18438" y="38121"/>
                    <a:pt x="18742" y="40614"/>
                  </a:cubicBezTo>
                  <a:cubicBezTo>
                    <a:pt x="18925" y="41951"/>
                    <a:pt x="18803" y="43319"/>
                    <a:pt x="18438" y="44626"/>
                  </a:cubicBezTo>
                  <a:cubicBezTo>
                    <a:pt x="18376" y="44877"/>
                    <a:pt x="18160" y="45006"/>
                    <a:pt x="17944" y="45006"/>
                  </a:cubicBezTo>
                  <a:cubicBezTo>
                    <a:pt x="17741" y="45006"/>
                    <a:pt x="17539" y="44892"/>
                    <a:pt x="17466" y="44656"/>
                  </a:cubicBezTo>
                  <a:cubicBezTo>
                    <a:pt x="16797" y="42833"/>
                    <a:pt x="16493" y="40887"/>
                    <a:pt x="16645" y="38972"/>
                  </a:cubicBezTo>
                  <a:cubicBezTo>
                    <a:pt x="16919" y="35902"/>
                    <a:pt x="17739" y="32772"/>
                    <a:pt x="17010" y="29702"/>
                  </a:cubicBezTo>
                  <a:cubicBezTo>
                    <a:pt x="16554" y="27848"/>
                    <a:pt x="15581" y="26176"/>
                    <a:pt x="15308" y="24291"/>
                  </a:cubicBezTo>
                  <a:cubicBezTo>
                    <a:pt x="15034" y="22316"/>
                    <a:pt x="15794" y="20522"/>
                    <a:pt x="16493" y="18729"/>
                  </a:cubicBezTo>
                  <a:cubicBezTo>
                    <a:pt x="17162" y="16996"/>
                    <a:pt x="17739" y="15142"/>
                    <a:pt x="17466" y="13288"/>
                  </a:cubicBezTo>
                  <a:cubicBezTo>
                    <a:pt x="17192" y="11130"/>
                    <a:pt x="15855" y="9306"/>
                    <a:pt x="15004" y="7300"/>
                  </a:cubicBezTo>
                  <a:cubicBezTo>
                    <a:pt x="14122" y="5172"/>
                    <a:pt x="13818" y="2862"/>
                    <a:pt x="14061" y="583"/>
                  </a:cubicBezTo>
                  <a:cubicBezTo>
                    <a:pt x="14098" y="222"/>
                    <a:pt x="13823" y="1"/>
                    <a:pt x="13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2250" y="1188125"/>
              <a:ext cx="463200" cy="602500"/>
            </a:xfrm>
            <a:custGeom>
              <a:avLst/>
              <a:gdLst/>
              <a:ahLst/>
              <a:cxnLst/>
              <a:rect l="l" t="t" r="r" b="b"/>
              <a:pathLst>
                <a:path w="18528" h="24100" extrusionOk="0">
                  <a:moveTo>
                    <a:pt x="4758" y="14470"/>
                  </a:moveTo>
                  <a:cubicBezTo>
                    <a:pt x="4900" y="14470"/>
                    <a:pt x="5040" y="14586"/>
                    <a:pt x="4986" y="14768"/>
                  </a:cubicBezTo>
                  <a:cubicBezTo>
                    <a:pt x="4925" y="15041"/>
                    <a:pt x="4834" y="15284"/>
                    <a:pt x="4742" y="15558"/>
                  </a:cubicBezTo>
                  <a:cubicBezTo>
                    <a:pt x="4696" y="15651"/>
                    <a:pt x="4614" y="15691"/>
                    <a:pt x="4532" y="15691"/>
                  </a:cubicBezTo>
                  <a:cubicBezTo>
                    <a:pt x="4400" y="15691"/>
                    <a:pt x="4268" y="15587"/>
                    <a:pt x="4286" y="15436"/>
                  </a:cubicBezTo>
                  <a:lnTo>
                    <a:pt x="4317" y="15315"/>
                  </a:lnTo>
                  <a:cubicBezTo>
                    <a:pt x="4347" y="15072"/>
                    <a:pt x="4438" y="14859"/>
                    <a:pt x="4530" y="14646"/>
                  </a:cubicBezTo>
                  <a:cubicBezTo>
                    <a:pt x="4566" y="14523"/>
                    <a:pt x="4663" y="14470"/>
                    <a:pt x="4758" y="14470"/>
                  </a:cubicBezTo>
                  <a:close/>
                  <a:moveTo>
                    <a:pt x="8147" y="17321"/>
                  </a:moveTo>
                  <a:cubicBezTo>
                    <a:pt x="7573" y="18136"/>
                    <a:pt x="7179" y="19072"/>
                    <a:pt x="6667" y="19918"/>
                  </a:cubicBezTo>
                  <a:lnTo>
                    <a:pt x="6667" y="19918"/>
                  </a:lnTo>
                  <a:cubicBezTo>
                    <a:pt x="6791" y="19358"/>
                    <a:pt x="6999" y="18827"/>
                    <a:pt x="7265" y="18324"/>
                  </a:cubicBezTo>
                  <a:cubicBezTo>
                    <a:pt x="7508" y="17959"/>
                    <a:pt x="7812" y="17625"/>
                    <a:pt x="8147" y="17321"/>
                  </a:cubicBezTo>
                  <a:close/>
                  <a:moveTo>
                    <a:pt x="2554" y="18263"/>
                  </a:moveTo>
                  <a:cubicBezTo>
                    <a:pt x="2402" y="19327"/>
                    <a:pt x="2037" y="20360"/>
                    <a:pt x="1490" y="21272"/>
                  </a:cubicBezTo>
                  <a:lnTo>
                    <a:pt x="1399" y="21242"/>
                  </a:lnTo>
                  <a:cubicBezTo>
                    <a:pt x="1490" y="20269"/>
                    <a:pt x="1794" y="19327"/>
                    <a:pt x="2341" y="18537"/>
                  </a:cubicBezTo>
                  <a:cubicBezTo>
                    <a:pt x="2402" y="18446"/>
                    <a:pt x="2463" y="18354"/>
                    <a:pt x="2554" y="18263"/>
                  </a:cubicBezTo>
                  <a:close/>
                  <a:moveTo>
                    <a:pt x="6092" y="1"/>
                  </a:moveTo>
                  <a:cubicBezTo>
                    <a:pt x="5973" y="1"/>
                    <a:pt x="5853" y="87"/>
                    <a:pt x="5837" y="239"/>
                  </a:cubicBezTo>
                  <a:cubicBezTo>
                    <a:pt x="5837" y="1302"/>
                    <a:pt x="5563" y="2366"/>
                    <a:pt x="5046" y="3309"/>
                  </a:cubicBezTo>
                  <a:cubicBezTo>
                    <a:pt x="4560" y="4190"/>
                    <a:pt x="3831" y="4980"/>
                    <a:pt x="3587" y="5983"/>
                  </a:cubicBezTo>
                  <a:cubicBezTo>
                    <a:pt x="3405" y="6834"/>
                    <a:pt x="3466" y="7716"/>
                    <a:pt x="3739" y="8567"/>
                  </a:cubicBezTo>
                  <a:cubicBezTo>
                    <a:pt x="3982" y="9448"/>
                    <a:pt x="4226" y="10330"/>
                    <a:pt x="3982" y="11211"/>
                  </a:cubicBezTo>
                  <a:cubicBezTo>
                    <a:pt x="3739" y="12123"/>
                    <a:pt x="3223" y="12822"/>
                    <a:pt x="2919" y="13643"/>
                  </a:cubicBezTo>
                  <a:cubicBezTo>
                    <a:pt x="2675" y="14342"/>
                    <a:pt x="2554" y="15072"/>
                    <a:pt x="2584" y="15771"/>
                  </a:cubicBezTo>
                  <a:cubicBezTo>
                    <a:pt x="2584" y="15801"/>
                    <a:pt x="2584" y="15832"/>
                    <a:pt x="2584" y="15862"/>
                  </a:cubicBezTo>
                  <a:cubicBezTo>
                    <a:pt x="2554" y="15923"/>
                    <a:pt x="2524" y="15983"/>
                    <a:pt x="2493" y="16044"/>
                  </a:cubicBezTo>
                  <a:cubicBezTo>
                    <a:pt x="2159" y="16804"/>
                    <a:pt x="1520" y="17351"/>
                    <a:pt x="1065" y="17990"/>
                  </a:cubicBezTo>
                  <a:cubicBezTo>
                    <a:pt x="517" y="18719"/>
                    <a:pt x="426" y="19479"/>
                    <a:pt x="365" y="20330"/>
                  </a:cubicBezTo>
                  <a:cubicBezTo>
                    <a:pt x="365" y="20421"/>
                    <a:pt x="335" y="20604"/>
                    <a:pt x="305" y="20756"/>
                  </a:cubicBezTo>
                  <a:lnTo>
                    <a:pt x="61" y="21242"/>
                  </a:lnTo>
                  <a:cubicBezTo>
                    <a:pt x="1" y="21333"/>
                    <a:pt x="31" y="21485"/>
                    <a:pt x="153" y="21546"/>
                  </a:cubicBezTo>
                  <a:lnTo>
                    <a:pt x="4894" y="24069"/>
                  </a:lnTo>
                  <a:cubicBezTo>
                    <a:pt x="4935" y="24089"/>
                    <a:pt x="4979" y="24099"/>
                    <a:pt x="5022" y="24099"/>
                  </a:cubicBezTo>
                  <a:cubicBezTo>
                    <a:pt x="5107" y="24099"/>
                    <a:pt x="5188" y="24059"/>
                    <a:pt x="5229" y="23978"/>
                  </a:cubicBezTo>
                  <a:lnTo>
                    <a:pt x="5593" y="23278"/>
                  </a:lnTo>
                  <a:cubicBezTo>
                    <a:pt x="5624" y="23248"/>
                    <a:pt x="5654" y="23218"/>
                    <a:pt x="5685" y="23187"/>
                  </a:cubicBezTo>
                  <a:lnTo>
                    <a:pt x="5806" y="23126"/>
                  </a:lnTo>
                  <a:cubicBezTo>
                    <a:pt x="6749" y="22610"/>
                    <a:pt x="7539" y="22123"/>
                    <a:pt x="8056" y="21151"/>
                  </a:cubicBezTo>
                  <a:cubicBezTo>
                    <a:pt x="8542" y="20300"/>
                    <a:pt x="8815" y="19297"/>
                    <a:pt x="9484" y="18537"/>
                  </a:cubicBezTo>
                  <a:cubicBezTo>
                    <a:pt x="10305" y="17625"/>
                    <a:pt x="11551" y="17169"/>
                    <a:pt x="12341" y="16227"/>
                  </a:cubicBezTo>
                  <a:cubicBezTo>
                    <a:pt x="13223" y="15193"/>
                    <a:pt x="13405" y="13765"/>
                    <a:pt x="13709" y="12458"/>
                  </a:cubicBezTo>
                  <a:cubicBezTo>
                    <a:pt x="13831" y="11789"/>
                    <a:pt x="14104" y="11181"/>
                    <a:pt x="14499" y="10634"/>
                  </a:cubicBezTo>
                  <a:cubicBezTo>
                    <a:pt x="15077" y="9813"/>
                    <a:pt x="16110" y="9509"/>
                    <a:pt x="16870" y="8901"/>
                  </a:cubicBezTo>
                  <a:cubicBezTo>
                    <a:pt x="17569" y="8293"/>
                    <a:pt x="18056" y="7503"/>
                    <a:pt x="18299" y="6622"/>
                  </a:cubicBezTo>
                  <a:cubicBezTo>
                    <a:pt x="18360" y="6439"/>
                    <a:pt x="18420" y="6257"/>
                    <a:pt x="18451" y="6075"/>
                  </a:cubicBezTo>
                  <a:cubicBezTo>
                    <a:pt x="18528" y="5901"/>
                    <a:pt x="18374" y="5765"/>
                    <a:pt x="18227" y="5765"/>
                  </a:cubicBezTo>
                  <a:cubicBezTo>
                    <a:pt x="18142" y="5765"/>
                    <a:pt x="18059" y="5811"/>
                    <a:pt x="18025" y="5923"/>
                  </a:cubicBezTo>
                  <a:cubicBezTo>
                    <a:pt x="17478" y="6865"/>
                    <a:pt x="16749" y="7655"/>
                    <a:pt x="15837" y="8233"/>
                  </a:cubicBezTo>
                  <a:cubicBezTo>
                    <a:pt x="14955" y="8780"/>
                    <a:pt x="13952" y="9114"/>
                    <a:pt x="13253" y="9874"/>
                  </a:cubicBezTo>
                  <a:cubicBezTo>
                    <a:pt x="12706" y="10543"/>
                    <a:pt x="12341" y="11363"/>
                    <a:pt x="12189" y="12214"/>
                  </a:cubicBezTo>
                  <a:cubicBezTo>
                    <a:pt x="11977" y="13096"/>
                    <a:pt x="11764" y="13977"/>
                    <a:pt x="11125" y="14676"/>
                  </a:cubicBezTo>
                  <a:cubicBezTo>
                    <a:pt x="10578" y="15254"/>
                    <a:pt x="9849" y="15619"/>
                    <a:pt x="9241" y="16135"/>
                  </a:cubicBezTo>
                  <a:lnTo>
                    <a:pt x="9271" y="16075"/>
                  </a:lnTo>
                  <a:cubicBezTo>
                    <a:pt x="9849" y="15132"/>
                    <a:pt x="9788" y="13947"/>
                    <a:pt x="9879" y="12853"/>
                  </a:cubicBezTo>
                  <a:cubicBezTo>
                    <a:pt x="9879" y="12306"/>
                    <a:pt x="10031" y="11759"/>
                    <a:pt x="10274" y="11272"/>
                  </a:cubicBezTo>
                  <a:cubicBezTo>
                    <a:pt x="10700" y="10573"/>
                    <a:pt x="11490" y="10208"/>
                    <a:pt x="12007" y="9600"/>
                  </a:cubicBezTo>
                  <a:cubicBezTo>
                    <a:pt x="12493" y="9023"/>
                    <a:pt x="12797" y="8324"/>
                    <a:pt x="12888" y="7564"/>
                  </a:cubicBezTo>
                  <a:lnTo>
                    <a:pt x="12888" y="7442"/>
                  </a:lnTo>
                  <a:cubicBezTo>
                    <a:pt x="12907" y="7278"/>
                    <a:pt x="12772" y="7180"/>
                    <a:pt x="12641" y="7180"/>
                  </a:cubicBezTo>
                  <a:cubicBezTo>
                    <a:pt x="12554" y="7180"/>
                    <a:pt x="12469" y="7223"/>
                    <a:pt x="12433" y="7321"/>
                  </a:cubicBezTo>
                  <a:cubicBezTo>
                    <a:pt x="12129" y="8050"/>
                    <a:pt x="11673" y="8689"/>
                    <a:pt x="11065" y="9236"/>
                  </a:cubicBezTo>
                  <a:cubicBezTo>
                    <a:pt x="10457" y="9783"/>
                    <a:pt x="9666" y="10178"/>
                    <a:pt x="9211" y="10877"/>
                  </a:cubicBezTo>
                  <a:cubicBezTo>
                    <a:pt x="8846" y="11485"/>
                    <a:pt x="8663" y="12184"/>
                    <a:pt x="8663" y="12914"/>
                  </a:cubicBezTo>
                  <a:cubicBezTo>
                    <a:pt x="8572" y="13673"/>
                    <a:pt x="8542" y="14403"/>
                    <a:pt x="8116" y="15011"/>
                  </a:cubicBezTo>
                  <a:cubicBezTo>
                    <a:pt x="7691" y="15649"/>
                    <a:pt x="7083" y="16044"/>
                    <a:pt x="6627" y="16591"/>
                  </a:cubicBezTo>
                  <a:cubicBezTo>
                    <a:pt x="5867" y="17534"/>
                    <a:pt x="5624" y="18749"/>
                    <a:pt x="5198" y="19844"/>
                  </a:cubicBezTo>
                  <a:cubicBezTo>
                    <a:pt x="4955" y="20452"/>
                    <a:pt x="4621" y="20999"/>
                    <a:pt x="4195" y="21455"/>
                  </a:cubicBezTo>
                  <a:cubicBezTo>
                    <a:pt x="4140" y="21501"/>
                    <a:pt x="4076" y="21522"/>
                    <a:pt x="4015" y="21522"/>
                  </a:cubicBezTo>
                  <a:cubicBezTo>
                    <a:pt x="3875" y="21522"/>
                    <a:pt x="3749" y="21411"/>
                    <a:pt x="3770" y="21242"/>
                  </a:cubicBezTo>
                  <a:cubicBezTo>
                    <a:pt x="3891" y="20360"/>
                    <a:pt x="4226" y="19479"/>
                    <a:pt x="4712" y="18719"/>
                  </a:cubicBezTo>
                  <a:cubicBezTo>
                    <a:pt x="5502" y="17503"/>
                    <a:pt x="6536" y="16379"/>
                    <a:pt x="6900" y="14950"/>
                  </a:cubicBezTo>
                  <a:cubicBezTo>
                    <a:pt x="7113" y="14099"/>
                    <a:pt x="7083" y="13187"/>
                    <a:pt x="7387" y="12336"/>
                  </a:cubicBezTo>
                  <a:cubicBezTo>
                    <a:pt x="7691" y="11515"/>
                    <a:pt x="8420" y="10877"/>
                    <a:pt x="9089" y="10300"/>
                  </a:cubicBezTo>
                  <a:cubicBezTo>
                    <a:pt x="9788" y="9783"/>
                    <a:pt x="10335" y="9084"/>
                    <a:pt x="10700" y="8263"/>
                  </a:cubicBezTo>
                  <a:cubicBezTo>
                    <a:pt x="11065" y="7321"/>
                    <a:pt x="10913" y="6257"/>
                    <a:pt x="11004" y="5254"/>
                  </a:cubicBezTo>
                  <a:cubicBezTo>
                    <a:pt x="11125" y="4190"/>
                    <a:pt x="11490" y="3157"/>
                    <a:pt x="12098" y="2275"/>
                  </a:cubicBezTo>
                  <a:cubicBezTo>
                    <a:pt x="12216" y="2087"/>
                    <a:pt x="12079" y="1881"/>
                    <a:pt x="11913" y="1881"/>
                  </a:cubicBezTo>
                  <a:cubicBezTo>
                    <a:pt x="11864" y="1881"/>
                    <a:pt x="11812" y="1899"/>
                    <a:pt x="11764" y="1941"/>
                  </a:cubicBezTo>
                  <a:cubicBezTo>
                    <a:pt x="11612" y="2062"/>
                    <a:pt x="11490" y="2184"/>
                    <a:pt x="11338" y="2336"/>
                  </a:cubicBezTo>
                  <a:cubicBezTo>
                    <a:pt x="10670" y="2944"/>
                    <a:pt x="10183" y="3734"/>
                    <a:pt x="9970" y="4646"/>
                  </a:cubicBezTo>
                  <a:cubicBezTo>
                    <a:pt x="9758" y="5588"/>
                    <a:pt x="9940" y="6652"/>
                    <a:pt x="9545" y="7564"/>
                  </a:cubicBezTo>
                  <a:cubicBezTo>
                    <a:pt x="9241" y="8141"/>
                    <a:pt x="8815" y="8689"/>
                    <a:pt x="8268" y="9084"/>
                  </a:cubicBezTo>
                  <a:lnTo>
                    <a:pt x="8207" y="9144"/>
                  </a:lnTo>
                  <a:cubicBezTo>
                    <a:pt x="8157" y="9178"/>
                    <a:pt x="8103" y="9193"/>
                    <a:pt x="8053" y="9193"/>
                  </a:cubicBezTo>
                  <a:cubicBezTo>
                    <a:pt x="7923" y="9193"/>
                    <a:pt x="7812" y="9094"/>
                    <a:pt x="7812" y="8962"/>
                  </a:cubicBezTo>
                  <a:cubicBezTo>
                    <a:pt x="7843" y="8567"/>
                    <a:pt x="7843" y="8141"/>
                    <a:pt x="7904" y="7777"/>
                  </a:cubicBezTo>
                  <a:cubicBezTo>
                    <a:pt x="7995" y="6986"/>
                    <a:pt x="8268" y="6227"/>
                    <a:pt x="8724" y="5588"/>
                  </a:cubicBezTo>
                  <a:cubicBezTo>
                    <a:pt x="8816" y="5404"/>
                    <a:pt x="8682" y="5221"/>
                    <a:pt x="8520" y="5221"/>
                  </a:cubicBezTo>
                  <a:cubicBezTo>
                    <a:pt x="8467" y="5221"/>
                    <a:pt x="8411" y="5240"/>
                    <a:pt x="8359" y="5284"/>
                  </a:cubicBezTo>
                  <a:lnTo>
                    <a:pt x="8268" y="5345"/>
                  </a:lnTo>
                  <a:cubicBezTo>
                    <a:pt x="7691" y="5831"/>
                    <a:pt x="7265" y="6470"/>
                    <a:pt x="7052" y="7199"/>
                  </a:cubicBezTo>
                  <a:cubicBezTo>
                    <a:pt x="6870" y="7989"/>
                    <a:pt x="6992" y="8841"/>
                    <a:pt x="6627" y="9570"/>
                  </a:cubicBezTo>
                  <a:cubicBezTo>
                    <a:pt x="6505" y="9874"/>
                    <a:pt x="6323" y="10117"/>
                    <a:pt x="6080" y="10330"/>
                  </a:cubicBezTo>
                  <a:cubicBezTo>
                    <a:pt x="6037" y="10373"/>
                    <a:pt x="5982" y="10393"/>
                    <a:pt x="5928" y="10393"/>
                  </a:cubicBezTo>
                  <a:cubicBezTo>
                    <a:pt x="5830" y="10393"/>
                    <a:pt x="5735" y="10326"/>
                    <a:pt x="5715" y="10208"/>
                  </a:cubicBezTo>
                  <a:cubicBezTo>
                    <a:pt x="5563" y="9448"/>
                    <a:pt x="5320" y="8719"/>
                    <a:pt x="5107" y="7989"/>
                  </a:cubicBezTo>
                  <a:cubicBezTo>
                    <a:pt x="4925" y="7351"/>
                    <a:pt x="4864" y="6682"/>
                    <a:pt x="4955" y="6014"/>
                  </a:cubicBezTo>
                  <a:cubicBezTo>
                    <a:pt x="5138" y="5041"/>
                    <a:pt x="5897" y="4312"/>
                    <a:pt x="6262" y="3369"/>
                  </a:cubicBezTo>
                  <a:cubicBezTo>
                    <a:pt x="6597" y="2518"/>
                    <a:pt x="6657" y="1576"/>
                    <a:pt x="6445" y="695"/>
                  </a:cubicBezTo>
                  <a:cubicBezTo>
                    <a:pt x="6414" y="512"/>
                    <a:pt x="6353" y="330"/>
                    <a:pt x="6323" y="178"/>
                  </a:cubicBezTo>
                  <a:cubicBezTo>
                    <a:pt x="6282" y="56"/>
                    <a:pt x="6188" y="1"/>
                    <a:pt x="6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91475" y="3470325"/>
              <a:ext cx="292575" cy="829450"/>
            </a:xfrm>
            <a:custGeom>
              <a:avLst/>
              <a:gdLst/>
              <a:ahLst/>
              <a:cxnLst/>
              <a:rect l="l" t="t" r="r" b="b"/>
              <a:pathLst>
                <a:path w="11703" h="33178" extrusionOk="0">
                  <a:moveTo>
                    <a:pt x="5391" y="1"/>
                  </a:moveTo>
                  <a:cubicBezTo>
                    <a:pt x="3925" y="1"/>
                    <a:pt x="1165" y="1146"/>
                    <a:pt x="396" y="9438"/>
                  </a:cubicBezTo>
                  <a:cubicBezTo>
                    <a:pt x="0" y="13846"/>
                    <a:pt x="426" y="18314"/>
                    <a:pt x="1642" y="22600"/>
                  </a:cubicBezTo>
                  <a:cubicBezTo>
                    <a:pt x="2797" y="26642"/>
                    <a:pt x="4286" y="31961"/>
                    <a:pt x="4408" y="33177"/>
                  </a:cubicBezTo>
                  <a:cubicBezTo>
                    <a:pt x="4408" y="33177"/>
                    <a:pt x="11703" y="6216"/>
                    <a:pt x="6323" y="168"/>
                  </a:cubicBezTo>
                  <a:cubicBezTo>
                    <a:pt x="6323" y="168"/>
                    <a:pt x="5951" y="1"/>
                    <a:pt x="5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95625" y="3680500"/>
              <a:ext cx="284925" cy="619300"/>
            </a:xfrm>
            <a:custGeom>
              <a:avLst/>
              <a:gdLst/>
              <a:ahLst/>
              <a:cxnLst/>
              <a:rect l="l" t="t" r="r" b="b"/>
              <a:pathLst>
                <a:path w="11397" h="24772" extrusionOk="0">
                  <a:moveTo>
                    <a:pt x="9154" y="0"/>
                  </a:moveTo>
                  <a:cubicBezTo>
                    <a:pt x="8486" y="0"/>
                    <a:pt x="7932" y="339"/>
                    <a:pt x="7506" y="788"/>
                  </a:cubicBezTo>
                  <a:cubicBezTo>
                    <a:pt x="6746" y="1518"/>
                    <a:pt x="6321" y="2521"/>
                    <a:pt x="6260" y="3554"/>
                  </a:cubicBezTo>
                  <a:cubicBezTo>
                    <a:pt x="5029" y="21031"/>
                    <a:pt x="1" y="24772"/>
                    <a:pt x="260" y="24772"/>
                  </a:cubicBezTo>
                  <a:cubicBezTo>
                    <a:pt x="263" y="24772"/>
                    <a:pt x="267" y="24771"/>
                    <a:pt x="272" y="24770"/>
                  </a:cubicBezTo>
                  <a:cubicBezTo>
                    <a:pt x="9543" y="22035"/>
                    <a:pt x="11063" y="6928"/>
                    <a:pt x="11336" y="2490"/>
                  </a:cubicBezTo>
                  <a:cubicBezTo>
                    <a:pt x="11397" y="1427"/>
                    <a:pt x="10759" y="454"/>
                    <a:pt x="9756" y="89"/>
                  </a:cubicBezTo>
                  <a:cubicBezTo>
                    <a:pt x="9546" y="28"/>
                    <a:pt x="9345" y="0"/>
                    <a:pt x="9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04550" y="3687875"/>
              <a:ext cx="302975" cy="611950"/>
            </a:xfrm>
            <a:custGeom>
              <a:avLst/>
              <a:gdLst/>
              <a:ahLst/>
              <a:cxnLst/>
              <a:rect l="l" t="t" r="r" b="b"/>
              <a:pathLst>
                <a:path w="12119" h="24478" extrusionOk="0">
                  <a:moveTo>
                    <a:pt x="2310" y="0"/>
                  </a:moveTo>
                  <a:cubicBezTo>
                    <a:pt x="2087" y="0"/>
                    <a:pt x="1862" y="33"/>
                    <a:pt x="1641" y="98"/>
                  </a:cubicBezTo>
                  <a:cubicBezTo>
                    <a:pt x="638" y="493"/>
                    <a:pt x="0" y="1496"/>
                    <a:pt x="122" y="2560"/>
                  </a:cubicBezTo>
                  <a:cubicBezTo>
                    <a:pt x="547" y="6967"/>
                    <a:pt x="2523" y="22013"/>
                    <a:pt x="11885" y="24475"/>
                  </a:cubicBezTo>
                  <a:cubicBezTo>
                    <a:pt x="11889" y="24476"/>
                    <a:pt x="11893" y="24477"/>
                    <a:pt x="11896" y="24477"/>
                  </a:cubicBezTo>
                  <a:cubicBezTo>
                    <a:pt x="12118" y="24477"/>
                    <a:pt x="6999" y="20879"/>
                    <a:pt x="5228" y="3442"/>
                  </a:cubicBezTo>
                  <a:cubicBezTo>
                    <a:pt x="5137" y="2408"/>
                    <a:pt x="4681" y="1435"/>
                    <a:pt x="3921" y="706"/>
                  </a:cubicBezTo>
                  <a:cubicBezTo>
                    <a:pt x="3499" y="239"/>
                    <a:pt x="2914" y="0"/>
                    <a:pt x="2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01650" y="3938350"/>
              <a:ext cx="471925" cy="367300"/>
            </a:xfrm>
            <a:custGeom>
              <a:avLst/>
              <a:gdLst/>
              <a:ahLst/>
              <a:cxnLst/>
              <a:rect l="l" t="t" r="r" b="b"/>
              <a:pathLst>
                <a:path w="18877" h="14692" extrusionOk="0">
                  <a:moveTo>
                    <a:pt x="14161" y="1"/>
                  </a:moveTo>
                  <a:cubicBezTo>
                    <a:pt x="11250" y="1"/>
                    <a:pt x="7569" y="8590"/>
                    <a:pt x="7569" y="8590"/>
                  </a:cubicBezTo>
                  <a:cubicBezTo>
                    <a:pt x="4821" y="14168"/>
                    <a:pt x="928" y="14460"/>
                    <a:pt x="142" y="14460"/>
                  </a:cubicBezTo>
                  <a:cubicBezTo>
                    <a:pt x="50" y="14460"/>
                    <a:pt x="1" y="14456"/>
                    <a:pt x="1" y="14456"/>
                  </a:cubicBezTo>
                  <a:lnTo>
                    <a:pt x="1" y="14456"/>
                  </a:lnTo>
                  <a:cubicBezTo>
                    <a:pt x="692" y="14620"/>
                    <a:pt x="1380" y="14692"/>
                    <a:pt x="2055" y="14692"/>
                  </a:cubicBezTo>
                  <a:cubicBezTo>
                    <a:pt x="6903" y="14692"/>
                    <a:pt x="11095" y="10991"/>
                    <a:pt x="11095" y="10991"/>
                  </a:cubicBezTo>
                  <a:cubicBezTo>
                    <a:pt x="18876" y="3210"/>
                    <a:pt x="14834" y="170"/>
                    <a:pt x="14834" y="170"/>
                  </a:cubicBezTo>
                  <a:cubicBezTo>
                    <a:pt x="14616" y="55"/>
                    <a:pt x="14391" y="1"/>
                    <a:pt x="14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25200" y="3945600"/>
              <a:ext cx="478000" cy="361225"/>
            </a:xfrm>
            <a:custGeom>
              <a:avLst/>
              <a:gdLst/>
              <a:ahLst/>
              <a:cxnLst/>
              <a:rect l="l" t="t" r="r" b="b"/>
              <a:pathLst>
                <a:path w="19120" h="14449" extrusionOk="0">
                  <a:moveTo>
                    <a:pt x="4684" y="1"/>
                  </a:moveTo>
                  <a:cubicBezTo>
                    <a:pt x="4443" y="1"/>
                    <a:pt x="4208" y="59"/>
                    <a:pt x="3982" y="184"/>
                  </a:cubicBezTo>
                  <a:cubicBezTo>
                    <a:pt x="3982" y="184"/>
                    <a:pt x="1" y="3315"/>
                    <a:pt x="7964" y="10914"/>
                  </a:cubicBezTo>
                  <a:cubicBezTo>
                    <a:pt x="7964" y="10940"/>
                    <a:pt x="12083" y="14448"/>
                    <a:pt x="16855" y="14448"/>
                  </a:cubicBezTo>
                  <a:cubicBezTo>
                    <a:pt x="17598" y="14448"/>
                    <a:pt x="18358" y="14363"/>
                    <a:pt x="19120" y="14166"/>
                  </a:cubicBezTo>
                  <a:lnTo>
                    <a:pt x="19120" y="14166"/>
                  </a:lnTo>
                  <a:cubicBezTo>
                    <a:pt x="19120" y="14166"/>
                    <a:pt x="19045" y="14174"/>
                    <a:pt x="18908" y="14174"/>
                  </a:cubicBezTo>
                  <a:cubicBezTo>
                    <a:pt x="17983" y="14174"/>
                    <a:pt x="14210" y="13828"/>
                    <a:pt x="11429" y="8452"/>
                  </a:cubicBezTo>
                  <a:cubicBezTo>
                    <a:pt x="11429" y="8452"/>
                    <a:pt x="7593" y="1"/>
                    <a:pt x="4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96475" y="2313625"/>
              <a:ext cx="334400" cy="300700"/>
            </a:xfrm>
            <a:custGeom>
              <a:avLst/>
              <a:gdLst/>
              <a:ahLst/>
              <a:cxnLst/>
              <a:rect l="l" t="t" r="r" b="b"/>
              <a:pathLst>
                <a:path w="13376" h="12028" extrusionOk="0">
                  <a:moveTo>
                    <a:pt x="11826" y="1"/>
                  </a:moveTo>
                  <a:cubicBezTo>
                    <a:pt x="10966" y="1"/>
                    <a:pt x="9657" y="449"/>
                    <a:pt x="7691" y="1967"/>
                  </a:cubicBezTo>
                  <a:cubicBezTo>
                    <a:pt x="5837" y="3396"/>
                    <a:pt x="4287" y="5159"/>
                    <a:pt x="3071" y="7165"/>
                  </a:cubicBezTo>
                  <a:cubicBezTo>
                    <a:pt x="1946" y="9080"/>
                    <a:pt x="426" y="11542"/>
                    <a:pt x="1" y="12028"/>
                  </a:cubicBezTo>
                  <a:cubicBezTo>
                    <a:pt x="1" y="12028"/>
                    <a:pt x="12980" y="5159"/>
                    <a:pt x="13375" y="934"/>
                  </a:cubicBezTo>
                  <a:cubicBezTo>
                    <a:pt x="13375" y="934"/>
                    <a:pt x="13068" y="1"/>
                    <a:pt x="1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91925" y="2469100"/>
              <a:ext cx="332850" cy="163975"/>
            </a:xfrm>
            <a:custGeom>
              <a:avLst/>
              <a:gdLst/>
              <a:ahLst/>
              <a:cxnLst/>
              <a:rect l="l" t="t" r="r" b="b"/>
              <a:pathLst>
                <a:path w="13314" h="6559" extrusionOk="0">
                  <a:moveTo>
                    <a:pt x="11889" y="0"/>
                  </a:moveTo>
                  <a:cubicBezTo>
                    <a:pt x="11382" y="0"/>
                    <a:pt x="10882" y="182"/>
                    <a:pt x="10487" y="520"/>
                  </a:cubicBezTo>
                  <a:cubicBezTo>
                    <a:pt x="3222" y="6386"/>
                    <a:pt x="1" y="5718"/>
                    <a:pt x="183" y="5809"/>
                  </a:cubicBezTo>
                  <a:cubicBezTo>
                    <a:pt x="1082" y="6340"/>
                    <a:pt x="2065" y="6559"/>
                    <a:pt x="3075" y="6559"/>
                  </a:cubicBezTo>
                  <a:cubicBezTo>
                    <a:pt x="6979" y="6559"/>
                    <a:pt x="11287" y="3284"/>
                    <a:pt x="12736" y="2101"/>
                  </a:cubicBezTo>
                  <a:cubicBezTo>
                    <a:pt x="13162" y="1736"/>
                    <a:pt x="13314" y="1128"/>
                    <a:pt x="13071" y="611"/>
                  </a:cubicBezTo>
                  <a:cubicBezTo>
                    <a:pt x="12899" y="238"/>
                    <a:pt x="12510" y="1"/>
                    <a:pt x="12083" y="1"/>
                  </a:cubicBezTo>
                  <a:cubicBezTo>
                    <a:pt x="12058" y="1"/>
                    <a:pt x="12032" y="2"/>
                    <a:pt x="12007" y="3"/>
                  </a:cubicBezTo>
                  <a:cubicBezTo>
                    <a:pt x="11968" y="1"/>
                    <a:pt x="11928" y="0"/>
                    <a:pt x="1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35700" y="2294350"/>
              <a:ext cx="218100" cy="320175"/>
            </a:xfrm>
            <a:custGeom>
              <a:avLst/>
              <a:gdLst/>
              <a:ahLst/>
              <a:cxnLst/>
              <a:rect l="l" t="t" r="r" b="b"/>
              <a:pathLst>
                <a:path w="8724" h="12807" extrusionOk="0">
                  <a:moveTo>
                    <a:pt x="7565" y="0"/>
                  </a:moveTo>
                  <a:cubicBezTo>
                    <a:pt x="7211" y="0"/>
                    <a:pt x="6866" y="148"/>
                    <a:pt x="6627" y="428"/>
                  </a:cubicBezTo>
                  <a:cubicBezTo>
                    <a:pt x="5076" y="2160"/>
                    <a:pt x="0" y="8331"/>
                    <a:pt x="2402" y="12799"/>
                  </a:cubicBezTo>
                  <a:cubicBezTo>
                    <a:pt x="2405" y="12804"/>
                    <a:pt x="2407" y="12806"/>
                    <a:pt x="2410" y="12806"/>
                  </a:cubicBezTo>
                  <a:cubicBezTo>
                    <a:pt x="2499" y="12806"/>
                    <a:pt x="2139" y="9543"/>
                    <a:pt x="8116" y="2708"/>
                  </a:cubicBezTo>
                  <a:cubicBezTo>
                    <a:pt x="8481" y="2282"/>
                    <a:pt x="8693" y="1765"/>
                    <a:pt x="8693" y="1218"/>
                  </a:cubicBezTo>
                  <a:cubicBezTo>
                    <a:pt x="8724" y="762"/>
                    <a:pt x="8511" y="337"/>
                    <a:pt x="8116" y="124"/>
                  </a:cubicBezTo>
                  <a:cubicBezTo>
                    <a:pt x="7939" y="41"/>
                    <a:pt x="7751" y="0"/>
                    <a:pt x="7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95725" y="2611300"/>
              <a:ext cx="277575" cy="79325"/>
            </a:xfrm>
            <a:custGeom>
              <a:avLst/>
              <a:gdLst/>
              <a:ahLst/>
              <a:cxnLst/>
              <a:rect l="l" t="t" r="r" b="b"/>
              <a:pathLst>
                <a:path w="11103" h="3173" extrusionOk="0">
                  <a:moveTo>
                    <a:pt x="9327" y="0"/>
                  </a:moveTo>
                  <a:cubicBezTo>
                    <a:pt x="7589" y="0"/>
                    <a:pt x="4985" y="942"/>
                    <a:pt x="4985" y="942"/>
                  </a:cubicBezTo>
                  <a:cubicBezTo>
                    <a:pt x="4216" y="1176"/>
                    <a:pt x="3544" y="1267"/>
                    <a:pt x="2963" y="1267"/>
                  </a:cubicBezTo>
                  <a:cubicBezTo>
                    <a:pt x="907" y="1267"/>
                    <a:pt x="1" y="121"/>
                    <a:pt x="1" y="121"/>
                  </a:cubicBezTo>
                  <a:lnTo>
                    <a:pt x="1" y="121"/>
                  </a:lnTo>
                  <a:cubicBezTo>
                    <a:pt x="1520" y="2796"/>
                    <a:pt x="5320" y="3160"/>
                    <a:pt x="5320" y="3160"/>
                  </a:cubicBezTo>
                  <a:cubicBezTo>
                    <a:pt x="5542" y="3169"/>
                    <a:pt x="5755" y="3173"/>
                    <a:pt x="5960" y="3173"/>
                  </a:cubicBezTo>
                  <a:cubicBezTo>
                    <a:pt x="11103" y="3173"/>
                    <a:pt x="10821" y="698"/>
                    <a:pt x="10821" y="698"/>
                  </a:cubicBezTo>
                  <a:cubicBezTo>
                    <a:pt x="10683" y="180"/>
                    <a:pt x="10088" y="0"/>
                    <a:pt x="9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27325" y="2343650"/>
              <a:ext cx="110225" cy="271450"/>
            </a:xfrm>
            <a:custGeom>
              <a:avLst/>
              <a:gdLst/>
              <a:ahLst/>
              <a:cxnLst/>
              <a:rect l="l" t="t" r="r" b="b"/>
              <a:pathLst>
                <a:path w="4409" h="10858" extrusionOk="0">
                  <a:moveTo>
                    <a:pt x="2631" y="0"/>
                  </a:moveTo>
                  <a:cubicBezTo>
                    <a:pt x="2137" y="0"/>
                    <a:pt x="81" y="306"/>
                    <a:pt x="1" y="5386"/>
                  </a:cubicBezTo>
                  <a:cubicBezTo>
                    <a:pt x="1" y="5386"/>
                    <a:pt x="183" y="9216"/>
                    <a:pt x="2767" y="10857"/>
                  </a:cubicBezTo>
                  <a:cubicBezTo>
                    <a:pt x="2767" y="10857"/>
                    <a:pt x="974" y="9277"/>
                    <a:pt x="2220" y="5842"/>
                  </a:cubicBezTo>
                  <a:cubicBezTo>
                    <a:pt x="2220" y="5842"/>
                    <a:pt x="4408" y="553"/>
                    <a:pt x="2737" y="6"/>
                  </a:cubicBezTo>
                  <a:cubicBezTo>
                    <a:pt x="2737" y="6"/>
                    <a:pt x="2698" y="0"/>
                    <a:pt x="2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753800" y="550425"/>
              <a:ext cx="1243900" cy="1221900"/>
            </a:xfrm>
            <a:custGeom>
              <a:avLst/>
              <a:gdLst/>
              <a:ahLst/>
              <a:cxnLst/>
              <a:rect l="l" t="t" r="r" b="b"/>
              <a:pathLst>
                <a:path w="49756" h="48876" extrusionOk="0">
                  <a:moveTo>
                    <a:pt x="32113" y="0"/>
                  </a:moveTo>
                  <a:cubicBezTo>
                    <a:pt x="31922" y="0"/>
                    <a:pt x="31730" y="138"/>
                    <a:pt x="31779" y="397"/>
                  </a:cubicBezTo>
                  <a:cubicBezTo>
                    <a:pt x="31809" y="1096"/>
                    <a:pt x="31870" y="2008"/>
                    <a:pt x="31931" y="2676"/>
                  </a:cubicBezTo>
                  <a:cubicBezTo>
                    <a:pt x="31171" y="2038"/>
                    <a:pt x="30350" y="1521"/>
                    <a:pt x="29499" y="1065"/>
                  </a:cubicBezTo>
                  <a:cubicBezTo>
                    <a:pt x="29442" y="1034"/>
                    <a:pt x="29386" y="1021"/>
                    <a:pt x="29333" y="1021"/>
                  </a:cubicBezTo>
                  <a:cubicBezTo>
                    <a:pt x="29022" y="1021"/>
                    <a:pt x="28827" y="1491"/>
                    <a:pt x="29165" y="1673"/>
                  </a:cubicBezTo>
                  <a:cubicBezTo>
                    <a:pt x="30077" y="2129"/>
                    <a:pt x="30928" y="2707"/>
                    <a:pt x="31688" y="3406"/>
                  </a:cubicBezTo>
                  <a:cubicBezTo>
                    <a:pt x="31445" y="3497"/>
                    <a:pt x="31110" y="3649"/>
                    <a:pt x="30685" y="3862"/>
                  </a:cubicBezTo>
                  <a:lnTo>
                    <a:pt x="29195" y="4530"/>
                  </a:lnTo>
                  <a:cubicBezTo>
                    <a:pt x="28824" y="4716"/>
                    <a:pt x="29008" y="5202"/>
                    <a:pt x="29344" y="5202"/>
                  </a:cubicBezTo>
                  <a:cubicBezTo>
                    <a:pt x="29393" y="5202"/>
                    <a:pt x="29445" y="5192"/>
                    <a:pt x="29499" y="5169"/>
                  </a:cubicBezTo>
                  <a:lnTo>
                    <a:pt x="32235" y="3892"/>
                  </a:lnTo>
                  <a:cubicBezTo>
                    <a:pt x="33025" y="4652"/>
                    <a:pt x="33724" y="5534"/>
                    <a:pt x="34332" y="6445"/>
                  </a:cubicBezTo>
                  <a:lnTo>
                    <a:pt x="31840" y="7023"/>
                  </a:lnTo>
                  <a:cubicBezTo>
                    <a:pt x="31420" y="7107"/>
                    <a:pt x="31541" y="7706"/>
                    <a:pt x="31895" y="7706"/>
                  </a:cubicBezTo>
                  <a:cubicBezTo>
                    <a:pt x="31925" y="7706"/>
                    <a:pt x="31958" y="7701"/>
                    <a:pt x="31992" y="7692"/>
                  </a:cubicBezTo>
                  <a:lnTo>
                    <a:pt x="34727" y="7084"/>
                  </a:lnTo>
                  <a:cubicBezTo>
                    <a:pt x="34879" y="7296"/>
                    <a:pt x="35031" y="7540"/>
                    <a:pt x="35153" y="7813"/>
                  </a:cubicBezTo>
                  <a:lnTo>
                    <a:pt x="31840" y="8847"/>
                  </a:lnTo>
                  <a:cubicBezTo>
                    <a:pt x="31472" y="8988"/>
                    <a:pt x="31604" y="9525"/>
                    <a:pt x="31968" y="9525"/>
                  </a:cubicBezTo>
                  <a:cubicBezTo>
                    <a:pt x="31995" y="9525"/>
                    <a:pt x="32023" y="9522"/>
                    <a:pt x="32052" y="9515"/>
                  </a:cubicBezTo>
                  <a:lnTo>
                    <a:pt x="35457" y="8421"/>
                  </a:lnTo>
                  <a:cubicBezTo>
                    <a:pt x="35943" y="9485"/>
                    <a:pt x="36338" y="10579"/>
                    <a:pt x="36642" y="11704"/>
                  </a:cubicBezTo>
                  <a:lnTo>
                    <a:pt x="34484" y="11157"/>
                  </a:lnTo>
                  <a:cubicBezTo>
                    <a:pt x="34465" y="11154"/>
                    <a:pt x="34447" y="11152"/>
                    <a:pt x="34428" y="11152"/>
                  </a:cubicBezTo>
                  <a:cubicBezTo>
                    <a:pt x="34265" y="11152"/>
                    <a:pt x="34113" y="11267"/>
                    <a:pt x="34059" y="11430"/>
                  </a:cubicBezTo>
                  <a:cubicBezTo>
                    <a:pt x="34028" y="11613"/>
                    <a:pt x="34119" y="11795"/>
                    <a:pt x="34332" y="11856"/>
                  </a:cubicBezTo>
                  <a:lnTo>
                    <a:pt x="36825" y="12494"/>
                  </a:lnTo>
                  <a:cubicBezTo>
                    <a:pt x="36885" y="12676"/>
                    <a:pt x="36916" y="12889"/>
                    <a:pt x="36946" y="13102"/>
                  </a:cubicBezTo>
                  <a:lnTo>
                    <a:pt x="33876" y="13467"/>
                  </a:lnTo>
                  <a:cubicBezTo>
                    <a:pt x="33439" y="13496"/>
                    <a:pt x="33505" y="14139"/>
                    <a:pt x="33912" y="14139"/>
                  </a:cubicBezTo>
                  <a:cubicBezTo>
                    <a:pt x="33930" y="14139"/>
                    <a:pt x="33948" y="14138"/>
                    <a:pt x="33967" y="14135"/>
                  </a:cubicBezTo>
                  <a:lnTo>
                    <a:pt x="37068" y="13771"/>
                  </a:lnTo>
                  <a:cubicBezTo>
                    <a:pt x="37311" y="15716"/>
                    <a:pt x="37402" y="17692"/>
                    <a:pt x="37281" y="19667"/>
                  </a:cubicBezTo>
                  <a:lnTo>
                    <a:pt x="37281" y="19819"/>
                  </a:lnTo>
                  <a:lnTo>
                    <a:pt x="35153" y="18634"/>
                  </a:lnTo>
                  <a:cubicBezTo>
                    <a:pt x="35104" y="18605"/>
                    <a:pt x="35049" y="18591"/>
                    <a:pt x="34993" y="18591"/>
                  </a:cubicBezTo>
                  <a:cubicBezTo>
                    <a:pt x="34874" y="18591"/>
                    <a:pt x="34749" y="18652"/>
                    <a:pt x="34667" y="18756"/>
                  </a:cubicBezTo>
                  <a:cubicBezTo>
                    <a:pt x="34575" y="18908"/>
                    <a:pt x="34636" y="19120"/>
                    <a:pt x="34819" y="19242"/>
                  </a:cubicBezTo>
                  <a:lnTo>
                    <a:pt x="37281" y="20610"/>
                  </a:lnTo>
                  <a:lnTo>
                    <a:pt x="37281" y="21370"/>
                  </a:lnTo>
                  <a:lnTo>
                    <a:pt x="34940" y="20519"/>
                  </a:lnTo>
                  <a:cubicBezTo>
                    <a:pt x="34892" y="20503"/>
                    <a:pt x="34847" y="20495"/>
                    <a:pt x="34805" y="20495"/>
                  </a:cubicBezTo>
                  <a:cubicBezTo>
                    <a:pt x="34446" y="20495"/>
                    <a:pt x="34316" y="21021"/>
                    <a:pt x="34697" y="21157"/>
                  </a:cubicBezTo>
                  <a:lnTo>
                    <a:pt x="37250" y="22069"/>
                  </a:lnTo>
                  <a:lnTo>
                    <a:pt x="37250" y="22707"/>
                  </a:lnTo>
                  <a:cubicBezTo>
                    <a:pt x="37281" y="24044"/>
                    <a:pt x="37341" y="25260"/>
                    <a:pt x="37433" y="26385"/>
                  </a:cubicBezTo>
                  <a:lnTo>
                    <a:pt x="35700" y="25260"/>
                  </a:lnTo>
                  <a:cubicBezTo>
                    <a:pt x="35624" y="25196"/>
                    <a:pt x="35546" y="25168"/>
                    <a:pt x="35474" y="25168"/>
                  </a:cubicBezTo>
                  <a:cubicBezTo>
                    <a:pt x="35173" y="25168"/>
                    <a:pt x="34967" y="25642"/>
                    <a:pt x="35335" y="25838"/>
                  </a:cubicBezTo>
                  <a:lnTo>
                    <a:pt x="37524" y="27297"/>
                  </a:lnTo>
                  <a:cubicBezTo>
                    <a:pt x="37554" y="27540"/>
                    <a:pt x="37585" y="27813"/>
                    <a:pt x="37615" y="28057"/>
                  </a:cubicBezTo>
                  <a:lnTo>
                    <a:pt x="35244" y="27114"/>
                  </a:lnTo>
                  <a:cubicBezTo>
                    <a:pt x="35199" y="27098"/>
                    <a:pt x="35156" y="27091"/>
                    <a:pt x="35116" y="27091"/>
                  </a:cubicBezTo>
                  <a:cubicBezTo>
                    <a:pt x="34769" y="27091"/>
                    <a:pt x="34593" y="27617"/>
                    <a:pt x="35001" y="27753"/>
                  </a:cubicBezTo>
                  <a:lnTo>
                    <a:pt x="37706" y="28817"/>
                  </a:lnTo>
                  <a:cubicBezTo>
                    <a:pt x="37797" y="29364"/>
                    <a:pt x="37888" y="29850"/>
                    <a:pt x="37980" y="30336"/>
                  </a:cubicBezTo>
                  <a:cubicBezTo>
                    <a:pt x="38162" y="31279"/>
                    <a:pt x="38344" y="32160"/>
                    <a:pt x="38588" y="33011"/>
                  </a:cubicBezTo>
                  <a:lnTo>
                    <a:pt x="36977" y="32282"/>
                  </a:lnTo>
                  <a:cubicBezTo>
                    <a:pt x="36928" y="32257"/>
                    <a:pt x="36877" y="32246"/>
                    <a:pt x="36827" y="32246"/>
                  </a:cubicBezTo>
                  <a:cubicBezTo>
                    <a:pt x="36691" y="32246"/>
                    <a:pt x="36565" y="32331"/>
                    <a:pt x="36521" y="32464"/>
                  </a:cubicBezTo>
                  <a:cubicBezTo>
                    <a:pt x="36429" y="32616"/>
                    <a:pt x="36521" y="32829"/>
                    <a:pt x="36673" y="32920"/>
                  </a:cubicBezTo>
                  <a:lnTo>
                    <a:pt x="38800" y="33893"/>
                  </a:lnTo>
                  <a:cubicBezTo>
                    <a:pt x="38831" y="34014"/>
                    <a:pt x="38861" y="34105"/>
                    <a:pt x="38922" y="34227"/>
                  </a:cubicBezTo>
                  <a:lnTo>
                    <a:pt x="37189" y="34014"/>
                  </a:lnTo>
                  <a:cubicBezTo>
                    <a:pt x="37171" y="34011"/>
                    <a:pt x="37152" y="34010"/>
                    <a:pt x="37135" y="34010"/>
                  </a:cubicBezTo>
                  <a:cubicBezTo>
                    <a:pt x="36977" y="34010"/>
                    <a:pt x="36852" y="34127"/>
                    <a:pt x="36825" y="34318"/>
                  </a:cubicBezTo>
                  <a:cubicBezTo>
                    <a:pt x="36794" y="34501"/>
                    <a:pt x="36946" y="34652"/>
                    <a:pt x="37129" y="34683"/>
                  </a:cubicBezTo>
                  <a:lnTo>
                    <a:pt x="39165" y="34956"/>
                  </a:lnTo>
                  <a:cubicBezTo>
                    <a:pt x="40199" y="38118"/>
                    <a:pt x="41658" y="40701"/>
                    <a:pt x="43451" y="42707"/>
                  </a:cubicBezTo>
                  <a:cubicBezTo>
                    <a:pt x="43238" y="42950"/>
                    <a:pt x="43025" y="43163"/>
                    <a:pt x="42782" y="43406"/>
                  </a:cubicBezTo>
                  <a:cubicBezTo>
                    <a:pt x="42782" y="43376"/>
                    <a:pt x="42752" y="43346"/>
                    <a:pt x="42721" y="43346"/>
                  </a:cubicBezTo>
                  <a:cubicBezTo>
                    <a:pt x="40837" y="42373"/>
                    <a:pt x="39135" y="41066"/>
                    <a:pt x="37706" y="39546"/>
                  </a:cubicBezTo>
                  <a:cubicBezTo>
                    <a:pt x="38284" y="38877"/>
                    <a:pt x="39195" y="37783"/>
                    <a:pt x="39439" y="37570"/>
                  </a:cubicBezTo>
                  <a:cubicBezTo>
                    <a:pt x="39591" y="37449"/>
                    <a:pt x="39591" y="37236"/>
                    <a:pt x="39469" y="37084"/>
                  </a:cubicBezTo>
                  <a:cubicBezTo>
                    <a:pt x="39405" y="37004"/>
                    <a:pt x="39315" y="36966"/>
                    <a:pt x="39223" y="36966"/>
                  </a:cubicBezTo>
                  <a:cubicBezTo>
                    <a:pt x="39140" y="36966"/>
                    <a:pt x="39054" y="36996"/>
                    <a:pt x="38983" y="37054"/>
                  </a:cubicBezTo>
                  <a:cubicBezTo>
                    <a:pt x="38709" y="37327"/>
                    <a:pt x="37736" y="38422"/>
                    <a:pt x="37220" y="39029"/>
                  </a:cubicBezTo>
                  <a:cubicBezTo>
                    <a:pt x="37129" y="38908"/>
                    <a:pt x="37007" y="38786"/>
                    <a:pt x="36916" y="38695"/>
                  </a:cubicBezTo>
                  <a:lnTo>
                    <a:pt x="38253" y="36446"/>
                  </a:lnTo>
                  <a:cubicBezTo>
                    <a:pt x="38344" y="36294"/>
                    <a:pt x="38284" y="36081"/>
                    <a:pt x="38101" y="35960"/>
                  </a:cubicBezTo>
                  <a:cubicBezTo>
                    <a:pt x="38053" y="35930"/>
                    <a:pt x="37998" y="35917"/>
                    <a:pt x="37942" y="35917"/>
                  </a:cubicBezTo>
                  <a:cubicBezTo>
                    <a:pt x="37825" y="35917"/>
                    <a:pt x="37707" y="35978"/>
                    <a:pt x="37645" y="36081"/>
                  </a:cubicBezTo>
                  <a:lnTo>
                    <a:pt x="36429" y="38118"/>
                  </a:lnTo>
                  <a:cubicBezTo>
                    <a:pt x="35305" y="36750"/>
                    <a:pt x="34302" y="35321"/>
                    <a:pt x="33390" y="33801"/>
                  </a:cubicBezTo>
                  <a:cubicBezTo>
                    <a:pt x="33147" y="33406"/>
                    <a:pt x="32904" y="32981"/>
                    <a:pt x="32660" y="32525"/>
                  </a:cubicBezTo>
                  <a:lnTo>
                    <a:pt x="35031" y="29820"/>
                  </a:lnTo>
                  <a:cubicBezTo>
                    <a:pt x="35256" y="29550"/>
                    <a:pt x="35032" y="29230"/>
                    <a:pt x="34776" y="29230"/>
                  </a:cubicBezTo>
                  <a:cubicBezTo>
                    <a:pt x="34687" y="29230"/>
                    <a:pt x="34593" y="29269"/>
                    <a:pt x="34515" y="29364"/>
                  </a:cubicBezTo>
                  <a:lnTo>
                    <a:pt x="32296" y="31856"/>
                  </a:lnTo>
                  <a:cubicBezTo>
                    <a:pt x="32174" y="31643"/>
                    <a:pt x="32083" y="31400"/>
                    <a:pt x="31961" y="31157"/>
                  </a:cubicBezTo>
                  <a:cubicBezTo>
                    <a:pt x="32235" y="30579"/>
                    <a:pt x="33177" y="28725"/>
                    <a:pt x="33299" y="28421"/>
                  </a:cubicBezTo>
                  <a:cubicBezTo>
                    <a:pt x="33360" y="28239"/>
                    <a:pt x="33268" y="28057"/>
                    <a:pt x="33086" y="27996"/>
                  </a:cubicBezTo>
                  <a:cubicBezTo>
                    <a:pt x="33048" y="27983"/>
                    <a:pt x="33008" y="27977"/>
                    <a:pt x="32969" y="27977"/>
                  </a:cubicBezTo>
                  <a:cubicBezTo>
                    <a:pt x="32821" y="27977"/>
                    <a:pt x="32678" y="28064"/>
                    <a:pt x="32630" y="28209"/>
                  </a:cubicBezTo>
                  <a:cubicBezTo>
                    <a:pt x="32569" y="28391"/>
                    <a:pt x="32052" y="29455"/>
                    <a:pt x="31566" y="30367"/>
                  </a:cubicBezTo>
                  <a:cubicBezTo>
                    <a:pt x="31110" y="29333"/>
                    <a:pt x="30624" y="28239"/>
                    <a:pt x="30138" y="26993"/>
                  </a:cubicBezTo>
                  <a:cubicBezTo>
                    <a:pt x="30077" y="26780"/>
                    <a:pt x="29986" y="26598"/>
                    <a:pt x="29925" y="26415"/>
                  </a:cubicBezTo>
                  <a:lnTo>
                    <a:pt x="32539" y="24409"/>
                  </a:lnTo>
                  <a:cubicBezTo>
                    <a:pt x="32834" y="24163"/>
                    <a:pt x="32611" y="23757"/>
                    <a:pt x="32322" y="23757"/>
                  </a:cubicBezTo>
                  <a:cubicBezTo>
                    <a:pt x="32254" y="23757"/>
                    <a:pt x="32183" y="23780"/>
                    <a:pt x="32113" y="23832"/>
                  </a:cubicBezTo>
                  <a:lnTo>
                    <a:pt x="29682" y="25716"/>
                  </a:lnTo>
                  <a:cubicBezTo>
                    <a:pt x="29590" y="25473"/>
                    <a:pt x="29499" y="25230"/>
                    <a:pt x="29408" y="24987"/>
                  </a:cubicBezTo>
                  <a:cubicBezTo>
                    <a:pt x="29894" y="24288"/>
                    <a:pt x="31080" y="22616"/>
                    <a:pt x="31171" y="22373"/>
                  </a:cubicBezTo>
                  <a:cubicBezTo>
                    <a:pt x="31314" y="22108"/>
                    <a:pt x="31074" y="21884"/>
                    <a:pt x="30846" y="21884"/>
                  </a:cubicBezTo>
                  <a:cubicBezTo>
                    <a:pt x="30733" y="21884"/>
                    <a:pt x="30623" y="21938"/>
                    <a:pt x="30563" y="22069"/>
                  </a:cubicBezTo>
                  <a:cubicBezTo>
                    <a:pt x="30472" y="22221"/>
                    <a:pt x="29834" y="23163"/>
                    <a:pt x="29134" y="24166"/>
                  </a:cubicBezTo>
                  <a:lnTo>
                    <a:pt x="29134" y="24105"/>
                  </a:lnTo>
                  <a:cubicBezTo>
                    <a:pt x="28527" y="22160"/>
                    <a:pt x="27767" y="20275"/>
                    <a:pt x="26824" y="18452"/>
                  </a:cubicBezTo>
                  <a:cubicBezTo>
                    <a:pt x="27645" y="17509"/>
                    <a:pt x="28861" y="16142"/>
                    <a:pt x="29013" y="16020"/>
                  </a:cubicBezTo>
                  <a:cubicBezTo>
                    <a:pt x="29134" y="15868"/>
                    <a:pt x="29165" y="15655"/>
                    <a:pt x="29043" y="15503"/>
                  </a:cubicBezTo>
                  <a:cubicBezTo>
                    <a:pt x="28963" y="15439"/>
                    <a:pt x="28866" y="15400"/>
                    <a:pt x="28770" y="15400"/>
                  </a:cubicBezTo>
                  <a:cubicBezTo>
                    <a:pt x="28684" y="15400"/>
                    <a:pt x="28598" y="15431"/>
                    <a:pt x="28527" y="15503"/>
                  </a:cubicBezTo>
                  <a:cubicBezTo>
                    <a:pt x="28344" y="15655"/>
                    <a:pt x="27068" y="17114"/>
                    <a:pt x="26460" y="17813"/>
                  </a:cubicBezTo>
                  <a:cubicBezTo>
                    <a:pt x="26338" y="17631"/>
                    <a:pt x="26247" y="17479"/>
                    <a:pt x="26125" y="17297"/>
                  </a:cubicBezTo>
                  <a:lnTo>
                    <a:pt x="26733" y="14743"/>
                  </a:lnTo>
                  <a:cubicBezTo>
                    <a:pt x="26787" y="14492"/>
                    <a:pt x="26576" y="14325"/>
                    <a:pt x="26375" y="14325"/>
                  </a:cubicBezTo>
                  <a:cubicBezTo>
                    <a:pt x="26236" y="14325"/>
                    <a:pt x="26102" y="14405"/>
                    <a:pt x="26065" y="14591"/>
                  </a:cubicBezTo>
                  <a:lnTo>
                    <a:pt x="25609" y="16537"/>
                  </a:lnTo>
                  <a:cubicBezTo>
                    <a:pt x="24909" y="15564"/>
                    <a:pt x="24119" y="14652"/>
                    <a:pt x="23268" y="13832"/>
                  </a:cubicBezTo>
                  <a:cubicBezTo>
                    <a:pt x="23450" y="12980"/>
                    <a:pt x="23846" y="11066"/>
                    <a:pt x="23846" y="10944"/>
                  </a:cubicBezTo>
                  <a:cubicBezTo>
                    <a:pt x="23862" y="10709"/>
                    <a:pt x="23675" y="10576"/>
                    <a:pt x="23488" y="10576"/>
                  </a:cubicBezTo>
                  <a:cubicBezTo>
                    <a:pt x="23337" y="10576"/>
                    <a:pt x="23187" y="10663"/>
                    <a:pt x="23147" y="10853"/>
                  </a:cubicBezTo>
                  <a:cubicBezTo>
                    <a:pt x="23147" y="10944"/>
                    <a:pt x="22903" y="12190"/>
                    <a:pt x="22691" y="13284"/>
                  </a:cubicBezTo>
                  <a:cubicBezTo>
                    <a:pt x="22478" y="13102"/>
                    <a:pt x="22265" y="12950"/>
                    <a:pt x="22052" y="12768"/>
                  </a:cubicBezTo>
                  <a:lnTo>
                    <a:pt x="21384" y="10032"/>
                  </a:lnTo>
                  <a:cubicBezTo>
                    <a:pt x="21346" y="9859"/>
                    <a:pt x="21213" y="9781"/>
                    <a:pt x="21075" y="9781"/>
                  </a:cubicBezTo>
                  <a:cubicBezTo>
                    <a:pt x="20873" y="9781"/>
                    <a:pt x="20661" y="9944"/>
                    <a:pt x="20715" y="10214"/>
                  </a:cubicBezTo>
                  <a:lnTo>
                    <a:pt x="21201" y="12099"/>
                  </a:lnTo>
                  <a:cubicBezTo>
                    <a:pt x="20350" y="11521"/>
                    <a:pt x="19438" y="11005"/>
                    <a:pt x="18496" y="10579"/>
                  </a:cubicBezTo>
                  <a:cubicBezTo>
                    <a:pt x="18405" y="10336"/>
                    <a:pt x="18222" y="9941"/>
                    <a:pt x="17949" y="9272"/>
                  </a:cubicBezTo>
                  <a:lnTo>
                    <a:pt x="17311" y="7844"/>
                  </a:lnTo>
                  <a:cubicBezTo>
                    <a:pt x="17246" y="7683"/>
                    <a:pt x="17122" y="7617"/>
                    <a:pt x="16997" y="7617"/>
                  </a:cubicBezTo>
                  <a:cubicBezTo>
                    <a:pt x="16767" y="7617"/>
                    <a:pt x="16534" y="7841"/>
                    <a:pt x="16672" y="8117"/>
                  </a:cubicBezTo>
                  <a:cubicBezTo>
                    <a:pt x="16946" y="8786"/>
                    <a:pt x="17341" y="9637"/>
                    <a:pt x="17615" y="10214"/>
                  </a:cubicBezTo>
                  <a:cubicBezTo>
                    <a:pt x="16672" y="9910"/>
                    <a:pt x="15700" y="9667"/>
                    <a:pt x="14697" y="9576"/>
                  </a:cubicBezTo>
                  <a:cubicBezTo>
                    <a:pt x="14677" y="9574"/>
                    <a:pt x="14658" y="9572"/>
                    <a:pt x="14639" y="9572"/>
                  </a:cubicBezTo>
                  <a:cubicBezTo>
                    <a:pt x="14234" y="9572"/>
                    <a:pt x="14169" y="10187"/>
                    <a:pt x="14605" y="10245"/>
                  </a:cubicBezTo>
                  <a:cubicBezTo>
                    <a:pt x="15608" y="10397"/>
                    <a:pt x="16611" y="10640"/>
                    <a:pt x="17554" y="11005"/>
                  </a:cubicBezTo>
                  <a:cubicBezTo>
                    <a:pt x="17341" y="11187"/>
                    <a:pt x="17098" y="11430"/>
                    <a:pt x="16763" y="11765"/>
                  </a:cubicBezTo>
                  <a:lnTo>
                    <a:pt x="15608" y="12920"/>
                  </a:lnTo>
                  <a:cubicBezTo>
                    <a:pt x="15487" y="13041"/>
                    <a:pt x="15487" y="13284"/>
                    <a:pt x="15608" y="13406"/>
                  </a:cubicBezTo>
                  <a:cubicBezTo>
                    <a:pt x="15690" y="13471"/>
                    <a:pt x="15780" y="13501"/>
                    <a:pt x="15865" y="13501"/>
                  </a:cubicBezTo>
                  <a:cubicBezTo>
                    <a:pt x="15938" y="13501"/>
                    <a:pt x="16008" y="13479"/>
                    <a:pt x="16064" y="13436"/>
                  </a:cubicBezTo>
                  <a:lnTo>
                    <a:pt x="16125" y="13406"/>
                  </a:lnTo>
                  <a:cubicBezTo>
                    <a:pt x="16824" y="12676"/>
                    <a:pt x="17888" y="11643"/>
                    <a:pt x="18253" y="11278"/>
                  </a:cubicBezTo>
                  <a:cubicBezTo>
                    <a:pt x="19256" y="11734"/>
                    <a:pt x="20229" y="12281"/>
                    <a:pt x="21110" y="12950"/>
                  </a:cubicBezTo>
                  <a:lnTo>
                    <a:pt x="18952" y="14348"/>
                  </a:lnTo>
                  <a:cubicBezTo>
                    <a:pt x="18800" y="14470"/>
                    <a:pt x="18739" y="14683"/>
                    <a:pt x="18861" y="14835"/>
                  </a:cubicBezTo>
                  <a:cubicBezTo>
                    <a:pt x="18918" y="14931"/>
                    <a:pt x="19025" y="14990"/>
                    <a:pt x="19134" y="14990"/>
                  </a:cubicBezTo>
                  <a:cubicBezTo>
                    <a:pt x="19197" y="14990"/>
                    <a:pt x="19261" y="14970"/>
                    <a:pt x="19317" y="14926"/>
                  </a:cubicBezTo>
                  <a:lnTo>
                    <a:pt x="21688" y="13406"/>
                  </a:lnTo>
                  <a:cubicBezTo>
                    <a:pt x="21900" y="13588"/>
                    <a:pt x="22113" y="13771"/>
                    <a:pt x="22326" y="13953"/>
                  </a:cubicBezTo>
                  <a:lnTo>
                    <a:pt x="19560" y="16081"/>
                  </a:lnTo>
                  <a:cubicBezTo>
                    <a:pt x="19308" y="16307"/>
                    <a:pt x="19515" y="16680"/>
                    <a:pt x="19801" y="16680"/>
                  </a:cubicBezTo>
                  <a:cubicBezTo>
                    <a:pt x="19860" y="16680"/>
                    <a:pt x="19923" y="16664"/>
                    <a:pt x="19985" y="16628"/>
                  </a:cubicBezTo>
                  <a:lnTo>
                    <a:pt x="22812" y="14439"/>
                  </a:lnTo>
                  <a:cubicBezTo>
                    <a:pt x="23663" y="15260"/>
                    <a:pt x="24423" y="16142"/>
                    <a:pt x="25092" y="17114"/>
                  </a:cubicBezTo>
                  <a:lnTo>
                    <a:pt x="22903" y="17327"/>
                  </a:lnTo>
                  <a:cubicBezTo>
                    <a:pt x="22466" y="17385"/>
                    <a:pt x="22504" y="18030"/>
                    <a:pt x="22936" y="18030"/>
                  </a:cubicBezTo>
                  <a:cubicBezTo>
                    <a:pt x="22955" y="18030"/>
                    <a:pt x="22974" y="18029"/>
                    <a:pt x="22995" y="18026"/>
                  </a:cubicBezTo>
                  <a:lnTo>
                    <a:pt x="25548" y="17753"/>
                  </a:lnTo>
                  <a:cubicBezTo>
                    <a:pt x="25669" y="17935"/>
                    <a:pt x="25761" y="18117"/>
                    <a:pt x="25882" y="18269"/>
                  </a:cubicBezTo>
                  <a:lnTo>
                    <a:pt x="23116" y="19667"/>
                  </a:lnTo>
                  <a:cubicBezTo>
                    <a:pt x="22766" y="19856"/>
                    <a:pt x="22965" y="20331"/>
                    <a:pt x="23290" y="20331"/>
                  </a:cubicBezTo>
                  <a:cubicBezTo>
                    <a:pt x="23331" y="20331"/>
                    <a:pt x="23375" y="20323"/>
                    <a:pt x="23420" y="20306"/>
                  </a:cubicBezTo>
                  <a:lnTo>
                    <a:pt x="26217" y="18877"/>
                  </a:lnTo>
                  <a:cubicBezTo>
                    <a:pt x="27128" y="20640"/>
                    <a:pt x="27858" y="22464"/>
                    <a:pt x="28435" y="24348"/>
                  </a:cubicBezTo>
                  <a:lnTo>
                    <a:pt x="28496" y="24500"/>
                  </a:lnTo>
                  <a:lnTo>
                    <a:pt x="26095" y="24105"/>
                  </a:lnTo>
                  <a:cubicBezTo>
                    <a:pt x="25913" y="24105"/>
                    <a:pt x="25730" y="24227"/>
                    <a:pt x="25700" y="24409"/>
                  </a:cubicBezTo>
                  <a:cubicBezTo>
                    <a:pt x="25669" y="24592"/>
                    <a:pt x="25821" y="24744"/>
                    <a:pt x="26004" y="24774"/>
                  </a:cubicBezTo>
                  <a:lnTo>
                    <a:pt x="28770" y="25230"/>
                  </a:lnTo>
                  <a:cubicBezTo>
                    <a:pt x="28831" y="25473"/>
                    <a:pt x="28922" y="25716"/>
                    <a:pt x="29013" y="25929"/>
                  </a:cubicBezTo>
                  <a:lnTo>
                    <a:pt x="26520" y="25929"/>
                  </a:lnTo>
                  <a:cubicBezTo>
                    <a:pt x="26338" y="25929"/>
                    <a:pt x="26186" y="26081"/>
                    <a:pt x="26186" y="26294"/>
                  </a:cubicBezTo>
                  <a:cubicBezTo>
                    <a:pt x="26186" y="26476"/>
                    <a:pt x="26338" y="26628"/>
                    <a:pt x="26520" y="26628"/>
                  </a:cubicBezTo>
                  <a:lnTo>
                    <a:pt x="29256" y="26628"/>
                  </a:lnTo>
                  <a:cubicBezTo>
                    <a:pt x="29347" y="26841"/>
                    <a:pt x="29408" y="27054"/>
                    <a:pt x="29499" y="27236"/>
                  </a:cubicBezTo>
                  <a:cubicBezTo>
                    <a:pt x="29986" y="28482"/>
                    <a:pt x="30442" y="29607"/>
                    <a:pt x="30928" y="30640"/>
                  </a:cubicBezTo>
                  <a:lnTo>
                    <a:pt x="28922" y="30154"/>
                  </a:lnTo>
                  <a:cubicBezTo>
                    <a:pt x="28884" y="30144"/>
                    <a:pt x="28848" y="30139"/>
                    <a:pt x="28814" y="30139"/>
                  </a:cubicBezTo>
                  <a:cubicBezTo>
                    <a:pt x="28440" y="30139"/>
                    <a:pt x="28321" y="30711"/>
                    <a:pt x="28739" y="30823"/>
                  </a:cubicBezTo>
                  <a:lnTo>
                    <a:pt x="31323" y="31461"/>
                  </a:lnTo>
                  <a:cubicBezTo>
                    <a:pt x="31445" y="31674"/>
                    <a:pt x="31536" y="31886"/>
                    <a:pt x="31657" y="32130"/>
                  </a:cubicBezTo>
                  <a:lnTo>
                    <a:pt x="29104" y="32069"/>
                  </a:lnTo>
                  <a:cubicBezTo>
                    <a:pt x="28648" y="32069"/>
                    <a:pt x="28648" y="32768"/>
                    <a:pt x="29104" y="32768"/>
                  </a:cubicBezTo>
                  <a:lnTo>
                    <a:pt x="32052" y="32829"/>
                  </a:lnTo>
                  <a:cubicBezTo>
                    <a:pt x="32296" y="33285"/>
                    <a:pt x="32539" y="33710"/>
                    <a:pt x="32812" y="34166"/>
                  </a:cubicBezTo>
                  <a:cubicBezTo>
                    <a:pt x="33663" y="35625"/>
                    <a:pt x="34667" y="37023"/>
                    <a:pt x="35730" y="38330"/>
                  </a:cubicBezTo>
                  <a:lnTo>
                    <a:pt x="34150" y="38209"/>
                  </a:lnTo>
                  <a:cubicBezTo>
                    <a:pt x="34139" y="38208"/>
                    <a:pt x="34129" y="38208"/>
                    <a:pt x="34119" y="38208"/>
                  </a:cubicBezTo>
                  <a:cubicBezTo>
                    <a:pt x="33662" y="38208"/>
                    <a:pt x="33643" y="38878"/>
                    <a:pt x="34089" y="38908"/>
                  </a:cubicBezTo>
                  <a:lnTo>
                    <a:pt x="36369" y="39090"/>
                  </a:lnTo>
                  <a:cubicBezTo>
                    <a:pt x="36460" y="39181"/>
                    <a:pt x="36551" y="39273"/>
                    <a:pt x="36612" y="39364"/>
                  </a:cubicBezTo>
                  <a:lnTo>
                    <a:pt x="34970" y="39759"/>
                  </a:lnTo>
                  <a:cubicBezTo>
                    <a:pt x="34544" y="39844"/>
                    <a:pt x="34650" y="40436"/>
                    <a:pt x="35039" y="40436"/>
                  </a:cubicBezTo>
                  <a:cubicBezTo>
                    <a:pt x="35066" y="40436"/>
                    <a:pt x="35093" y="40433"/>
                    <a:pt x="35122" y="40428"/>
                  </a:cubicBezTo>
                  <a:lnTo>
                    <a:pt x="37189" y="39972"/>
                  </a:lnTo>
                  <a:cubicBezTo>
                    <a:pt x="38648" y="41552"/>
                    <a:pt x="40351" y="42859"/>
                    <a:pt x="42265" y="43862"/>
                  </a:cubicBezTo>
                  <a:lnTo>
                    <a:pt x="41961" y="44136"/>
                  </a:lnTo>
                  <a:cubicBezTo>
                    <a:pt x="41019" y="44835"/>
                    <a:pt x="39986" y="45413"/>
                    <a:pt x="38892" y="45838"/>
                  </a:cubicBezTo>
                  <a:cubicBezTo>
                    <a:pt x="37068" y="43194"/>
                    <a:pt x="34788" y="40914"/>
                    <a:pt x="32144" y="39090"/>
                  </a:cubicBezTo>
                  <a:lnTo>
                    <a:pt x="32417" y="36932"/>
                  </a:lnTo>
                  <a:cubicBezTo>
                    <a:pt x="32450" y="36686"/>
                    <a:pt x="32261" y="36546"/>
                    <a:pt x="32076" y="36546"/>
                  </a:cubicBezTo>
                  <a:cubicBezTo>
                    <a:pt x="31918" y="36546"/>
                    <a:pt x="31763" y="36648"/>
                    <a:pt x="31749" y="36871"/>
                  </a:cubicBezTo>
                  <a:lnTo>
                    <a:pt x="31505" y="38665"/>
                  </a:lnTo>
                  <a:lnTo>
                    <a:pt x="31232" y="38482"/>
                  </a:lnTo>
                  <a:lnTo>
                    <a:pt x="30837" y="36051"/>
                  </a:lnTo>
                  <a:cubicBezTo>
                    <a:pt x="30784" y="35868"/>
                    <a:pt x="30642" y="35786"/>
                    <a:pt x="30499" y="35786"/>
                  </a:cubicBezTo>
                  <a:cubicBezTo>
                    <a:pt x="30310" y="35786"/>
                    <a:pt x="30120" y="35930"/>
                    <a:pt x="30138" y="36172"/>
                  </a:cubicBezTo>
                  <a:lnTo>
                    <a:pt x="30442" y="37966"/>
                  </a:lnTo>
                  <a:cubicBezTo>
                    <a:pt x="29651" y="37479"/>
                    <a:pt x="28831" y="37023"/>
                    <a:pt x="28010" y="36659"/>
                  </a:cubicBezTo>
                  <a:cubicBezTo>
                    <a:pt x="27584" y="36446"/>
                    <a:pt x="27098" y="36233"/>
                    <a:pt x="26612" y="36020"/>
                  </a:cubicBezTo>
                  <a:lnTo>
                    <a:pt x="26308" y="33102"/>
                  </a:lnTo>
                  <a:cubicBezTo>
                    <a:pt x="26280" y="32897"/>
                    <a:pt x="26123" y="32803"/>
                    <a:pt x="25965" y="32803"/>
                  </a:cubicBezTo>
                  <a:cubicBezTo>
                    <a:pt x="25771" y="32803"/>
                    <a:pt x="25575" y="32943"/>
                    <a:pt x="25609" y="33194"/>
                  </a:cubicBezTo>
                  <a:lnTo>
                    <a:pt x="25882" y="35716"/>
                  </a:lnTo>
                  <a:cubicBezTo>
                    <a:pt x="25669" y="35625"/>
                    <a:pt x="25426" y="35534"/>
                    <a:pt x="25213" y="35443"/>
                  </a:cubicBezTo>
                  <a:lnTo>
                    <a:pt x="24332" y="32950"/>
                  </a:lnTo>
                  <a:cubicBezTo>
                    <a:pt x="24274" y="32777"/>
                    <a:pt x="24147" y="32705"/>
                    <a:pt x="24019" y="32705"/>
                  </a:cubicBezTo>
                  <a:cubicBezTo>
                    <a:pt x="23810" y="32705"/>
                    <a:pt x="23599" y="32899"/>
                    <a:pt x="23694" y="33163"/>
                  </a:cubicBezTo>
                  <a:lnTo>
                    <a:pt x="24362" y="35169"/>
                  </a:lnTo>
                  <a:cubicBezTo>
                    <a:pt x="23299" y="34774"/>
                    <a:pt x="22143" y="34409"/>
                    <a:pt x="20836" y="34014"/>
                  </a:cubicBezTo>
                  <a:lnTo>
                    <a:pt x="20229" y="33862"/>
                  </a:lnTo>
                  <a:lnTo>
                    <a:pt x="19985" y="31127"/>
                  </a:lnTo>
                  <a:cubicBezTo>
                    <a:pt x="19958" y="30960"/>
                    <a:pt x="19828" y="30819"/>
                    <a:pt x="19644" y="30819"/>
                  </a:cubicBezTo>
                  <a:cubicBezTo>
                    <a:pt x="19627" y="30819"/>
                    <a:pt x="19609" y="30820"/>
                    <a:pt x="19590" y="30823"/>
                  </a:cubicBezTo>
                  <a:cubicBezTo>
                    <a:pt x="19408" y="30823"/>
                    <a:pt x="19256" y="31005"/>
                    <a:pt x="19286" y="31187"/>
                  </a:cubicBezTo>
                  <a:lnTo>
                    <a:pt x="19499" y="33680"/>
                  </a:lnTo>
                  <a:lnTo>
                    <a:pt x="19499" y="33680"/>
                  </a:lnTo>
                  <a:lnTo>
                    <a:pt x="18800" y="33467"/>
                  </a:lnTo>
                  <a:lnTo>
                    <a:pt x="18070" y="30762"/>
                  </a:lnTo>
                  <a:cubicBezTo>
                    <a:pt x="18021" y="30588"/>
                    <a:pt x="17885" y="30511"/>
                    <a:pt x="17748" y="30511"/>
                  </a:cubicBezTo>
                  <a:cubicBezTo>
                    <a:pt x="17550" y="30511"/>
                    <a:pt x="17348" y="30674"/>
                    <a:pt x="17402" y="30944"/>
                  </a:cubicBezTo>
                  <a:lnTo>
                    <a:pt x="18040" y="33285"/>
                  </a:lnTo>
                  <a:lnTo>
                    <a:pt x="17888" y="33254"/>
                  </a:lnTo>
                  <a:cubicBezTo>
                    <a:pt x="15943" y="32859"/>
                    <a:pt x="14058" y="32282"/>
                    <a:pt x="12234" y="31552"/>
                  </a:cubicBezTo>
                  <a:lnTo>
                    <a:pt x="13359" y="28634"/>
                  </a:lnTo>
                  <a:cubicBezTo>
                    <a:pt x="13475" y="28364"/>
                    <a:pt x="13260" y="28155"/>
                    <a:pt x="13041" y="28155"/>
                  </a:cubicBezTo>
                  <a:cubicBezTo>
                    <a:pt x="12915" y="28155"/>
                    <a:pt x="12787" y="28224"/>
                    <a:pt x="12721" y="28391"/>
                  </a:cubicBezTo>
                  <a:lnTo>
                    <a:pt x="11596" y="31248"/>
                  </a:lnTo>
                  <a:lnTo>
                    <a:pt x="11019" y="30975"/>
                  </a:lnTo>
                  <a:lnTo>
                    <a:pt x="11049" y="28391"/>
                  </a:lnTo>
                  <a:cubicBezTo>
                    <a:pt x="11034" y="28193"/>
                    <a:pt x="10874" y="28095"/>
                    <a:pt x="10715" y="28095"/>
                  </a:cubicBezTo>
                  <a:cubicBezTo>
                    <a:pt x="10555" y="28095"/>
                    <a:pt x="10396" y="28193"/>
                    <a:pt x="10380" y="28391"/>
                  </a:cubicBezTo>
                  <a:lnTo>
                    <a:pt x="10350" y="30610"/>
                  </a:lnTo>
                  <a:cubicBezTo>
                    <a:pt x="9316" y="30032"/>
                    <a:pt x="8374" y="29364"/>
                    <a:pt x="7462" y="28604"/>
                  </a:cubicBezTo>
                  <a:lnTo>
                    <a:pt x="9377" y="25564"/>
                  </a:lnTo>
                  <a:cubicBezTo>
                    <a:pt x="9546" y="25289"/>
                    <a:pt x="9319" y="25029"/>
                    <a:pt x="9082" y="25029"/>
                  </a:cubicBezTo>
                  <a:cubicBezTo>
                    <a:pt x="8979" y="25029"/>
                    <a:pt x="8874" y="25079"/>
                    <a:pt x="8800" y="25199"/>
                  </a:cubicBezTo>
                  <a:lnTo>
                    <a:pt x="6946" y="28117"/>
                  </a:lnTo>
                  <a:cubicBezTo>
                    <a:pt x="6702" y="27935"/>
                    <a:pt x="6520" y="27753"/>
                    <a:pt x="6338" y="27540"/>
                  </a:cubicBezTo>
                  <a:lnTo>
                    <a:pt x="7645" y="25047"/>
                  </a:lnTo>
                  <a:cubicBezTo>
                    <a:pt x="7787" y="24783"/>
                    <a:pt x="7562" y="24545"/>
                    <a:pt x="7333" y="24545"/>
                  </a:cubicBezTo>
                  <a:cubicBezTo>
                    <a:pt x="7220" y="24545"/>
                    <a:pt x="7107" y="24603"/>
                    <a:pt x="7037" y="24744"/>
                  </a:cubicBezTo>
                  <a:lnTo>
                    <a:pt x="5821" y="27023"/>
                  </a:lnTo>
                  <a:cubicBezTo>
                    <a:pt x="5091" y="26203"/>
                    <a:pt x="4453" y="25291"/>
                    <a:pt x="3876" y="24348"/>
                  </a:cubicBezTo>
                  <a:cubicBezTo>
                    <a:pt x="4240" y="23892"/>
                    <a:pt x="5183" y="22798"/>
                    <a:pt x="5821" y="22008"/>
                  </a:cubicBezTo>
                  <a:cubicBezTo>
                    <a:pt x="6047" y="21736"/>
                    <a:pt x="5802" y="21431"/>
                    <a:pt x="5536" y="21431"/>
                  </a:cubicBezTo>
                  <a:cubicBezTo>
                    <a:pt x="5445" y="21431"/>
                    <a:pt x="5351" y="21467"/>
                    <a:pt x="5274" y="21552"/>
                  </a:cubicBezTo>
                  <a:lnTo>
                    <a:pt x="4240" y="22829"/>
                  </a:lnTo>
                  <a:cubicBezTo>
                    <a:pt x="3936" y="23193"/>
                    <a:pt x="3724" y="23467"/>
                    <a:pt x="3541" y="23680"/>
                  </a:cubicBezTo>
                  <a:cubicBezTo>
                    <a:pt x="3085" y="22768"/>
                    <a:pt x="2751" y="21795"/>
                    <a:pt x="2538" y="20823"/>
                  </a:cubicBezTo>
                  <a:cubicBezTo>
                    <a:pt x="2487" y="20632"/>
                    <a:pt x="2340" y="20547"/>
                    <a:pt x="2196" y="20547"/>
                  </a:cubicBezTo>
                  <a:cubicBezTo>
                    <a:pt x="1995" y="20547"/>
                    <a:pt x="1799" y="20710"/>
                    <a:pt x="1870" y="20974"/>
                  </a:cubicBezTo>
                  <a:cubicBezTo>
                    <a:pt x="2082" y="21917"/>
                    <a:pt x="2386" y="22829"/>
                    <a:pt x="2812" y="23710"/>
                  </a:cubicBezTo>
                  <a:lnTo>
                    <a:pt x="623" y="22981"/>
                  </a:lnTo>
                  <a:cubicBezTo>
                    <a:pt x="580" y="22965"/>
                    <a:pt x="539" y="22958"/>
                    <a:pt x="501" y="22958"/>
                  </a:cubicBezTo>
                  <a:cubicBezTo>
                    <a:pt x="156" y="22958"/>
                    <a:pt x="1" y="23513"/>
                    <a:pt x="411" y="23649"/>
                  </a:cubicBezTo>
                  <a:lnTo>
                    <a:pt x="1900" y="24136"/>
                  </a:lnTo>
                  <a:cubicBezTo>
                    <a:pt x="2569" y="24379"/>
                    <a:pt x="2994" y="24500"/>
                    <a:pt x="3237" y="24592"/>
                  </a:cubicBezTo>
                  <a:cubicBezTo>
                    <a:pt x="3754" y="25473"/>
                    <a:pt x="4332" y="26324"/>
                    <a:pt x="5031" y="27114"/>
                  </a:cubicBezTo>
                  <a:lnTo>
                    <a:pt x="3085" y="26841"/>
                  </a:lnTo>
                  <a:cubicBezTo>
                    <a:pt x="3058" y="26835"/>
                    <a:pt x="3031" y="26833"/>
                    <a:pt x="3006" y="26833"/>
                  </a:cubicBezTo>
                  <a:cubicBezTo>
                    <a:pt x="2617" y="26833"/>
                    <a:pt x="2538" y="27452"/>
                    <a:pt x="2994" y="27510"/>
                  </a:cubicBezTo>
                  <a:lnTo>
                    <a:pt x="5760" y="27935"/>
                  </a:lnTo>
                  <a:cubicBezTo>
                    <a:pt x="5943" y="28117"/>
                    <a:pt x="6125" y="28330"/>
                    <a:pt x="6338" y="28513"/>
                  </a:cubicBezTo>
                  <a:cubicBezTo>
                    <a:pt x="5274" y="28817"/>
                    <a:pt x="4028" y="29181"/>
                    <a:pt x="3936" y="29181"/>
                  </a:cubicBezTo>
                  <a:cubicBezTo>
                    <a:pt x="3754" y="29242"/>
                    <a:pt x="3663" y="29424"/>
                    <a:pt x="3693" y="29607"/>
                  </a:cubicBezTo>
                  <a:cubicBezTo>
                    <a:pt x="3721" y="29770"/>
                    <a:pt x="3870" y="29885"/>
                    <a:pt x="4054" y="29885"/>
                  </a:cubicBezTo>
                  <a:cubicBezTo>
                    <a:pt x="4075" y="29885"/>
                    <a:pt x="4097" y="29884"/>
                    <a:pt x="4119" y="29880"/>
                  </a:cubicBezTo>
                  <a:cubicBezTo>
                    <a:pt x="4210" y="29850"/>
                    <a:pt x="6095" y="29303"/>
                    <a:pt x="6946" y="29060"/>
                  </a:cubicBezTo>
                  <a:cubicBezTo>
                    <a:pt x="7827" y="29820"/>
                    <a:pt x="8800" y="30519"/>
                    <a:pt x="9833" y="31096"/>
                  </a:cubicBezTo>
                  <a:lnTo>
                    <a:pt x="7949" y="31765"/>
                  </a:lnTo>
                  <a:cubicBezTo>
                    <a:pt x="7518" y="31873"/>
                    <a:pt x="7659" y="32433"/>
                    <a:pt x="8014" y="32433"/>
                  </a:cubicBezTo>
                  <a:cubicBezTo>
                    <a:pt x="8060" y="32433"/>
                    <a:pt x="8109" y="32424"/>
                    <a:pt x="8161" y="32403"/>
                  </a:cubicBezTo>
                  <a:lnTo>
                    <a:pt x="10654" y="31552"/>
                  </a:lnTo>
                  <a:cubicBezTo>
                    <a:pt x="10806" y="31674"/>
                    <a:pt x="11019" y="31765"/>
                    <a:pt x="11201" y="31856"/>
                  </a:cubicBezTo>
                  <a:cubicBezTo>
                    <a:pt x="10532" y="32525"/>
                    <a:pt x="9225" y="33923"/>
                    <a:pt x="9073" y="34136"/>
                  </a:cubicBezTo>
                  <a:cubicBezTo>
                    <a:pt x="8952" y="34288"/>
                    <a:pt x="8982" y="34501"/>
                    <a:pt x="9134" y="34622"/>
                  </a:cubicBezTo>
                  <a:cubicBezTo>
                    <a:pt x="9195" y="34668"/>
                    <a:pt x="9271" y="34690"/>
                    <a:pt x="9347" y="34690"/>
                  </a:cubicBezTo>
                  <a:cubicBezTo>
                    <a:pt x="9423" y="34690"/>
                    <a:pt x="9499" y="34668"/>
                    <a:pt x="9560" y="34622"/>
                  </a:cubicBezTo>
                  <a:cubicBezTo>
                    <a:pt x="9590" y="34592"/>
                    <a:pt x="9590" y="34561"/>
                    <a:pt x="9620" y="34561"/>
                  </a:cubicBezTo>
                  <a:cubicBezTo>
                    <a:pt x="9742" y="34379"/>
                    <a:pt x="10988" y="33072"/>
                    <a:pt x="11839" y="32160"/>
                  </a:cubicBezTo>
                  <a:cubicBezTo>
                    <a:pt x="13724" y="32920"/>
                    <a:pt x="15669" y="33558"/>
                    <a:pt x="17645" y="33984"/>
                  </a:cubicBezTo>
                  <a:lnTo>
                    <a:pt x="17675" y="33984"/>
                  </a:lnTo>
                  <a:cubicBezTo>
                    <a:pt x="16763" y="34774"/>
                    <a:pt x="15882" y="35504"/>
                    <a:pt x="15730" y="35595"/>
                  </a:cubicBezTo>
                  <a:cubicBezTo>
                    <a:pt x="15578" y="35686"/>
                    <a:pt x="15548" y="35899"/>
                    <a:pt x="15639" y="36051"/>
                  </a:cubicBezTo>
                  <a:cubicBezTo>
                    <a:pt x="15701" y="36154"/>
                    <a:pt x="15819" y="36215"/>
                    <a:pt x="15936" y="36215"/>
                  </a:cubicBezTo>
                  <a:cubicBezTo>
                    <a:pt x="15991" y="36215"/>
                    <a:pt x="16046" y="36202"/>
                    <a:pt x="16095" y="36172"/>
                  </a:cubicBezTo>
                  <a:cubicBezTo>
                    <a:pt x="16156" y="36142"/>
                    <a:pt x="16186" y="36111"/>
                    <a:pt x="16247" y="36051"/>
                  </a:cubicBezTo>
                  <a:cubicBezTo>
                    <a:pt x="16703" y="35686"/>
                    <a:pt x="17949" y="34652"/>
                    <a:pt x="18526" y="34166"/>
                  </a:cubicBezTo>
                  <a:lnTo>
                    <a:pt x="19286" y="34349"/>
                  </a:lnTo>
                  <a:lnTo>
                    <a:pt x="17645" y="36932"/>
                  </a:lnTo>
                  <a:cubicBezTo>
                    <a:pt x="17482" y="37188"/>
                    <a:pt x="17693" y="37480"/>
                    <a:pt x="17938" y="37480"/>
                  </a:cubicBezTo>
                  <a:cubicBezTo>
                    <a:pt x="18012" y="37480"/>
                    <a:pt x="18090" y="37452"/>
                    <a:pt x="18162" y="37388"/>
                  </a:cubicBezTo>
                  <a:cubicBezTo>
                    <a:pt x="18192" y="37388"/>
                    <a:pt x="18222" y="37358"/>
                    <a:pt x="18222" y="37327"/>
                  </a:cubicBezTo>
                  <a:lnTo>
                    <a:pt x="19985" y="34531"/>
                  </a:lnTo>
                  <a:lnTo>
                    <a:pt x="20593" y="34713"/>
                  </a:lnTo>
                  <a:cubicBezTo>
                    <a:pt x="21870" y="35048"/>
                    <a:pt x="23025" y="35443"/>
                    <a:pt x="24089" y="35808"/>
                  </a:cubicBezTo>
                  <a:cubicBezTo>
                    <a:pt x="23238" y="36355"/>
                    <a:pt x="22204" y="36993"/>
                    <a:pt x="22052" y="37084"/>
                  </a:cubicBezTo>
                  <a:cubicBezTo>
                    <a:pt x="21686" y="37241"/>
                    <a:pt x="21837" y="37735"/>
                    <a:pt x="22157" y="37735"/>
                  </a:cubicBezTo>
                  <a:cubicBezTo>
                    <a:pt x="22210" y="37735"/>
                    <a:pt x="22266" y="37722"/>
                    <a:pt x="22326" y="37692"/>
                  </a:cubicBezTo>
                  <a:cubicBezTo>
                    <a:pt x="22630" y="37570"/>
                    <a:pt x="24362" y="36476"/>
                    <a:pt x="24909" y="36111"/>
                  </a:cubicBezTo>
                  <a:lnTo>
                    <a:pt x="25669" y="36415"/>
                  </a:lnTo>
                  <a:lnTo>
                    <a:pt x="23390" y="38847"/>
                  </a:lnTo>
                  <a:cubicBezTo>
                    <a:pt x="23124" y="39088"/>
                    <a:pt x="23357" y="39444"/>
                    <a:pt x="23631" y="39444"/>
                  </a:cubicBezTo>
                  <a:cubicBezTo>
                    <a:pt x="23702" y="39444"/>
                    <a:pt x="23777" y="39420"/>
                    <a:pt x="23846" y="39364"/>
                  </a:cubicBezTo>
                  <a:lnTo>
                    <a:pt x="23906" y="39303"/>
                  </a:lnTo>
                  <a:lnTo>
                    <a:pt x="26368" y="36689"/>
                  </a:lnTo>
                  <a:cubicBezTo>
                    <a:pt x="26824" y="36902"/>
                    <a:pt x="27280" y="37084"/>
                    <a:pt x="27706" y="37297"/>
                  </a:cubicBezTo>
                  <a:cubicBezTo>
                    <a:pt x="28496" y="37692"/>
                    <a:pt x="29317" y="38118"/>
                    <a:pt x="30077" y="38604"/>
                  </a:cubicBezTo>
                  <a:lnTo>
                    <a:pt x="28283" y="39881"/>
                  </a:lnTo>
                  <a:cubicBezTo>
                    <a:pt x="27991" y="40100"/>
                    <a:pt x="28206" y="40514"/>
                    <a:pt x="28491" y="40514"/>
                  </a:cubicBezTo>
                  <a:cubicBezTo>
                    <a:pt x="28561" y="40514"/>
                    <a:pt x="28636" y="40488"/>
                    <a:pt x="28709" y="40428"/>
                  </a:cubicBezTo>
                  <a:lnTo>
                    <a:pt x="30715" y="38999"/>
                  </a:lnTo>
                  <a:cubicBezTo>
                    <a:pt x="30837" y="39090"/>
                    <a:pt x="30989" y="39181"/>
                    <a:pt x="31110" y="39273"/>
                  </a:cubicBezTo>
                  <a:cubicBezTo>
                    <a:pt x="30563" y="39850"/>
                    <a:pt x="29621" y="40853"/>
                    <a:pt x="29378" y="41127"/>
                  </a:cubicBezTo>
                  <a:cubicBezTo>
                    <a:pt x="29189" y="41386"/>
                    <a:pt x="29403" y="41701"/>
                    <a:pt x="29665" y="41701"/>
                  </a:cubicBezTo>
                  <a:cubicBezTo>
                    <a:pt x="29740" y="41701"/>
                    <a:pt x="29819" y="41674"/>
                    <a:pt x="29894" y="41613"/>
                  </a:cubicBezTo>
                  <a:cubicBezTo>
                    <a:pt x="29894" y="41583"/>
                    <a:pt x="29925" y="41583"/>
                    <a:pt x="29955" y="41552"/>
                  </a:cubicBezTo>
                  <a:cubicBezTo>
                    <a:pt x="30138" y="41279"/>
                    <a:pt x="31080" y="40276"/>
                    <a:pt x="31688" y="39637"/>
                  </a:cubicBezTo>
                  <a:cubicBezTo>
                    <a:pt x="34211" y="41400"/>
                    <a:pt x="36429" y="43558"/>
                    <a:pt x="38192" y="46081"/>
                  </a:cubicBezTo>
                  <a:cubicBezTo>
                    <a:pt x="37615" y="46264"/>
                    <a:pt x="37037" y="46385"/>
                    <a:pt x="36460" y="46507"/>
                  </a:cubicBezTo>
                  <a:cubicBezTo>
                    <a:pt x="35700" y="46598"/>
                    <a:pt x="34970" y="46659"/>
                    <a:pt x="34211" y="46659"/>
                  </a:cubicBezTo>
                  <a:lnTo>
                    <a:pt x="33724" y="44501"/>
                  </a:lnTo>
                  <a:cubicBezTo>
                    <a:pt x="33698" y="44314"/>
                    <a:pt x="33531" y="44221"/>
                    <a:pt x="33368" y="44221"/>
                  </a:cubicBezTo>
                  <a:cubicBezTo>
                    <a:pt x="33345" y="44221"/>
                    <a:pt x="33322" y="44223"/>
                    <a:pt x="33299" y="44227"/>
                  </a:cubicBezTo>
                  <a:cubicBezTo>
                    <a:pt x="33116" y="44257"/>
                    <a:pt x="32995" y="44470"/>
                    <a:pt x="33056" y="44653"/>
                  </a:cubicBezTo>
                  <a:lnTo>
                    <a:pt x="33511" y="46628"/>
                  </a:lnTo>
                  <a:cubicBezTo>
                    <a:pt x="32873" y="46598"/>
                    <a:pt x="32235" y="46507"/>
                    <a:pt x="31597" y="46385"/>
                  </a:cubicBezTo>
                  <a:lnTo>
                    <a:pt x="31536" y="44774"/>
                  </a:lnTo>
                  <a:cubicBezTo>
                    <a:pt x="31521" y="44554"/>
                    <a:pt x="31350" y="44447"/>
                    <a:pt x="31181" y="44447"/>
                  </a:cubicBezTo>
                  <a:cubicBezTo>
                    <a:pt x="31000" y="44447"/>
                    <a:pt x="30821" y="44569"/>
                    <a:pt x="30837" y="44805"/>
                  </a:cubicBezTo>
                  <a:lnTo>
                    <a:pt x="30897" y="46203"/>
                  </a:lnTo>
                  <a:cubicBezTo>
                    <a:pt x="29712" y="45868"/>
                    <a:pt x="28557" y="45443"/>
                    <a:pt x="27493" y="44865"/>
                  </a:cubicBezTo>
                  <a:lnTo>
                    <a:pt x="27493" y="42616"/>
                  </a:lnTo>
                  <a:cubicBezTo>
                    <a:pt x="27463" y="42419"/>
                    <a:pt x="27296" y="42320"/>
                    <a:pt x="27132" y="42320"/>
                  </a:cubicBezTo>
                  <a:cubicBezTo>
                    <a:pt x="26969" y="42320"/>
                    <a:pt x="26809" y="42419"/>
                    <a:pt x="26794" y="42616"/>
                  </a:cubicBezTo>
                  <a:lnTo>
                    <a:pt x="26794" y="44470"/>
                  </a:lnTo>
                  <a:cubicBezTo>
                    <a:pt x="26247" y="44197"/>
                    <a:pt x="25730" y="43862"/>
                    <a:pt x="25213" y="43498"/>
                  </a:cubicBezTo>
                  <a:lnTo>
                    <a:pt x="25548" y="41643"/>
                  </a:lnTo>
                  <a:cubicBezTo>
                    <a:pt x="25582" y="41386"/>
                    <a:pt x="25383" y="41235"/>
                    <a:pt x="25187" y="41235"/>
                  </a:cubicBezTo>
                  <a:cubicBezTo>
                    <a:pt x="25037" y="41235"/>
                    <a:pt x="24888" y="41324"/>
                    <a:pt x="24849" y="41522"/>
                  </a:cubicBezTo>
                  <a:lnTo>
                    <a:pt x="24575" y="43042"/>
                  </a:lnTo>
                  <a:cubicBezTo>
                    <a:pt x="23998" y="42616"/>
                    <a:pt x="23420" y="42160"/>
                    <a:pt x="22812" y="41643"/>
                  </a:cubicBezTo>
                  <a:cubicBezTo>
                    <a:pt x="22741" y="41578"/>
                    <a:pt x="22663" y="41551"/>
                    <a:pt x="22590" y="41551"/>
                  </a:cubicBezTo>
                  <a:cubicBezTo>
                    <a:pt x="22319" y="41551"/>
                    <a:pt x="22093" y="41921"/>
                    <a:pt x="22356" y="42160"/>
                  </a:cubicBezTo>
                  <a:cubicBezTo>
                    <a:pt x="22873" y="42616"/>
                    <a:pt x="23450" y="43072"/>
                    <a:pt x="24058" y="43528"/>
                  </a:cubicBezTo>
                  <a:lnTo>
                    <a:pt x="22539" y="44349"/>
                  </a:lnTo>
                  <a:cubicBezTo>
                    <a:pt x="22387" y="44440"/>
                    <a:pt x="22326" y="44653"/>
                    <a:pt x="22417" y="44805"/>
                  </a:cubicBezTo>
                  <a:cubicBezTo>
                    <a:pt x="22459" y="44931"/>
                    <a:pt x="22573" y="44998"/>
                    <a:pt x="22700" y="44998"/>
                  </a:cubicBezTo>
                  <a:cubicBezTo>
                    <a:pt x="22757" y="44998"/>
                    <a:pt x="22817" y="44985"/>
                    <a:pt x="22873" y="44957"/>
                  </a:cubicBezTo>
                  <a:lnTo>
                    <a:pt x="24697" y="43984"/>
                  </a:lnTo>
                  <a:cubicBezTo>
                    <a:pt x="25213" y="44349"/>
                    <a:pt x="25791" y="44683"/>
                    <a:pt x="26368" y="45017"/>
                  </a:cubicBezTo>
                  <a:lnTo>
                    <a:pt x="24423" y="45747"/>
                  </a:lnTo>
                  <a:cubicBezTo>
                    <a:pt x="24041" y="45884"/>
                    <a:pt x="24174" y="46438"/>
                    <a:pt x="24536" y="46438"/>
                  </a:cubicBezTo>
                  <a:cubicBezTo>
                    <a:pt x="24577" y="46438"/>
                    <a:pt x="24620" y="46431"/>
                    <a:pt x="24666" y="46416"/>
                  </a:cubicBezTo>
                  <a:lnTo>
                    <a:pt x="27159" y="45473"/>
                  </a:lnTo>
                  <a:cubicBezTo>
                    <a:pt x="28283" y="46051"/>
                    <a:pt x="29469" y="46507"/>
                    <a:pt x="30685" y="46841"/>
                  </a:cubicBezTo>
                  <a:lnTo>
                    <a:pt x="29256" y="48057"/>
                  </a:lnTo>
                  <a:cubicBezTo>
                    <a:pt x="28966" y="48298"/>
                    <a:pt x="29194" y="48693"/>
                    <a:pt x="29483" y="48693"/>
                  </a:cubicBezTo>
                  <a:cubicBezTo>
                    <a:pt x="29558" y="48693"/>
                    <a:pt x="29637" y="48667"/>
                    <a:pt x="29712" y="48604"/>
                  </a:cubicBezTo>
                  <a:lnTo>
                    <a:pt x="31475" y="47054"/>
                  </a:lnTo>
                  <a:cubicBezTo>
                    <a:pt x="31961" y="47145"/>
                    <a:pt x="32448" y="47236"/>
                    <a:pt x="32934" y="47267"/>
                  </a:cubicBezTo>
                  <a:lnTo>
                    <a:pt x="31475" y="48239"/>
                  </a:lnTo>
                  <a:cubicBezTo>
                    <a:pt x="31171" y="48442"/>
                    <a:pt x="31373" y="48875"/>
                    <a:pt x="31677" y="48875"/>
                  </a:cubicBezTo>
                  <a:cubicBezTo>
                    <a:pt x="31738" y="48875"/>
                    <a:pt x="31804" y="48858"/>
                    <a:pt x="31870" y="48817"/>
                  </a:cubicBezTo>
                  <a:lnTo>
                    <a:pt x="34059" y="47358"/>
                  </a:lnTo>
                  <a:cubicBezTo>
                    <a:pt x="34175" y="47362"/>
                    <a:pt x="34290" y="47364"/>
                    <a:pt x="34405" y="47364"/>
                  </a:cubicBezTo>
                  <a:cubicBezTo>
                    <a:pt x="35164" y="47364"/>
                    <a:pt x="35903" y="47281"/>
                    <a:pt x="36642" y="47175"/>
                  </a:cubicBezTo>
                  <a:cubicBezTo>
                    <a:pt x="37402" y="47023"/>
                    <a:pt x="38162" y="46841"/>
                    <a:pt x="38892" y="46598"/>
                  </a:cubicBezTo>
                  <a:cubicBezTo>
                    <a:pt x="40077" y="46172"/>
                    <a:pt x="41202" y="45565"/>
                    <a:pt x="42205" y="44835"/>
                  </a:cubicBezTo>
                  <a:cubicBezTo>
                    <a:pt x="42326" y="44744"/>
                    <a:pt x="42387" y="44653"/>
                    <a:pt x="42387" y="44653"/>
                  </a:cubicBezTo>
                  <a:cubicBezTo>
                    <a:pt x="45609" y="42191"/>
                    <a:pt x="47190" y="38330"/>
                    <a:pt x="47129" y="33194"/>
                  </a:cubicBezTo>
                  <a:lnTo>
                    <a:pt x="49439" y="31400"/>
                  </a:lnTo>
                  <a:cubicBezTo>
                    <a:pt x="49756" y="31156"/>
                    <a:pt x="49525" y="30737"/>
                    <a:pt x="49234" y="30737"/>
                  </a:cubicBezTo>
                  <a:cubicBezTo>
                    <a:pt x="49161" y="30737"/>
                    <a:pt x="49086" y="30762"/>
                    <a:pt x="49013" y="30823"/>
                  </a:cubicBezTo>
                  <a:lnTo>
                    <a:pt x="47068" y="32312"/>
                  </a:lnTo>
                  <a:lnTo>
                    <a:pt x="47068" y="32008"/>
                  </a:lnTo>
                  <a:cubicBezTo>
                    <a:pt x="47038" y="31552"/>
                    <a:pt x="47007" y="31096"/>
                    <a:pt x="46946" y="30671"/>
                  </a:cubicBezTo>
                  <a:lnTo>
                    <a:pt x="48922" y="29151"/>
                  </a:lnTo>
                  <a:cubicBezTo>
                    <a:pt x="49074" y="29029"/>
                    <a:pt x="49104" y="28817"/>
                    <a:pt x="48983" y="28665"/>
                  </a:cubicBezTo>
                  <a:cubicBezTo>
                    <a:pt x="48930" y="28576"/>
                    <a:pt x="48825" y="28529"/>
                    <a:pt x="48717" y="28529"/>
                  </a:cubicBezTo>
                  <a:cubicBezTo>
                    <a:pt x="48639" y="28529"/>
                    <a:pt x="48560" y="28553"/>
                    <a:pt x="48497" y="28604"/>
                  </a:cubicBezTo>
                  <a:lnTo>
                    <a:pt x="46855" y="29880"/>
                  </a:lnTo>
                  <a:cubicBezTo>
                    <a:pt x="46642" y="28269"/>
                    <a:pt x="46338" y="26689"/>
                    <a:pt x="45913" y="25139"/>
                  </a:cubicBezTo>
                  <a:lnTo>
                    <a:pt x="47311" y="23285"/>
                  </a:lnTo>
                  <a:cubicBezTo>
                    <a:pt x="47433" y="23133"/>
                    <a:pt x="47402" y="22920"/>
                    <a:pt x="47250" y="22798"/>
                  </a:cubicBezTo>
                  <a:cubicBezTo>
                    <a:pt x="47187" y="22747"/>
                    <a:pt x="47113" y="22723"/>
                    <a:pt x="47039" y="22723"/>
                  </a:cubicBezTo>
                  <a:cubicBezTo>
                    <a:pt x="46937" y="22723"/>
                    <a:pt x="46835" y="22770"/>
                    <a:pt x="46764" y="22859"/>
                  </a:cubicBezTo>
                  <a:lnTo>
                    <a:pt x="45700" y="24288"/>
                  </a:lnTo>
                  <a:cubicBezTo>
                    <a:pt x="45487" y="23619"/>
                    <a:pt x="45305" y="23011"/>
                    <a:pt x="45123" y="22464"/>
                  </a:cubicBezTo>
                  <a:lnTo>
                    <a:pt x="46338" y="21309"/>
                  </a:lnTo>
                  <a:cubicBezTo>
                    <a:pt x="46460" y="21187"/>
                    <a:pt x="46460" y="20974"/>
                    <a:pt x="46338" y="20823"/>
                  </a:cubicBezTo>
                  <a:cubicBezTo>
                    <a:pt x="46262" y="20762"/>
                    <a:pt x="46171" y="20731"/>
                    <a:pt x="46084" y="20731"/>
                  </a:cubicBezTo>
                  <a:cubicBezTo>
                    <a:pt x="45997" y="20731"/>
                    <a:pt x="45913" y="20762"/>
                    <a:pt x="45852" y="20823"/>
                  </a:cubicBezTo>
                  <a:lnTo>
                    <a:pt x="44879" y="21734"/>
                  </a:lnTo>
                  <a:cubicBezTo>
                    <a:pt x="44819" y="21552"/>
                    <a:pt x="44758" y="21339"/>
                    <a:pt x="44697" y="21187"/>
                  </a:cubicBezTo>
                  <a:cubicBezTo>
                    <a:pt x="44545" y="20731"/>
                    <a:pt x="44393" y="20306"/>
                    <a:pt x="44393" y="20184"/>
                  </a:cubicBezTo>
                  <a:cubicBezTo>
                    <a:pt x="44393" y="19956"/>
                    <a:pt x="44210" y="19833"/>
                    <a:pt x="44031" y="19833"/>
                  </a:cubicBezTo>
                  <a:cubicBezTo>
                    <a:pt x="43875" y="19833"/>
                    <a:pt x="43722" y="19926"/>
                    <a:pt x="43694" y="20123"/>
                  </a:cubicBezTo>
                  <a:cubicBezTo>
                    <a:pt x="43664" y="20306"/>
                    <a:pt x="43755" y="20519"/>
                    <a:pt x="44059" y="21400"/>
                  </a:cubicBezTo>
                  <a:cubicBezTo>
                    <a:pt x="44120" y="21582"/>
                    <a:pt x="44180" y="21795"/>
                    <a:pt x="44241" y="22008"/>
                  </a:cubicBezTo>
                  <a:lnTo>
                    <a:pt x="42296" y="21704"/>
                  </a:lnTo>
                  <a:cubicBezTo>
                    <a:pt x="42280" y="21701"/>
                    <a:pt x="42265" y="21700"/>
                    <a:pt x="42249" y="21700"/>
                  </a:cubicBezTo>
                  <a:cubicBezTo>
                    <a:pt x="42088" y="21700"/>
                    <a:pt x="41959" y="21841"/>
                    <a:pt x="41931" y="22008"/>
                  </a:cubicBezTo>
                  <a:cubicBezTo>
                    <a:pt x="41901" y="22190"/>
                    <a:pt x="42022" y="22342"/>
                    <a:pt x="42205" y="22373"/>
                  </a:cubicBezTo>
                  <a:lnTo>
                    <a:pt x="44484" y="22737"/>
                  </a:lnTo>
                  <a:cubicBezTo>
                    <a:pt x="44667" y="23254"/>
                    <a:pt x="44849" y="23862"/>
                    <a:pt x="45031" y="24561"/>
                  </a:cubicBezTo>
                  <a:lnTo>
                    <a:pt x="42965" y="23953"/>
                  </a:lnTo>
                  <a:cubicBezTo>
                    <a:pt x="42929" y="23943"/>
                    <a:pt x="42896" y="23939"/>
                    <a:pt x="42864" y="23939"/>
                  </a:cubicBezTo>
                  <a:cubicBezTo>
                    <a:pt x="42508" y="23939"/>
                    <a:pt x="42364" y="24510"/>
                    <a:pt x="42782" y="24622"/>
                  </a:cubicBezTo>
                  <a:lnTo>
                    <a:pt x="45244" y="25351"/>
                  </a:lnTo>
                  <a:cubicBezTo>
                    <a:pt x="45639" y="26841"/>
                    <a:pt x="45943" y="28330"/>
                    <a:pt x="46156" y="29880"/>
                  </a:cubicBezTo>
                  <a:lnTo>
                    <a:pt x="44363" y="29090"/>
                  </a:lnTo>
                  <a:cubicBezTo>
                    <a:pt x="44325" y="29075"/>
                    <a:pt x="44283" y="29067"/>
                    <a:pt x="44240" y="29067"/>
                  </a:cubicBezTo>
                  <a:cubicBezTo>
                    <a:pt x="44112" y="29067"/>
                    <a:pt x="43975" y="29136"/>
                    <a:pt x="43907" y="29272"/>
                  </a:cubicBezTo>
                  <a:cubicBezTo>
                    <a:pt x="43846" y="29455"/>
                    <a:pt x="43907" y="29668"/>
                    <a:pt x="44089" y="29728"/>
                  </a:cubicBezTo>
                  <a:lnTo>
                    <a:pt x="46247" y="30671"/>
                  </a:lnTo>
                  <a:cubicBezTo>
                    <a:pt x="46308" y="31157"/>
                    <a:pt x="46338" y="31613"/>
                    <a:pt x="46369" y="32069"/>
                  </a:cubicBezTo>
                  <a:cubicBezTo>
                    <a:pt x="46399" y="32190"/>
                    <a:pt x="46399" y="32312"/>
                    <a:pt x="46399" y="32464"/>
                  </a:cubicBezTo>
                  <a:lnTo>
                    <a:pt x="44120" y="31400"/>
                  </a:lnTo>
                  <a:cubicBezTo>
                    <a:pt x="44063" y="31372"/>
                    <a:pt x="44004" y="31358"/>
                    <a:pt x="43947" y="31358"/>
                  </a:cubicBezTo>
                  <a:cubicBezTo>
                    <a:pt x="43820" y="31358"/>
                    <a:pt x="43706" y="31426"/>
                    <a:pt x="43664" y="31552"/>
                  </a:cubicBezTo>
                  <a:cubicBezTo>
                    <a:pt x="43572" y="31735"/>
                    <a:pt x="43633" y="31947"/>
                    <a:pt x="43816" y="32008"/>
                  </a:cubicBezTo>
                  <a:lnTo>
                    <a:pt x="46430" y="33194"/>
                  </a:lnTo>
                  <a:cubicBezTo>
                    <a:pt x="46490" y="36902"/>
                    <a:pt x="45639" y="39881"/>
                    <a:pt x="43907" y="42130"/>
                  </a:cubicBezTo>
                  <a:cubicBezTo>
                    <a:pt x="42205" y="40245"/>
                    <a:pt x="40837" y="37753"/>
                    <a:pt x="39834" y="34744"/>
                  </a:cubicBezTo>
                  <a:cubicBezTo>
                    <a:pt x="40594" y="34318"/>
                    <a:pt x="41901" y="33589"/>
                    <a:pt x="42205" y="33467"/>
                  </a:cubicBezTo>
                  <a:cubicBezTo>
                    <a:pt x="42235" y="33467"/>
                    <a:pt x="42265" y="33437"/>
                    <a:pt x="42296" y="33406"/>
                  </a:cubicBezTo>
                  <a:cubicBezTo>
                    <a:pt x="42417" y="33315"/>
                    <a:pt x="42448" y="33163"/>
                    <a:pt x="42387" y="33011"/>
                  </a:cubicBezTo>
                  <a:cubicBezTo>
                    <a:pt x="42341" y="32874"/>
                    <a:pt x="42210" y="32806"/>
                    <a:pt x="42071" y="32806"/>
                  </a:cubicBezTo>
                  <a:cubicBezTo>
                    <a:pt x="42024" y="32806"/>
                    <a:pt x="41977" y="32814"/>
                    <a:pt x="41931" y="32829"/>
                  </a:cubicBezTo>
                  <a:cubicBezTo>
                    <a:pt x="41597" y="32981"/>
                    <a:pt x="40320" y="33680"/>
                    <a:pt x="39621" y="34075"/>
                  </a:cubicBezTo>
                  <a:lnTo>
                    <a:pt x="39469" y="33589"/>
                  </a:lnTo>
                  <a:lnTo>
                    <a:pt x="41445" y="32008"/>
                  </a:lnTo>
                  <a:cubicBezTo>
                    <a:pt x="41734" y="31767"/>
                    <a:pt x="41506" y="31372"/>
                    <a:pt x="41233" y="31372"/>
                  </a:cubicBezTo>
                  <a:cubicBezTo>
                    <a:pt x="41162" y="31372"/>
                    <a:pt x="41088" y="31398"/>
                    <a:pt x="41019" y="31461"/>
                  </a:cubicBezTo>
                  <a:lnTo>
                    <a:pt x="39256" y="32890"/>
                  </a:lnTo>
                  <a:cubicBezTo>
                    <a:pt x="39044" y="32038"/>
                    <a:pt x="38831" y="31157"/>
                    <a:pt x="38648" y="30215"/>
                  </a:cubicBezTo>
                  <a:cubicBezTo>
                    <a:pt x="38557" y="29759"/>
                    <a:pt x="38496" y="29272"/>
                    <a:pt x="38405" y="28756"/>
                  </a:cubicBezTo>
                  <a:lnTo>
                    <a:pt x="41566" y="27054"/>
                  </a:lnTo>
                  <a:cubicBezTo>
                    <a:pt x="41597" y="27054"/>
                    <a:pt x="41597" y="27023"/>
                    <a:pt x="41627" y="27023"/>
                  </a:cubicBezTo>
                  <a:cubicBezTo>
                    <a:pt x="41931" y="26821"/>
                    <a:pt x="41729" y="26387"/>
                    <a:pt x="41425" y="26387"/>
                  </a:cubicBezTo>
                  <a:cubicBezTo>
                    <a:pt x="41364" y="26387"/>
                    <a:pt x="41298" y="26405"/>
                    <a:pt x="41232" y="26446"/>
                  </a:cubicBezTo>
                  <a:lnTo>
                    <a:pt x="38314" y="28057"/>
                  </a:lnTo>
                  <a:cubicBezTo>
                    <a:pt x="38253" y="27783"/>
                    <a:pt x="38223" y="27540"/>
                    <a:pt x="38223" y="27266"/>
                  </a:cubicBezTo>
                  <a:cubicBezTo>
                    <a:pt x="38679" y="26810"/>
                    <a:pt x="40199" y="25412"/>
                    <a:pt x="40411" y="25169"/>
                  </a:cubicBezTo>
                  <a:cubicBezTo>
                    <a:pt x="40619" y="24961"/>
                    <a:pt x="40318" y="24630"/>
                    <a:pt x="40068" y="24630"/>
                  </a:cubicBezTo>
                  <a:cubicBezTo>
                    <a:pt x="39989" y="24630"/>
                    <a:pt x="39915" y="24663"/>
                    <a:pt x="39864" y="24744"/>
                  </a:cubicBezTo>
                  <a:cubicBezTo>
                    <a:pt x="39743" y="24896"/>
                    <a:pt x="38892" y="25716"/>
                    <a:pt x="38132" y="26415"/>
                  </a:cubicBezTo>
                  <a:cubicBezTo>
                    <a:pt x="38040" y="25291"/>
                    <a:pt x="37980" y="24075"/>
                    <a:pt x="37949" y="22737"/>
                  </a:cubicBezTo>
                  <a:lnTo>
                    <a:pt x="37949" y="22099"/>
                  </a:lnTo>
                  <a:lnTo>
                    <a:pt x="41080" y="21126"/>
                  </a:lnTo>
                  <a:cubicBezTo>
                    <a:pt x="41293" y="21096"/>
                    <a:pt x="41384" y="20853"/>
                    <a:pt x="41323" y="20671"/>
                  </a:cubicBezTo>
                  <a:cubicBezTo>
                    <a:pt x="41275" y="20526"/>
                    <a:pt x="41151" y="20439"/>
                    <a:pt x="41011" y="20439"/>
                  </a:cubicBezTo>
                  <a:cubicBezTo>
                    <a:pt x="40974" y="20439"/>
                    <a:pt x="40936" y="20445"/>
                    <a:pt x="40898" y="20458"/>
                  </a:cubicBezTo>
                  <a:lnTo>
                    <a:pt x="37949" y="21370"/>
                  </a:lnTo>
                  <a:lnTo>
                    <a:pt x="37949" y="20610"/>
                  </a:lnTo>
                  <a:cubicBezTo>
                    <a:pt x="38557" y="20184"/>
                    <a:pt x="39895" y="19242"/>
                    <a:pt x="40351" y="18908"/>
                  </a:cubicBezTo>
                  <a:cubicBezTo>
                    <a:pt x="40411" y="18847"/>
                    <a:pt x="40472" y="18816"/>
                    <a:pt x="40502" y="18786"/>
                  </a:cubicBezTo>
                  <a:cubicBezTo>
                    <a:pt x="40654" y="18634"/>
                    <a:pt x="40654" y="18421"/>
                    <a:pt x="40502" y="18300"/>
                  </a:cubicBezTo>
                  <a:cubicBezTo>
                    <a:pt x="40442" y="18224"/>
                    <a:pt x="40358" y="18186"/>
                    <a:pt x="40271" y="18186"/>
                  </a:cubicBezTo>
                  <a:cubicBezTo>
                    <a:pt x="40183" y="18186"/>
                    <a:pt x="40092" y="18224"/>
                    <a:pt x="40016" y="18300"/>
                  </a:cubicBezTo>
                  <a:cubicBezTo>
                    <a:pt x="39895" y="18391"/>
                    <a:pt x="38952" y="19060"/>
                    <a:pt x="37980" y="19759"/>
                  </a:cubicBezTo>
                  <a:lnTo>
                    <a:pt x="37980" y="19698"/>
                  </a:lnTo>
                  <a:cubicBezTo>
                    <a:pt x="38101" y="17661"/>
                    <a:pt x="38010" y="15625"/>
                    <a:pt x="37736" y="13588"/>
                  </a:cubicBezTo>
                  <a:cubicBezTo>
                    <a:pt x="38861" y="12980"/>
                    <a:pt x="40442" y="12129"/>
                    <a:pt x="40624" y="12038"/>
                  </a:cubicBezTo>
                  <a:cubicBezTo>
                    <a:pt x="40654" y="12038"/>
                    <a:pt x="40685" y="12008"/>
                    <a:pt x="40715" y="12008"/>
                  </a:cubicBezTo>
                  <a:cubicBezTo>
                    <a:pt x="40985" y="11765"/>
                    <a:pt x="40800" y="11380"/>
                    <a:pt x="40501" y="11380"/>
                  </a:cubicBezTo>
                  <a:cubicBezTo>
                    <a:pt x="40463" y="11380"/>
                    <a:pt x="40422" y="11386"/>
                    <a:pt x="40381" y="11400"/>
                  </a:cubicBezTo>
                  <a:cubicBezTo>
                    <a:pt x="40138" y="11491"/>
                    <a:pt x="38436" y="12433"/>
                    <a:pt x="37615" y="12859"/>
                  </a:cubicBezTo>
                  <a:cubicBezTo>
                    <a:pt x="37585" y="12646"/>
                    <a:pt x="37524" y="12464"/>
                    <a:pt x="37493" y="12281"/>
                  </a:cubicBezTo>
                  <a:lnTo>
                    <a:pt x="38922" y="10093"/>
                  </a:lnTo>
                  <a:cubicBezTo>
                    <a:pt x="39044" y="9941"/>
                    <a:pt x="38983" y="9728"/>
                    <a:pt x="38831" y="9607"/>
                  </a:cubicBezTo>
                  <a:cubicBezTo>
                    <a:pt x="38774" y="9572"/>
                    <a:pt x="38708" y="9555"/>
                    <a:pt x="38642" y="9555"/>
                  </a:cubicBezTo>
                  <a:cubicBezTo>
                    <a:pt x="38532" y="9555"/>
                    <a:pt x="38420" y="9603"/>
                    <a:pt x="38344" y="9698"/>
                  </a:cubicBezTo>
                  <a:lnTo>
                    <a:pt x="37250" y="11369"/>
                  </a:lnTo>
                  <a:cubicBezTo>
                    <a:pt x="36946" y="10214"/>
                    <a:pt x="36521" y="9120"/>
                    <a:pt x="36004" y="8056"/>
                  </a:cubicBezTo>
                  <a:cubicBezTo>
                    <a:pt x="36460" y="7296"/>
                    <a:pt x="37493" y="5594"/>
                    <a:pt x="37524" y="5534"/>
                  </a:cubicBezTo>
                  <a:cubicBezTo>
                    <a:pt x="37615" y="5351"/>
                    <a:pt x="37554" y="5138"/>
                    <a:pt x="37372" y="5047"/>
                  </a:cubicBezTo>
                  <a:cubicBezTo>
                    <a:pt x="37325" y="5019"/>
                    <a:pt x="37272" y="5005"/>
                    <a:pt x="37219" y="5005"/>
                  </a:cubicBezTo>
                  <a:cubicBezTo>
                    <a:pt x="37100" y="5005"/>
                    <a:pt x="36979" y="5073"/>
                    <a:pt x="36916" y="5199"/>
                  </a:cubicBezTo>
                  <a:cubicBezTo>
                    <a:pt x="36855" y="5290"/>
                    <a:pt x="36217" y="6385"/>
                    <a:pt x="35639" y="7327"/>
                  </a:cubicBezTo>
                  <a:cubicBezTo>
                    <a:pt x="35518" y="7084"/>
                    <a:pt x="35366" y="6841"/>
                    <a:pt x="35244" y="6628"/>
                  </a:cubicBezTo>
                  <a:lnTo>
                    <a:pt x="35548" y="3831"/>
                  </a:lnTo>
                  <a:cubicBezTo>
                    <a:pt x="35548" y="3649"/>
                    <a:pt x="35426" y="3467"/>
                    <a:pt x="35244" y="3467"/>
                  </a:cubicBezTo>
                  <a:cubicBezTo>
                    <a:pt x="35228" y="3464"/>
                    <a:pt x="35213" y="3463"/>
                    <a:pt x="35197" y="3463"/>
                  </a:cubicBezTo>
                  <a:cubicBezTo>
                    <a:pt x="35031" y="3463"/>
                    <a:pt x="34877" y="3604"/>
                    <a:pt x="34849" y="3771"/>
                  </a:cubicBezTo>
                  <a:lnTo>
                    <a:pt x="34636" y="5716"/>
                  </a:lnTo>
                  <a:cubicBezTo>
                    <a:pt x="34059" y="4865"/>
                    <a:pt x="33390" y="4075"/>
                    <a:pt x="32630" y="3345"/>
                  </a:cubicBezTo>
                  <a:cubicBezTo>
                    <a:pt x="32630" y="3071"/>
                    <a:pt x="32600" y="2707"/>
                    <a:pt x="32569" y="1916"/>
                  </a:cubicBezTo>
                  <a:cubicBezTo>
                    <a:pt x="32508" y="1126"/>
                    <a:pt x="32448" y="336"/>
                    <a:pt x="32448" y="336"/>
                  </a:cubicBezTo>
                  <a:cubicBezTo>
                    <a:pt x="32448" y="108"/>
                    <a:pt x="32281" y="0"/>
                    <a:pt x="3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38125" y="2270125"/>
              <a:ext cx="7124775" cy="2951400"/>
            </a:xfrm>
            <a:custGeom>
              <a:avLst/>
              <a:gdLst/>
              <a:ahLst/>
              <a:cxnLst/>
              <a:rect l="l" t="t" r="r" b="b"/>
              <a:pathLst>
                <a:path w="284991" h="118056" extrusionOk="0">
                  <a:moveTo>
                    <a:pt x="3099" y="1"/>
                  </a:moveTo>
                  <a:cubicBezTo>
                    <a:pt x="2090" y="1"/>
                    <a:pt x="1048" y="202"/>
                    <a:pt x="0" y="637"/>
                  </a:cubicBezTo>
                  <a:lnTo>
                    <a:pt x="0" y="118055"/>
                  </a:lnTo>
                  <a:lnTo>
                    <a:pt x="284960" y="118055"/>
                  </a:lnTo>
                  <a:lnTo>
                    <a:pt x="284990" y="62674"/>
                  </a:lnTo>
                  <a:cubicBezTo>
                    <a:pt x="280345" y="58548"/>
                    <a:pt x="275609" y="55080"/>
                    <a:pt x="270242" y="55080"/>
                  </a:cubicBezTo>
                  <a:cubicBezTo>
                    <a:pt x="268690" y="55080"/>
                    <a:pt x="267085" y="55370"/>
                    <a:pt x="265415" y="56018"/>
                  </a:cubicBezTo>
                  <a:cubicBezTo>
                    <a:pt x="256053" y="59665"/>
                    <a:pt x="255476" y="72523"/>
                    <a:pt x="246266" y="76383"/>
                  </a:cubicBezTo>
                  <a:cubicBezTo>
                    <a:pt x="244495" y="77128"/>
                    <a:pt x="242647" y="77390"/>
                    <a:pt x="240760" y="77390"/>
                  </a:cubicBezTo>
                  <a:cubicBezTo>
                    <a:pt x="236319" y="77390"/>
                    <a:pt x="231666" y="75939"/>
                    <a:pt x="227318" y="75939"/>
                  </a:cubicBezTo>
                  <a:cubicBezTo>
                    <a:pt x="224480" y="75939"/>
                    <a:pt x="221771" y="76558"/>
                    <a:pt x="219335" y="78602"/>
                  </a:cubicBezTo>
                  <a:cubicBezTo>
                    <a:pt x="216539" y="80973"/>
                    <a:pt x="214958" y="84590"/>
                    <a:pt x="211980" y="86657"/>
                  </a:cubicBezTo>
                  <a:cubicBezTo>
                    <a:pt x="209473" y="88390"/>
                    <a:pt x="206435" y="88803"/>
                    <a:pt x="203429" y="88803"/>
                  </a:cubicBezTo>
                  <a:cubicBezTo>
                    <a:pt x="202060" y="88803"/>
                    <a:pt x="200698" y="88718"/>
                    <a:pt x="199396" y="88632"/>
                  </a:cubicBezTo>
                  <a:cubicBezTo>
                    <a:pt x="194077" y="88328"/>
                    <a:pt x="188818" y="87660"/>
                    <a:pt x="183590" y="86626"/>
                  </a:cubicBezTo>
                  <a:cubicBezTo>
                    <a:pt x="178575" y="85653"/>
                    <a:pt x="173772" y="84620"/>
                    <a:pt x="169760" y="81246"/>
                  </a:cubicBezTo>
                  <a:cubicBezTo>
                    <a:pt x="162951" y="75501"/>
                    <a:pt x="159821" y="72219"/>
                    <a:pt x="150520" y="71155"/>
                  </a:cubicBezTo>
                  <a:cubicBezTo>
                    <a:pt x="148587" y="70939"/>
                    <a:pt x="146650" y="70831"/>
                    <a:pt x="144717" y="70831"/>
                  </a:cubicBezTo>
                  <a:cubicBezTo>
                    <a:pt x="138227" y="70831"/>
                    <a:pt x="131782" y="72042"/>
                    <a:pt x="125717" y="74407"/>
                  </a:cubicBezTo>
                  <a:cubicBezTo>
                    <a:pt x="114470" y="78754"/>
                    <a:pt x="106659" y="90881"/>
                    <a:pt x="94561" y="92584"/>
                  </a:cubicBezTo>
                  <a:cubicBezTo>
                    <a:pt x="93562" y="92727"/>
                    <a:pt x="92574" y="92794"/>
                    <a:pt x="91596" y="92794"/>
                  </a:cubicBezTo>
                  <a:cubicBezTo>
                    <a:pt x="82846" y="92794"/>
                    <a:pt x="74912" y="87445"/>
                    <a:pt x="67175" y="83891"/>
                  </a:cubicBezTo>
                  <a:cubicBezTo>
                    <a:pt x="56810" y="79118"/>
                    <a:pt x="48056" y="81216"/>
                    <a:pt x="37204" y="79939"/>
                  </a:cubicBezTo>
                  <a:cubicBezTo>
                    <a:pt x="30031" y="79088"/>
                    <a:pt x="23192" y="74012"/>
                    <a:pt x="18237" y="68997"/>
                  </a:cubicBezTo>
                  <a:cubicBezTo>
                    <a:pt x="15380" y="66048"/>
                    <a:pt x="13070" y="62431"/>
                    <a:pt x="12341" y="58389"/>
                  </a:cubicBezTo>
                  <a:cubicBezTo>
                    <a:pt x="10487" y="47629"/>
                    <a:pt x="21095" y="37902"/>
                    <a:pt x="14043" y="27659"/>
                  </a:cubicBezTo>
                  <a:cubicBezTo>
                    <a:pt x="9575" y="21154"/>
                    <a:pt x="13222" y="16625"/>
                    <a:pt x="12401" y="9573"/>
                  </a:cubicBezTo>
                  <a:cubicBezTo>
                    <a:pt x="11776" y="4344"/>
                    <a:pt x="7794" y="1"/>
                    <a:pt x="3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2828625" y="3002700"/>
            <a:ext cx="35556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 rot="-6401281">
            <a:off x="1731025" y="3544479"/>
            <a:ext cx="281009" cy="304475"/>
          </a:xfrm>
          <a:custGeom>
            <a:avLst/>
            <a:gdLst/>
            <a:ahLst/>
            <a:cxnLst/>
            <a:rect l="l" t="t" r="r" b="b"/>
            <a:pathLst>
              <a:path w="13528" h="14656" extrusionOk="0">
                <a:moveTo>
                  <a:pt x="9150" y="0"/>
                </a:moveTo>
                <a:lnTo>
                  <a:pt x="3101" y="912"/>
                </a:lnTo>
                <a:cubicBezTo>
                  <a:pt x="3101" y="912"/>
                  <a:pt x="305" y="1064"/>
                  <a:pt x="153" y="3283"/>
                </a:cubicBezTo>
                <a:cubicBezTo>
                  <a:pt x="1" y="5472"/>
                  <a:pt x="1582" y="13131"/>
                  <a:pt x="1582" y="13131"/>
                </a:cubicBezTo>
                <a:cubicBezTo>
                  <a:pt x="1582" y="13131"/>
                  <a:pt x="2098" y="14656"/>
                  <a:pt x="4221" y="14656"/>
                </a:cubicBezTo>
                <a:cubicBezTo>
                  <a:pt x="4515" y="14656"/>
                  <a:pt x="4840" y="14626"/>
                  <a:pt x="5199" y="14560"/>
                </a:cubicBezTo>
                <a:lnTo>
                  <a:pt x="13527" y="13314"/>
                </a:lnTo>
                <a:cubicBezTo>
                  <a:pt x="9819" y="10426"/>
                  <a:pt x="7661" y="6535"/>
                  <a:pt x="8177" y="2979"/>
                </a:cubicBezTo>
                <a:cubicBezTo>
                  <a:pt x="8329" y="1946"/>
                  <a:pt x="8664" y="973"/>
                  <a:pt x="91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1466449" y="948850"/>
            <a:ext cx="6210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6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/>
          <p:nvPr/>
        </p:nvSpPr>
        <p:spPr>
          <a:xfrm rot="-853595">
            <a:off x="3132107" y="4607172"/>
            <a:ext cx="625534" cy="666416"/>
          </a:xfrm>
          <a:custGeom>
            <a:avLst/>
            <a:gdLst/>
            <a:ahLst/>
            <a:cxnLst/>
            <a:rect l="l" t="t" r="r" b="b"/>
            <a:pathLst>
              <a:path w="25017" h="26652" extrusionOk="0">
                <a:moveTo>
                  <a:pt x="10987" y="1"/>
                </a:moveTo>
                <a:cubicBezTo>
                  <a:pt x="10771" y="1"/>
                  <a:pt x="10554" y="12"/>
                  <a:pt x="10335" y="36"/>
                </a:cubicBezTo>
                <a:cubicBezTo>
                  <a:pt x="8815" y="188"/>
                  <a:pt x="7417" y="948"/>
                  <a:pt x="6049" y="1678"/>
                </a:cubicBezTo>
                <a:cubicBezTo>
                  <a:pt x="5107" y="2164"/>
                  <a:pt x="244" y="3988"/>
                  <a:pt x="122" y="5264"/>
                </a:cubicBezTo>
                <a:cubicBezTo>
                  <a:pt x="1" y="6571"/>
                  <a:pt x="2402" y="7088"/>
                  <a:pt x="3283" y="7605"/>
                </a:cubicBezTo>
                <a:cubicBezTo>
                  <a:pt x="7569" y="10219"/>
                  <a:pt x="7751" y="14748"/>
                  <a:pt x="8299" y="19307"/>
                </a:cubicBezTo>
                <a:cubicBezTo>
                  <a:pt x="8329" y="19702"/>
                  <a:pt x="8390" y="20067"/>
                  <a:pt x="8663" y="20340"/>
                </a:cubicBezTo>
                <a:cubicBezTo>
                  <a:pt x="8819" y="20474"/>
                  <a:pt x="9021" y="20534"/>
                  <a:pt x="9229" y="20534"/>
                </a:cubicBezTo>
                <a:cubicBezTo>
                  <a:pt x="9589" y="20534"/>
                  <a:pt x="9971" y="20355"/>
                  <a:pt x="10183" y="20067"/>
                </a:cubicBezTo>
                <a:cubicBezTo>
                  <a:pt x="10517" y="19611"/>
                  <a:pt x="10639" y="19003"/>
                  <a:pt x="10669" y="18425"/>
                </a:cubicBezTo>
                <a:cubicBezTo>
                  <a:pt x="10882" y="16754"/>
                  <a:pt x="11065" y="15082"/>
                  <a:pt x="11247" y="13380"/>
                </a:cubicBezTo>
                <a:cubicBezTo>
                  <a:pt x="13496" y="17027"/>
                  <a:pt x="12128" y="21769"/>
                  <a:pt x="13192" y="25933"/>
                </a:cubicBezTo>
                <a:cubicBezTo>
                  <a:pt x="13283" y="26146"/>
                  <a:pt x="13344" y="26389"/>
                  <a:pt x="13527" y="26541"/>
                </a:cubicBezTo>
                <a:cubicBezTo>
                  <a:pt x="13635" y="26618"/>
                  <a:pt x="13749" y="26652"/>
                  <a:pt x="13864" y="26652"/>
                </a:cubicBezTo>
                <a:cubicBezTo>
                  <a:pt x="14294" y="26652"/>
                  <a:pt x="14733" y="26176"/>
                  <a:pt x="14925" y="25720"/>
                </a:cubicBezTo>
                <a:cubicBezTo>
                  <a:pt x="16323" y="23046"/>
                  <a:pt x="16445" y="19945"/>
                  <a:pt x="16323" y="16906"/>
                </a:cubicBezTo>
                <a:lnTo>
                  <a:pt x="16323" y="16906"/>
                </a:lnTo>
                <a:cubicBezTo>
                  <a:pt x="16749" y="18851"/>
                  <a:pt x="17083" y="21374"/>
                  <a:pt x="17326" y="22438"/>
                </a:cubicBezTo>
                <a:cubicBezTo>
                  <a:pt x="17673" y="23751"/>
                  <a:pt x="18303" y="23873"/>
                  <a:pt x="18524" y="23873"/>
                </a:cubicBezTo>
                <a:cubicBezTo>
                  <a:pt x="18574" y="23873"/>
                  <a:pt x="18603" y="23866"/>
                  <a:pt x="18603" y="23866"/>
                </a:cubicBezTo>
                <a:cubicBezTo>
                  <a:pt x="18643" y="23872"/>
                  <a:pt x="18683" y="23875"/>
                  <a:pt x="18722" y="23875"/>
                </a:cubicBezTo>
                <a:cubicBezTo>
                  <a:pt x="19491" y="23875"/>
                  <a:pt x="19850" y="22760"/>
                  <a:pt x="19879" y="21921"/>
                </a:cubicBezTo>
                <a:cubicBezTo>
                  <a:pt x="19940" y="19945"/>
                  <a:pt x="19879" y="18030"/>
                  <a:pt x="19727" y="16055"/>
                </a:cubicBezTo>
                <a:lnTo>
                  <a:pt x="19727" y="16055"/>
                </a:lnTo>
                <a:cubicBezTo>
                  <a:pt x="20457" y="17726"/>
                  <a:pt x="20730" y="20036"/>
                  <a:pt x="21338" y="20371"/>
                </a:cubicBezTo>
                <a:cubicBezTo>
                  <a:pt x="21515" y="20473"/>
                  <a:pt x="21681" y="20512"/>
                  <a:pt x="21833" y="20512"/>
                </a:cubicBezTo>
                <a:cubicBezTo>
                  <a:pt x="22358" y="20512"/>
                  <a:pt x="22706" y="20036"/>
                  <a:pt x="22706" y="20036"/>
                </a:cubicBezTo>
                <a:cubicBezTo>
                  <a:pt x="23709" y="17635"/>
                  <a:pt x="22736" y="15021"/>
                  <a:pt x="21490" y="12650"/>
                </a:cubicBezTo>
                <a:lnTo>
                  <a:pt x="21490" y="12650"/>
                </a:lnTo>
                <a:cubicBezTo>
                  <a:pt x="22250" y="13319"/>
                  <a:pt x="22888" y="14292"/>
                  <a:pt x="23344" y="14626"/>
                </a:cubicBezTo>
                <a:cubicBezTo>
                  <a:pt x="23508" y="14741"/>
                  <a:pt x="23665" y="14782"/>
                  <a:pt x="23807" y="14782"/>
                </a:cubicBezTo>
                <a:cubicBezTo>
                  <a:pt x="24193" y="14782"/>
                  <a:pt x="24469" y="14474"/>
                  <a:pt x="24469" y="14474"/>
                </a:cubicBezTo>
                <a:cubicBezTo>
                  <a:pt x="25016" y="13471"/>
                  <a:pt x="24469" y="12316"/>
                  <a:pt x="23952" y="11374"/>
                </a:cubicBezTo>
                <a:cubicBezTo>
                  <a:pt x="22433" y="8669"/>
                  <a:pt x="20518" y="6206"/>
                  <a:pt x="18390" y="3988"/>
                </a:cubicBezTo>
                <a:cubicBezTo>
                  <a:pt x="16385" y="1955"/>
                  <a:pt x="13804" y="1"/>
                  <a:pt x="109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7384638" y="1315625"/>
            <a:ext cx="704450" cy="690600"/>
            <a:chOff x="4347600" y="2391725"/>
            <a:chExt cx="704450" cy="690600"/>
          </a:xfrm>
        </p:grpSpPr>
        <p:sp>
          <p:nvSpPr>
            <p:cNvPr id="32" name="Google Shape;32;p2"/>
            <p:cNvSpPr/>
            <p:nvPr/>
          </p:nvSpPr>
          <p:spPr>
            <a:xfrm>
              <a:off x="4353700" y="2469150"/>
              <a:ext cx="244700" cy="258400"/>
            </a:xfrm>
            <a:custGeom>
              <a:avLst/>
              <a:gdLst/>
              <a:ahLst/>
              <a:cxnLst/>
              <a:rect l="l" t="t" r="r" b="b"/>
              <a:pathLst>
                <a:path w="9788" h="10336" extrusionOk="0">
                  <a:moveTo>
                    <a:pt x="5283" y="0"/>
                  </a:moveTo>
                  <a:cubicBezTo>
                    <a:pt x="5030" y="0"/>
                    <a:pt x="4778" y="30"/>
                    <a:pt x="4529" y="93"/>
                  </a:cubicBezTo>
                  <a:cubicBezTo>
                    <a:pt x="3192" y="397"/>
                    <a:pt x="2249" y="1521"/>
                    <a:pt x="1945" y="3193"/>
                  </a:cubicBezTo>
                  <a:cubicBezTo>
                    <a:pt x="1338" y="6506"/>
                    <a:pt x="61" y="10305"/>
                    <a:pt x="0" y="10336"/>
                  </a:cubicBezTo>
                  <a:lnTo>
                    <a:pt x="61" y="10336"/>
                  </a:lnTo>
                  <a:cubicBezTo>
                    <a:pt x="274" y="9606"/>
                    <a:pt x="730" y="8664"/>
                    <a:pt x="1642" y="7691"/>
                  </a:cubicBezTo>
                  <a:cubicBezTo>
                    <a:pt x="2037" y="6384"/>
                    <a:pt x="2432" y="4804"/>
                    <a:pt x="2705" y="3314"/>
                  </a:cubicBezTo>
                  <a:cubicBezTo>
                    <a:pt x="2979" y="1977"/>
                    <a:pt x="3708" y="1065"/>
                    <a:pt x="4711" y="792"/>
                  </a:cubicBezTo>
                  <a:cubicBezTo>
                    <a:pt x="4883" y="756"/>
                    <a:pt x="5057" y="739"/>
                    <a:pt x="5232" y="739"/>
                  </a:cubicBezTo>
                  <a:cubicBezTo>
                    <a:pt x="6268" y="739"/>
                    <a:pt x="7345" y="1346"/>
                    <a:pt x="8177" y="2463"/>
                  </a:cubicBezTo>
                  <a:cubicBezTo>
                    <a:pt x="8450" y="2859"/>
                    <a:pt x="8754" y="3284"/>
                    <a:pt x="9028" y="3770"/>
                  </a:cubicBezTo>
                  <a:cubicBezTo>
                    <a:pt x="9271" y="3679"/>
                    <a:pt x="9544" y="3618"/>
                    <a:pt x="9788" y="3588"/>
                  </a:cubicBezTo>
                  <a:cubicBezTo>
                    <a:pt x="9484" y="2980"/>
                    <a:pt x="9119" y="2433"/>
                    <a:pt x="8784" y="2007"/>
                  </a:cubicBezTo>
                  <a:cubicBezTo>
                    <a:pt x="7776" y="721"/>
                    <a:pt x="6516" y="0"/>
                    <a:pt x="5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811150" y="2391725"/>
              <a:ext cx="240900" cy="354075"/>
            </a:xfrm>
            <a:custGeom>
              <a:avLst/>
              <a:gdLst/>
              <a:ahLst/>
              <a:cxnLst/>
              <a:rect l="l" t="t" r="r" b="b"/>
              <a:pathLst>
                <a:path w="9636" h="14163" extrusionOk="0">
                  <a:moveTo>
                    <a:pt x="6488" y="0"/>
                  </a:moveTo>
                  <a:cubicBezTo>
                    <a:pt x="5678" y="0"/>
                    <a:pt x="4875" y="382"/>
                    <a:pt x="4134" y="1123"/>
                  </a:cubicBezTo>
                  <a:cubicBezTo>
                    <a:pt x="2675" y="2582"/>
                    <a:pt x="851" y="4010"/>
                    <a:pt x="0" y="4709"/>
                  </a:cubicBezTo>
                  <a:cubicBezTo>
                    <a:pt x="213" y="4618"/>
                    <a:pt x="304" y="4618"/>
                    <a:pt x="304" y="4618"/>
                  </a:cubicBezTo>
                  <a:cubicBezTo>
                    <a:pt x="304" y="4618"/>
                    <a:pt x="335" y="4892"/>
                    <a:pt x="395" y="5317"/>
                  </a:cubicBezTo>
                  <a:cubicBezTo>
                    <a:pt x="1277" y="4618"/>
                    <a:pt x="3192" y="3098"/>
                    <a:pt x="4651" y="1609"/>
                  </a:cubicBezTo>
                  <a:cubicBezTo>
                    <a:pt x="5253" y="1030"/>
                    <a:pt x="5870" y="728"/>
                    <a:pt x="6481" y="728"/>
                  </a:cubicBezTo>
                  <a:cubicBezTo>
                    <a:pt x="6703" y="728"/>
                    <a:pt x="6924" y="768"/>
                    <a:pt x="7143" y="849"/>
                  </a:cubicBezTo>
                  <a:cubicBezTo>
                    <a:pt x="8055" y="1214"/>
                    <a:pt x="8602" y="2186"/>
                    <a:pt x="8694" y="3524"/>
                  </a:cubicBezTo>
                  <a:cubicBezTo>
                    <a:pt x="8845" y="6138"/>
                    <a:pt x="7052" y="11123"/>
                    <a:pt x="5532" y="13250"/>
                  </a:cubicBezTo>
                  <a:lnTo>
                    <a:pt x="5988" y="13463"/>
                  </a:lnTo>
                  <a:cubicBezTo>
                    <a:pt x="5988" y="13463"/>
                    <a:pt x="5958" y="13706"/>
                    <a:pt x="5836" y="14162"/>
                  </a:cubicBezTo>
                  <a:cubicBezTo>
                    <a:pt x="7538" y="12156"/>
                    <a:pt x="9636" y="6533"/>
                    <a:pt x="9484" y="3524"/>
                  </a:cubicBezTo>
                  <a:cubicBezTo>
                    <a:pt x="9423" y="1883"/>
                    <a:pt x="8663" y="636"/>
                    <a:pt x="7447" y="180"/>
                  </a:cubicBezTo>
                  <a:cubicBezTo>
                    <a:pt x="7129" y="60"/>
                    <a:pt x="6808" y="0"/>
                    <a:pt x="6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347600" y="2507175"/>
              <a:ext cx="612500" cy="575150"/>
            </a:xfrm>
            <a:custGeom>
              <a:avLst/>
              <a:gdLst/>
              <a:ahLst/>
              <a:cxnLst/>
              <a:rect l="l" t="t" r="r" b="b"/>
              <a:pathLst>
                <a:path w="24500" h="23006" extrusionOk="0">
                  <a:moveTo>
                    <a:pt x="18844" y="0"/>
                  </a:moveTo>
                  <a:cubicBezTo>
                    <a:pt x="18778" y="0"/>
                    <a:pt x="17350" y="29"/>
                    <a:pt x="8785" y="2341"/>
                  </a:cubicBezTo>
                  <a:cubicBezTo>
                    <a:pt x="62" y="4742"/>
                    <a:pt x="1" y="9939"/>
                    <a:pt x="1" y="9939"/>
                  </a:cubicBezTo>
                  <a:cubicBezTo>
                    <a:pt x="1308" y="16262"/>
                    <a:pt x="4500" y="22219"/>
                    <a:pt x="12919" y="22979"/>
                  </a:cubicBezTo>
                  <a:cubicBezTo>
                    <a:pt x="13120" y="22997"/>
                    <a:pt x="13317" y="23005"/>
                    <a:pt x="13512" y="23005"/>
                  </a:cubicBezTo>
                  <a:cubicBezTo>
                    <a:pt x="21459" y="23005"/>
                    <a:pt x="24500" y="8815"/>
                    <a:pt x="24500" y="8815"/>
                  </a:cubicBezTo>
                  <a:cubicBezTo>
                    <a:pt x="19515" y="6718"/>
                    <a:pt x="18846" y="0"/>
                    <a:pt x="18846" y="0"/>
                  </a:cubicBezTo>
                  <a:cubicBezTo>
                    <a:pt x="18846" y="0"/>
                    <a:pt x="18846" y="0"/>
                    <a:pt x="18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402325" y="2674350"/>
              <a:ext cx="319950" cy="142875"/>
            </a:xfrm>
            <a:custGeom>
              <a:avLst/>
              <a:gdLst/>
              <a:ahLst/>
              <a:cxnLst/>
              <a:rect l="l" t="t" r="r" b="b"/>
              <a:pathLst>
                <a:path w="12798" h="5715" extrusionOk="0">
                  <a:moveTo>
                    <a:pt x="12797" y="0"/>
                  </a:moveTo>
                  <a:lnTo>
                    <a:pt x="12797" y="0"/>
                  </a:lnTo>
                  <a:cubicBezTo>
                    <a:pt x="11612" y="91"/>
                    <a:pt x="10396" y="243"/>
                    <a:pt x="9271" y="547"/>
                  </a:cubicBezTo>
                  <a:cubicBezTo>
                    <a:pt x="8086" y="851"/>
                    <a:pt x="6991" y="1246"/>
                    <a:pt x="5897" y="1702"/>
                  </a:cubicBezTo>
                  <a:cubicBezTo>
                    <a:pt x="4773" y="2158"/>
                    <a:pt x="3739" y="2766"/>
                    <a:pt x="2736" y="3435"/>
                  </a:cubicBezTo>
                  <a:cubicBezTo>
                    <a:pt x="1763" y="4073"/>
                    <a:pt x="791" y="4833"/>
                    <a:pt x="0" y="5715"/>
                  </a:cubicBezTo>
                  <a:cubicBezTo>
                    <a:pt x="1004" y="5046"/>
                    <a:pt x="2007" y="4499"/>
                    <a:pt x="3040" y="3921"/>
                  </a:cubicBezTo>
                  <a:cubicBezTo>
                    <a:pt x="4073" y="3374"/>
                    <a:pt x="5137" y="2857"/>
                    <a:pt x="6201" y="2401"/>
                  </a:cubicBezTo>
                  <a:cubicBezTo>
                    <a:pt x="7265" y="1945"/>
                    <a:pt x="8359" y="1490"/>
                    <a:pt x="9454" y="1094"/>
                  </a:cubicBezTo>
                  <a:cubicBezTo>
                    <a:pt x="10578" y="699"/>
                    <a:pt x="11672" y="395"/>
                    <a:pt x="12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88200" y="2768575"/>
              <a:ext cx="193800" cy="98050"/>
            </a:xfrm>
            <a:custGeom>
              <a:avLst/>
              <a:gdLst/>
              <a:ahLst/>
              <a:cxnLst/>
              <a:rect l="l" t="t" r="r" b="b"/>
              <a:pathLst>
                <a:path w="7752" h="3922" extrusionOk="0">
                  <a:moveTo>
                    <a:pt x="7751" y="0"/>
                  </a:moveTo>
                  <a:lnTo>
                    <a:pt x="5806" y="973"/>
                  </a:lnTo>
                  <a:lnTo>
                    <a:pt x="3860" y="1946"/>
                  </a:lnTo>
                  <a:lnTo>
                    <a:pt x="1915" y="2888"/>
                  </a:lnTo>
                  <a:cubicBezTo>
                    <a:pt x="1277" y="3222"/>
                    <a:pt x="638" y="3526"/>
                    <a:pt x="0" y="3921"/>
                  </a:cubicBezTo>
                  <a:cubicBezTo>
                    <a:pt x="760" y="3830"/>
                    <a:pt x="1459" y="3648"/>
                    <a:pt x="2158" y="3465"/>
                  </a:cubicBezTo>
                  <a:cubicBezTo>
                    <a:pt x="2827" y="3253"/>
                    <a:pt x="3526" y="2949"/>
                    <a:pt x="4195" y="2645"/>
                  </a:cubicBezTo>
                  <a:cubicBezTo>
                    <a:pt x="4863" y="2310"/>
                    <a:pt x="5502" y="1946"/>
                    <a:pt x="6110" y="1520"/>
                  </a:cubicBezTo>
                  <a:cubicBezTo>
                    <a:pt x="6718" y="1064"/>
                    <a:pt x="7295" y="578"/>
                    <a:pt x="7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561900" y="2786800"/>
              <a:ext cx="235600" cy="196075"/>
            </a:xfrm>
            <a:custGeom>
              <a:avLst/>
              <a:gdLst/>
              <a:ahLst/>
              <a:cxnLst/>
              <a:rect l="l" t="t" r="r" b="b"/>
              <a:pathLst>
                <a:path w="9424" h="7843" extrusionOk="0">
                  <a:moveTo>
                    <a:pt x="9423" y="1"/>
                  </a:moveTo>
                  <a:cubicBezTo>
                    <a:pt x="8785" y="821"/>
                    <a:pt x="8086" y="1612"/>
                    <a:pt x="7387" y="2432"/>
                  </a:cubicBezTo>
                  <a:cubicBezTo>
                    <a:pt x="6657" y="3192"/>
                    <a:pt x="5928" y="3891"/>
                    <a:pt x="5168" y="4590"/>
                  </a:cubicBezTo>
                  <a:lnTo>
                    <a:pt x="4590" y="5077"/>
                  </a:lnTo>
                  <a:lnTo>
                    <a:pt x="3982" y="5533"/>
                  </a:lnTo>
                  <a:cubicBezTo>
                    <a:pt x="3800" y="5715"/>
                    <a:pt x="3587" y="5837"/>
                    <a:pt x="3374" y="5989"/>
                  </a:cubicBezTo>
                  <a:cubicBezTo>
                    <a:pt x="3162" y="6110"/>
                    <a:pt x="2979" y="6293"/>
                    <a:pt x="2736" y="6414"/>
                  </a:cubicBezTo>
                  <a:cubicBezTo>
                    <a:pt x="1915" y="6992"/>
                    <a:pt x="943" y="7387"/>
                    <a:pt x="1" y="7843"/>
                  </a:cubicBezTo>
                  <a:cubicBezTo>
                    <a:pt x="1034" y="7691"/>
                    <a:pt x="2098" y="7387"/>
                    <a:pt x="3040" y="6901"/>
                  </a:cubicBezTo>
                  <a:cubicBezTo>
                    <a:pt x="3982" y="6445"/>
                    <a:pt x="4894" y="5837"/>
                    <a:pt x="5715" y="5107"/>
                  </a:cubicBezTo>
                  <a:cubicBezTo>
                    <a:pt x="6505" y="4408"/>
                    <a:pt x="7235" y="3648"/>
                    <a:pt x="7873" y="2767"/>
                  </a:cubicBezTo>
                  <a:cubicBezTo>
                    <a:pt x="8481" y="1885"/>
                    <a:pt x="9058" y="973"/>
                    <a:pt x="9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 flipH="1">
            <a:off x="1463023" y="434291"/>
            <a:ext cx="225453" cy="428477"/>
            <a:chOff x="2185170" y="5277643"/>
            <a:chExt cx="282700" cy="537275"/>
          </a:xfrm>
        </p:grpSpPr>
        <p:sp>
          <p:nvSpPr>
            <p:cNvPr id="39" name="Google Shape;39;p2"/>
            <p:cNvSpPr/>
            <p:nvPr/>
          </p:nvSpPr>
          <p:spPr>
            <a:xfrm>
              <a:off x="2243695" y="5590718"/>
              <a:ext cx="224175" cy="224200"/>
            </a:xfrm>
            <a:custGeom>
              <a:avLst/>
              <a:gdLst/>
              <a:ahLst/>
              <a:cxnLst/>
              <a:rect l="l" t="t" r="r" b="b"/>
              <a:pathLst>
                <a:path w="8967" h="8968" extrusionOk="0">
                  <a:moveTo>
                    <a:pt x="4468" y="1"/>
                  </a:moveTo>
                  <a:cubicBezTo>
                    <a:pt x="2006" y="1"/>
                    <a:pt x="0" y="2007"/>
                    <a:pt x="0" y="4499"/>
                  </a:cubicBezTo>
                  <a:cubicBezTo>
                    <a:pt x="0" y="6961"/>
                    <a:pt x="2006" y="8967"/>
                    <a:pt x="4468" y="8967"/>
                  </a:cubicBezTo>
                  <a:cubicBezTo>
                    <a:pt x="6961" y="8967"/>
                    <a:pt x="8967" y="6961"/>
                    <a:pt x="8967" y="4499"/>
                  </a:cubicBezTo>
                  <a:cubicBezTo>
                    <a:pt x="8967" y="2007"/>
                    <a:pt x="6961" y="1"/>
                    <a:pt x="4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185170" y="5398918"/>
              <a:ext cx="158100" cy="146550"/>
            </a:xfrm>
            <a:custGeom>
              <a:avLst/>
              <a:gdLst/>
              <a:ahLst/>
              <a:cxnLst/>
              <a:rect l="l" t="t" r="r" b="b"/>
              <a:pathLst>
                <a:path w="6324" h="5862" extrusionOk="0">
                  <a:moveTo>
                    <a:pt x="3143" y="0"/>
                  </a:moveTo>
                  <a:cubicBezTo>
                    <a:pt x="2979" y="0"/>
                    <a:pt x="2812" y="14"/>
                    <a:pt x="2645" y="43"/>
                  </a:cubicBezTo>
                  <a:cubicBezTo>
                    <a:pt x="1034" y="317"/>
                    <a:pt x="1" y="1837"/>
                    <a:pt x="274" y="3448"/>
                  </a:cubicBezTo>
                  <a:cubicBezTo>
                    <a:pt x="519" y="4861"/>
                    <a:pt x="1760" y="5861"/>
                    <a:pt x="3150" y="5861"/>
                  </a:cubicBezTo>
                  <a:cubicBezTo>
                    <a:pt x="3315" y="5861"/>
                    <a:pt x="3481" y="5847"/>
                    <a:pt x="3648" y="5819"/>
                  </a:cubicBezTo>
                  <a:cubicBezTo>
                    <a:pt x="5259" y="5515"/>
                    <a:pt x="6323" y="4025"/>
                    <a:pt x="6019" y="2414"/>
                  </a:cubicBezTo>
                  <a:cubicBezTo>
                    <a:pt x="5774" y="1001"/>
                    <a:pt x="4533" y="0"/>
                    <a:pt x="3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341720" y="5277643"/>
              <a:ext cx="110200" cy="110225"/>
            </a:xfrm>
            <a:custGeom>
              <a:avLst/>
              <a:gdLst/>
              <a:ahLst/>
              <a:cxnLst/>
              <a:rect l="l" t="t" r="r" b="b"/>
              <a:pathLst>
                <a:path w="4408" h="4409" extrusionOk="0">
                  <a:moveTo>
                    <a:pt x="2189" y="1"/>
                  </a:moveTo>
                  <a:cubicBezTo>
                    <a:pt x="973" y="1"/>
                    <a:pt x="0" y="973"/>
                    <a:pt x="0" y="2189"/>
                  </a:cubicBezTo>
                  <a:cubicBezTo>
                    <a:pt x="0" y="3405"/>
                    <a:pt x="973" y="4408"/>
                    <a:pt x="2189" y="4408"/>
                  </a:cubicBezTo>
                  <a:cubicBezTo>
                    <a:pt x="3405" y="4408"/>
                    <a:pt x="4408" y="3405"/>
                    <a:pt x="4408" y="2189"/>
                  </a:cubicBezTo>
                  <a:cubicBezTo>
                    <a:pt x="4408" y="973"/>
                    <a:pt x="3405" y="1"/>
                    <a:pt x="2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 rot="-769963">
            <a:off x="906895" y="1155075"/>
            <a:ext cx="334367" cy="132997"/>
            <a:chOff x="4881050" y="4329375"/>
            <a:chExt cx="334375" cy="133000"/>
          </a:xfrm>
        </p:grpSpPr>
        <p:sp>
          <p:nvSpPr>
            <p:cNvPr id="43" name="Google Shape;43;p2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7150463" y="3633263"/>
            <a:ext cx="334375" cy="133000"/>
            <a:chOff x="4881050" y="4329375"/>
            <a:chExt cx="334375" cy="133000"/>
          </a:xfrm>
        </p:grpSpPr>
        <p:sp>
          <p:nvSpPr>
            <p:cNvPr id="46" name="Google Shape;46;p2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>
            <a:off x="7569675" y="216513"/>
            <a:ext cx="334375" cy="133000"/>
            <a:chOff x="4881050" y="4329375"/>
            <a:chExt cx="334375" cy="133000"/>
          </a:xfrm>
        </p:grpSpPr>
        <p:sp>
          <p:nvSpPr>
            <p:cNvPr id="49" name="Google Shape;49;p2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1573018" y="3180144"/>
            <a:ext cx="485078" cy="703911"/>
            <a:chOff x="1573018" y="3180144"/>
            <a:chExt cx="485078" cy="703911"/>
          </a:xfrm>
        </p:grpSpPr>
        <p:sp>
          <p:nvSpPr>
            <p:cNvPr id="52" name="Google Shape;52;p2"/>
            <p:cNvSpPr/>
            <p:nvPr/>
          </p:nvSpPr>
          <p:spPr>
            <a:xfrm rot="-6401281">
              <a:off x="1558592" y="3415076"/>
              <a:ext cx="524066" cy="338712"/>
            </a:xfrm>
            <a:custGeom>
              <a:avLst/>
              <a:gdLst/>
              <a:ahLst/>
              <a:cxnLst/>
              <a:rect l="l" t="t" r="r" b="b"/>
              <a:pathLst>
                <a:path w="25229" h="16304" extrusionOk="0">
                  <a:moveTo>
                    <a:pt x="20243" y="0"/>
                  </a:moveTo>
                  <a:cubicBezTo>
                    <a:pt x="20154" y="0"/>
                    <a:pt x="20063" y="13"/>
                    <a:pt x="19970" y="39"/>
                  </a:cubicBezTo>
                  <a:lnTo>
                    <a:pt x="3101" y="2531"/>
                  </a:lnTo>
                  <a:cubicBezTo>
                    <a:pt x="3101" y="2531"/>
                    <a:pt x="304" y="2683"/>
                    <a:pt x="152" y="4902"/>
                  </a:cubicBezTo>
                  <a:cubicBezTo>
                    <a:pt x="0" y="7091"/>
                    <a:pt x="1581" y="14750"/>
                    <a:pt x="1581" y="14750"/>
                  </a:cubicBezTo>
                  <a:cubicBezTo>
                    <a:pt x="1581" y="14750"/>
                    <a:pt x="2052" y="16304"/>
                    <a:pt x="4195" y="16304"/>
                  </a:cubicBezTo>
                  <a:cubicBezTo>
                    <a:pt x="4487" y="16304"/>
                    <a:pt x="4810" y="16275"/>
                    <a:pt x="5168" y="16209"/>
                  </a:cubicBezTo>
                  <a:lnTo>
                    <a:pt x="21460" y="13747"/>
                  </a:lnTo>
                  <a:cubicBezTo>
                    <a:pt x="21460" y="13747"/>
                    <a:pt x="23253" y="13717"/>
                    <a:pt x="23618" y="11285"/>
                  </a:cubicBezTo>
                  <a:cubicBezTo>
                    <a:pt x="23618" y="11285"/>
                    <a:pt x="23618" y="9917"/>
                    <a:pt x="25229" y="9370"/>
                  </a:cubicBezTo>
                  <a:lnTo>
                    <a:pt x="24317" y="3200"/>
                  </a:lnTo>
                  <a:cubicBezTo>
                    <a:pt x="24317" y="3200"/>
                    <a:pt x="22828" y="2926"/>
                    <a:pt x="22463" y="2288"/>
                  </a:cubicBezTo>
                  <a:cubicBezTo>
                    <a:pt x="22099" y="1700"/>
                    <a:pt x="21295" y="0"/>
                    <a:pt x="20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6401281">
              <a:off x="1590346" y="3206249"/>
              <a:ext cx="182506" cy="171994"/>
            </a:xfrm>
            <a:custGeom>
              <a:avLst/>
              <a:gdLst/>
              <a:ahLst/>
              <a:cxnLst/>
              <a:rect l="l" t="t" r="r" b="b"/>
              <a:pathLst>
                <a:path w="8786" h="8279" extrusionOk="0">
                  <a:moveTo>
                    <a:pt x="7110" y="0"/>
                  </a:moveTo>
                  <a:cubicBezTo>
                    <a:pt x="7071" y="0"/>
                    <a:pt x="7032" y="3"/>
                    <a:pt x="6992" y="9"/>
                  </a:cubicBezTo>
                  <a:lnTo>
                    <a:pt x="700" y="951"/>
                  </a:lnTo>
                  <a:cubicBezTo>
                    <a:pt x="274" y="1012"/>
                    <a:pt x="1" y="1407"/>
                    <a:pt x="62" y="1832"/>
                  </a:cubicBezTo>
                  <a:lnTo>
                    <a:pt x="943" y="7638"/>
                  </a:lnTo>
                  <a:cubicBezTo>
                    <a:pt x="1001" y="8040"/>
                    <a:pt x="1356" y="8279"/>
                    <a:pt x="1728" y="8279"/>
                  </a:cubicBezTo>
                  <a:cubicBezTo>
                    <a:pt x="1750" y="8279"/>
                    <a:pt x="1772" y="8278"/>
                    <a:pt x="1794" y="8276"/>
                  </a:cubicBezTo>
                  <a:lnTo>
                    <a:pt x="8117" y="7334"/>
                  </a:lnTo>
                  <a:cubicBezTo>
                    <a:pt x="8542" y="7304"/>
                    <a:pt x="8785" y="6878"/>
                    <a:pt x="8755" y="6453"/>
                  </a:cubicBezTo>
                  <a:lnTo>
                    <a:pt x="7873" y="647"/>
                  </a:lnTo>
                  <a:cubicBezTo>
                    <a:pt x="7818" y="261"/>
                    <a:pt x="7488" y="0"/>
                    <a:pt x="7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1521455">
              <a:off x="1675788" y="3468889"/>
              <a:ext cx="286504" cy="231081"/>
            </a:xfrm>
            <a:prstGeom prst="round2DiagRect">
              <a:avLst>
                <a:gd name="adj1" fmla="val 44147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6401281">
              <a:off x="1767832" y="3540242"/>
              <a:ext cx="116201" cy="116837"/>
            </a:xfrm>
            <a:custGeom>
              <a:avLst/>
              <a:gdLst/>
              <a:ahLst/>
              <a:cxnLst/>
              <a:rect l="l" t="t" r="r" b="b"/>
              <a:pathLst>
                <a:path w="5594" h="5624" extrusionOk="0">
                  <a:moveTo>
                    <a:pt x="3375" y="0"/>
                  </a:moveTo>
                  <a:lnTo>
                    <a:pt x="1065" y="335"/>
                  </a:lnTo>
                  <a:lnTo>
                    <a:pt x="1277" y="1824"/>
                  </a:lnTo>
                  <a:lnTo>
                    <a:pt x="1" y="2037"/>
                  </a:lnTo>
                  <a:lnTo>
                    <a:pt x="335" y="4317"/>
                  </a:lnTo>
                  <a:lnTo>
                    <a:pt x="1642" y="4104"/>
                  </a:lnTo>
                  <a:lnTo>
                    <a:pt x="1855" y="5624"/>
                  </a:lnTo>
                  <a:lnTo>
                    <a:pt x="4135" y="5289"/>
                  </a:lnTo>
                  <a:lnTo>
                    <a:pt x="3952" y="3769"/>
                  </a:lnTo>
                  <a:lnTo>
                    <a:pt x="5594" y="3496"/>
                  </a:lnTo>
                  <a:lnTo>
                    <a:pt x="5229" y="1216"/>
                  </a:lnTo>
                  <a:lnTo>
                    <a:pt x="3618" y="1490"/>
                  </a:lnTo>
                  <a:lnTo>
                    <a:pt x="3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solidFill>
          <a:schemeClr val="accent2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4"/>
          <p:cNvSpPr/>
          <p:nvPr/>
        </p:nvSpPr>
        <p:spPr>
          <a:xfrm>
            <a:off x="2450" y="0"/>
            <a:ext cx="4357200" cy="5138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4"/>
          <p:cNvSpPr txBox="1">
            <a:spLocks noGrp="1"/>
          </p:cNvSpPr>
          <p:nvPr>
            <p:ph type="body" idx="1"/>
          </p:nvPr>
        </p:nvSpPr>
        <p:spPr>
          <a:xfrm>
            <a:off x="5129804" y="1808725"/>
            <a:ext cx="3303600" cy="21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20" name="Google Shape;520;p14"/>
          <p:cNvSpPr txBox="1">
            <a:spLocks noGrp="1"/>
          </p:cNvSpPr>
          <p:nvPr>
            <p:ph type="title"/>
          </p:nvPr>
        </p:nvSpPr>
        <p:spPr>
          <a:xfrm>
            <a:off x="5144600" y="1160375"/>
            <a:ext cx="330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21" name="Google Shape;521;p14"/>
          <p:cNvGrpSpPr/>
          <p:nvPr/>
        </p:nvGrpSpPr>
        <p:grpSpPr>
          <a:xfrm flipH="1">
            <a:off x="4529553" y="224470"/>
            <a:ext cx="4068182" cy="4369886"/>
            <a:chOff x="263552" y="2630847"/>
            <a:chExt cx="3186732" cy="3423066"/>
          </a:xfrm>
        </p:grpSpPr>
        <p:sp>
          <p:nvSpPr>
            <p:cNvPr id="522" name="Google Shape;522;p14"/>
            <p:cNvSpPr/>
            <p:nvPr/>
          </p:nvSpPr>
          <p:spPr>
            <a:xfrm>
              <a:off x="283638" y="2630847"/>
              <a:ext cx="88950" cy="77375"/>
            </a:xfrm>
            <a:custGeom>
              <a:avLst/>
              <a:gdLst/>
              <a:ahLst/>
              <a:cxnLst/>
              <a:rect l="l" t="t" r="r" b="b"/>
              <a:pathLst>
                <a:path w="3558" h="3095" extrusionOk="0">
                  <a:moveTo>
                    <a:pt x="1749" y="1"/>
                  </a:moveTo>
                  <a:cubicBezTo>
                    <a:pt x="1516" y="1"/>
                    <a:pt x="1282" y="50"/>
                    <a:pt x="1065" y="155"/>
                  </a:cubicBezTo>
                  <a:cubicBezTo>
                    <a:pt x="305" y="580"/>
                    <a:pt x="1" y="1492"/>
                    <a:pt x="396" y="2252"/>
                  </a:cubicBezTo>
                  <a:cubicBezTo>
                    <a:pt x="652" y="2785"/>
                    <a:pt x="1208" y="3094"/>
                    <a:pt x="1779" y="3094"/>
                  </a:cubicBezTo>
                  <a:cubicBezTo>
                    <a:pt x="2022" y="3094"/>
                    <a:pt x="2267" y="3038"/>
                    <a:pt x="2493" y="2921"/>
                  </a:cubicBezTo>
                  <a:cubicBezTo>
                    <a:pt x="3253" y="2556"/>
                    <a:pt x="3557" y="1614"/>
                    <a:pt x="3162" y="854"/>
                  </a:cubicBezTo>
                  <a:cubicBezTo>
                    <a:pt x="2902" y="311"/>
                    <a:pt x="2331" y="1"/>
                    <a:pt x="1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388177" y="2670976"/>
              <a:ext cx="53975" cy="47350"/>
            </a:xfrm>
            <a:custGeom>
              <a:avLst/>
              <a:gdLst/>
              <a:ahLst/>
              <a:cxnLst/>
              <a:rect l="l" t="t" r="r" b="b"/>
              <a:pathLst>
                <a:path w="2159" h="1894" extrusionOk="0">
                  <a:moveTo>
                    <a:pt x="1081" y="1"/>
                  </a:moveTo>
                  <a:cubicBezTo>
                    <a:pt x="936" y="1"/>
                    <a:pt x="786" y="33"/>
                    <a:pt x="639" y="103"/>
                  </a:cubicBezTo>
                  <a:cubicBezTo>
                    <a:pt x="183" y="376"/>
                    <a:pt x="0" y="923"/>
                    <a:pt x="243" y="1379"/>
                  </a:cubicBezTo>
                  <a:cubicBezTo>
                    <a:pt x="396" y="1707"/>
                    <a:pt x="738" y="1893"/>
                    <a:pt x="1098" y="1893"/>
                  </a:cubicBezTo>
                  <a:cubicBezTo>
                    <a:pt x="1239" y="1893"/>
                    <a:pt x="1383" y="1865"/>
                    <a:pt x="1520" y="1805"/>
                  </a:cubicBezTo>
                  <a:cubicBezTo>
                    <a:pt x="1976" y="1562"/>
                    <a:pt x="2158" y="1015"/>
                    <a:pt x="1946" y="528"/>
                  </a:cubicBezTo>
                  <a:cubicBezTo>
                    <a:pt x="1772" y="203"/>
                    <a:pt x="1443" y="1"/>
                    <a:pt x="1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263552" y="2992706"/>
              <a:ext cx="255350" cy="223225"/>
            </a:xfrm>
            <a:custGeom>
              <a:avLst/>
              <a:gdLst/>
              <a:ahLst/>
              <a:cxnLst/>
              <a:rect l="l" t="t" r="r" b="b"/>
              <a:pathLst>
                <a:path w="10214" h="8929" extrusionOk="0">
                  <a:moveTo>
                    <a:pt x="5147" y="0"/>
                  </a:moveTo>
                  <a:cubicBezTo>
                    <a:pt x="4466" y="0"/>
                    <a:pt x="3776" y="158"/>
                    <a:pt x="3131" y="489"/>
                  </a:cubicBezTo>
                  <a:cubicBezTo>
                    <a:pt x="882" y="1583"/>
                    <a:pt x="0" y="4289"/>
                    <a:pt x="1155" y="6477"/>
                  </a:cubicBezTo>
                  <a:cubicBezTo>
                    <a:pt x="1928" y="8043"/>
                    <a:pt x="3503" y="8928"/>
                    <a:pt x="5133" y="8928"/>
                  </a:cubicBezTo>
                  <a:cubicBezTo>
                    <a:pt x="5812" y="8928"/>
                    <a:pt x="6500" y="8775"/>
                    <a:pt x="7143" y="8453"/>
                  </a:cubicBezTo>
                  <a:cubicBezTo>
                    <a:pt x="9362" y="7358"/>
                    <a:pt x="10213" y="4653"/>
                    <a:pt x="9119" y="2465"/>
                  </a:cubicBezTo>
                  <a:cubicBezTo>
                    <a:pt x="8347" y="900"/>
                    <a:pt x="6775" y="0"/>
                    <a:pt x="5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365377" y="2786301"/>
              <a:ext cx="166450" cy="145900"/>
            </a:xfrm>
            <a:custGeom>
              <a:avLst/>
              <a:gdLst/>
              <a:ahLst/>
              <a:cxnLst/>
              <a:rect l="l" t="t" r="r" b="b"/>
              <a:pathLst>
                <a:path w="6658" h="5836" extrusionOk="0">
                  <a:moveTo>
                    <a:pt x="3352" y="1"/>
                  </a:moveTo>
                  <a:cubicBezTo>
                    <a:pt x="2902" y="1"/>
                    <a:pt x="2442" y="105"/>
                    <a:pt x="2007" y="323"/>
                  </a:cubicBezTo>
                  <a:cubicBezTo>
                    <a:pt x="578" y="1082"/>
                    <a:pt x="0" y="2815"/>
                    <a:pt x="730" y="4213"/>
                  </a:cubicBezTo>
                  <a:cubicBezTo>
                    <a:pt x="1246" y="5245"/>
                    <a:pt x="2263" y="5836"/>
                    <a:pt x="3330" y="5836"/>
                  </a:cubicBezTo>
                  <a:cubicBezTo>
                    <a:pt x="3772" y="5836"/>
                    <a:pt x="4223" y="5734"/>
                    <a:pt x="4651" y="5520"/>
                  </a:cubicBezTo>
                  <a:cubicBezTo>
                    <a:pt x="6080" y="4791"/>
                    <a:pt x="6657" y="3028"/>
                    <a:pt x="5928" y="1599"/>
                  </a:cubicBezTo>
                  <a:cubicBezTo>
                    <a:pt x="5416" y="576"/>
                    <a:pt x="4410" y="1"/>
                    <a:pt x="3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3226110" y="5829713"/>
              <a:ext cx="224175" cy="224200"/>
            </a:xfrm>
            <a:custGeom>
              <a:avLst/>
              <a:gdLst/>
              <a:ahLst/>
              <a:cxnLst/>
              <a:rect l="l" t="t" r="r" b="b"/>
              <a:pathLst>
                <a:path w="8967" h="8968" extrusionOk="0">
                  <a:moveTo>
                    <a:pt x="4468" y="1"/>
                  </a:moveTo>
                  <a:cubicBezTo>
                    <a:pt x="2006" y="1"/>
                    <a:pt x="0" y="2007"/>
                    <a:pt x="0" y="4499"/>
                  </a:cubicBezTo>
                  <a:cubicBezTo>
                    <a:pt x="0" y="6961"/>
                    <a:pt x="2006" y="8967"/>
                    <a:pt x="4468" y="8967"/>
                  </a:cubicBezTo>
                  <a:cubicBezTo>
                    <a:pt x="6961" y="8967"/>
                    <a:pt x="8967" y="6961"/>
                    <a:pt x="8967" y="4499"/>
                  </a:cubicBezTo>
                  <a:cubicBezTo>
                    <a:pt x="8967" y="2007"/>
                    <a:pt x="6961" y="1"/>
                    <a:pt x="4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3167585" y="5637913"/>
              <a:ext cx="158100" cy="146550"/>
            </a:xfrm>
            <a:custGeom>
              <a:avLst/>
              <a:gdLst/>
              <a:ahLst/>
              <a:cxnLst/>
              <a:rect l="l" t="t" r="r" b="b"/>
              <a:pathLst>
                <a:path w="6324" h="5862" extrusionOk="0">
                  <a:moveTo>
                    <a:pt x="3143" y="0"/>
                  </a:moveTo>
                  <a:cubicBezTo>
                    <a:pt x="2979" y="0"/>
                    <a:pt x="2812" y="14"/>
                    <a:pt x="2645" y="43"/>
                  </a:cubicBezTo>
                  <a:cubicBezTo>
                    <a:pt x="1034" y="317"/>
                    <a:pt x="1" y="1837"/>
                    <a:pt x="274" y="3448"/>
                  </a:cubicBezTo>
                  <a:cubicBezTo>
                    <a:pt x="519" y="4861"/>
                    <a:pt x="1760" y="5861"/>
                    <a:pt x="3150" y="5861"/>
                  </a:cubicBezTo>
                  <a:cubicBezTo>
                    <a:pt x="3315" y="5861"/>
                    <a:pt x="3481" y="5847"/>
                    <a:pt x="3648" y="5819"/>
                  </a:cubicBezTo>
                  <a:cubicBezTo>
                    <a:pt x="5259" y="5515"/>
                    <a:pt x="6323" y="4025"/>
                    <a:pt x="6019" y="2414"/>
                  </a:cubicBezTo>
                  <a:cubicBezTo>
                    <a:pt x="5774" y="1001"/>
                    <a:pt x="4533" y="0"/>
                    <a:pt x="3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3217735" y="5329713"/>
              <a:ext cx="66150" cy="66125"/>
            </a:xfrm>
            <a:custGeom>
              <a:avLst/>
              <a:gdLst/>
              <a:ahLst/>
              <a:cxnLst/>
              <a:rect l="l" t="t" r="r" b="b"/>
              <a:pathLst>
                <a:path w="2646" h="2645" extrusionOk="0">
                  <a:moveTo>
                    <a:pt x="1308" y="0"/>
                  </a:moveTo>
                  <a:cubicBezTo>
                    <a:pt x="578" y="0"/>
                    <a:pt x="1" y="578"/>
                    <a:pt x="1" y="1307"/>
                  </a:cubicBezTo>
                  <a:cubicBezTo>
                    <a:pt x="1" y="2037"/>
                    <a:pt x="578" y="2645"/>
                    <a:pt x="1308" y="2645"/>
                  </a:cubicBezTo>
                  <a:cubicBezTo>
                    <a:pt x="2037" y="2645"/>
                    <a:pt x="2645" y="2037"/>
                    <a:pt x="2645" y="1307"/>
                  </a:cubicBezTo>
                  <a:cubicBezTo>
                    <a:pt x="2645" y="578"/>
                    <a:pt x="2037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3324135" y="5516638"/>
              <a:ext cx="110200" cy="110225"/>
            </a:xfrm>
            <a:custGeom>
              <a:avLst/>
              <a:gdLst/>
              <a:ahLst/>
              <a:cxnLst/>
              <a:rect l="l" t="t" r="r" b="b"/>
              <a:pathLst>
                <a:path w="4408" h="4409" extrusionOk="0">
                  <a:moveTo>
                    <a:pt x="2189" y="1"/>
                  </a:moveTo>
                  <a:cubicBezTo>
                    <a:pt x="973" y="1"/>
                    <a:pt x="0" y="973"/>
                    <a:pt x="0" y="2189"/>
                  </a:cubicBezTo>
                  <a:cubicBezTo>
                    <a:pt x="0" y="3405"/>
                    <a:pt x="973" y="4408"/>
                    <a:pt x="2189" y="4408"/>
                  </a:cubicBezTo>
                  <a:cubicBezTo>
                    <a:pt x="3405" y="4408"/>
                    <a:pt x="4408" y="3405"/>
                    <a:pt x="4408" y="2189"/>
                  </a:cubicBezTo>
                  <a:cubicBezTo>
                    <a:pt x="4408" y="973"/>
                    <a:pt x="3405" y="1"/>
                    <a:pt x="2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14"/>
          <p:cNvGrpSpPr/>
          <p:nvPr/>
        </p:nvGrpSpPr>
        <p:grpSpPr>
          <a:xfrm rot="-1799940">
            <a:off x="8313122" y="3583956"/>
            <a:ext cx="554849" cy="805158"/>
            <a:chOff x="1573018" y="3180144"/>
            <a:chExt cx="485078" cy="703911"/>
          </a:xfrm>
        </p:grpSpPr>
        <p:sp>
          <p:nvSpPr>
            <p:cNvPr id="531" name="Google Shape;531;p14"/>
            <p:cNvSpPr/>
            <p:nvPr/>
          </p:nvSpPr>
          <p:spPr>
            <a:xfrm rot="-6401281">
              <a:off x="1558592" y="3415076"/>
              <a:ext cx="524066" cy="338712"/>
            </a:xfrm>
            <a:custGeom>
              <a:avLst/>
              <a:gdLst/>
              <a:ahLst/>
              <a:cxnLst/>
              <a:rect l="l" t="t" r="r" b="b"/>
              <a:pathLst>
                <a:path w="25229" h="16304" extrusionOk="0">
                  <a:moveTo>
                    <a:pt x="20243" y="0"/>
                  </a:moveTo>
                  <a:cubicBezTo>
                    <a:pt x="20154" y="0"/>
                    <a:pt x="20063" y="13"/>
                    <a:pt x="19970" y="39"/>
                  </a:cubicBezTo>
                  <a:lnTo>
                    <a:pt x="3101" y="2531"/>
                  </a:lnTo>
                  <a:cubicBezTo>
                    <a:pt x="3101" y="2531"/>
                    <a:pt x="304" y="2683"/>
                    <a:pt x="152" y="4902"/>
                  </a:cubicBezTo>
                  <a:cubicBezTo>
                    <a:pt x="0" y="7091"/>
                    <a:pt x="1581" y="14750"/>
                    <a:pt x="1581" y="14750"/>
                  </a:cubicBezTo>
                  <a:cubicBezTo>
                    <a:pt x="1581" y="14750"/>
                    <a:pt x="2052" y="16304"/>
                    <a:pt x="4195" y="16304"/>
                  </a:cubicBezTo>
                  <a:cubicBezTo>
                    <a:pt x="4487" y="16304"/>
                    <a:pt x="4810" y="16275"/>
                    <a:pt x="5168" y="16209"/>
                  </a:cubicBezTo>
                  <a:lnTo>
                    <a:pt x="21460" y="13747"/>
                  </a:lnTo>
                  <a:cubicBezTo>
                    <a:pt x="21460" y="13747"/>
                    <a:pt x="23253" y="13717"/>
                    <a:pt x="23618" y="11285"/>
                  </a:cubicBezTo>
                  <a:cubicBezTo>
                    <a:pt x="23618" y="11285"/>
                    <a:pt x="23618" y="9917"/>
                    <a:pt x="25229" y="9370"/>
                  </a:cubicBezTo>
                  <a:lnTo>
                    <a:pt x="24317" y="3200"/>
                  </a:lnTo>
                  <a:cubicBezTo>
                    <a:pt x="24317" y="3200"/>
                    <a:pt x="22828" y="2926"/>
                    <a:pt x="22463" y="2288"/>
                  </a:cubicBezTo>
                  <a:cubicBezTo>
                    <a:pt x="22099" y="1700"/>
                    <a:pt x="21295" y="0"/>
                    <a:pt x="20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 rot="-6401281">
              <a:off x="1590346" y="3206249"/>
              <a:ext cx="182506" cy="171994"/>
            </a:xfrm>
            <a:custGeom>
              <a:avLst/>
              <a:gdLst/>
              <a:ahLst/>
              <a:cxnLst/>
              <a:rect l="l" t="t" r="r" b="b"/>
              <a:pathLst>
                <a:path w="8786" h="8279" extrusionOk="0">
                  <a:moveTo>
                    <a:pt x="7110" y="0"/>
                  </a:moveTo>
                  <a:cubicBezTo>
                    <a:pt x="7071" y="0"/>
                    <a:pt x="7032" y="3"/>
                    <a:pt x="6992" y="9"/>
                  </a:cubicBezTo>
                  <a:lnTo>
                    <a:pt x="700" y="951"/>
                  </a:lnTo>
                  <a:cubicBezTo>
                    <a:pt x="274" y="1012"/>
                    <a:pt x="1" y="1407"/>
                    <a:pt x="62" y="1832"/>
                  </a:cubicBezTo>
                  <a:lnTo>
                    <a:pt x="943" y="7638"/>
                  </a:lnTo>
                  <a:cubicBezTo>
                    <a:pt x="1001" y="8040"/>
                    <a:pt x="1356" y="8279"/>
                    <a:pt x="1728" y="8279"/>
                  </a:cubicBezTo>
                  <a:cubicBezTo>
                    <a:pt x="1750" y="8279"/>
                    <a:pt x="1772" y="8278"/>
                    <a:pt x="1794" y="8276"/>
                  </a:cubicBezTo>
                  <a:lnTo>
                    <a:pt x="8117" y="7334"/>
                  </a:lnTo>
                  <a:cubicBezTo>
                    <a:pt x="8542" y="7304"/>
                    <a:pt x="8785" y="6878"/>
                    <a:pt x="8755" y="6453"/>
                  </a:cubicBezTo>
                  <a:lnTo>
                    <a:pt x="7873" y="647"/>
                  </a:lnTo>
                  <a:cubicBezTo>
                    <a:pt x="7818" y="261"/>
                    <a:pt x="7488" y="0"/>
                    <a:pt x="7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 rot="-1521455">
              <a:off x="1675788" y="3468889"/>
              <a:ext cx="286504" cy="231081"/>
            </a:xfrm>
            <a:prstGeom prst="round2DiagRect">
              <a:avLst>
                <a:gd name="adj1" fmla="val 44147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 rot="-6401281">
              <a:off x="1767832" y="3540242"/>
              <a:ext cx="116201" cy="116837"/>
            </a:xfrm>
            <a:custGeom>
              <a:avLst/>
              <a:gdLst/>
              <a:ahLst/>
              <a:cxnLst/>
              <a:rect l="l" t="t" r="r" b="b"/>
              <a:pathLst>
                <a:path w="5594" h="5624" extrusionOk="0">
                  <a:moveTo>
                    <a:pt x="3375" y="0"/>
                  </a:moveTo>
                  <a:lnTo>
                    <a:pt x="1065" y="335"/>
                  </a:lnTo>
                  <a:lnTo>
                    <a:pt x="1277" y="1824"/>
                  </a:lnTo>
                  <a:lnTo>
                    <a:pt x="1" y="2037"/>
                  </a:lnTo>
                  <a:lnTo>
                    <a:pt x="335" y="4317"/>
                  </a:lnTo>
                  <a:lnTo>
                    <a:pt x="1642" y="4104"/>
                  </a:lnTo>
                  <a:lnTo>
                    <a:pt x="1855" y="5624"/>
                  </a:lnTo>
                  <a:lnTo>
                    <a:pt x="4135" y="5289"/>
                  </a:lnTo>
                  <a:lnTo>
                    <a:pt x="3952" y="3769"/>
                  </a:lnTo>
                  <a:lnTo>
                    <a:pt x="5594" y="3496"/>
                  </a:lnTo>
                  <a:lnTo>
                    <a:pt x="5229" y="1216"/>
                  </a:lnTo>
                  <a:lnTo>
                    <a:pt x="3618" y="1490"/>
                  </a:lnTo>
                  <a:lnTo>
                    <a:pt x="3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bg>
      <p:bgPr>
        <a:solidFill>
          <a:schemeClr val="accent2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5"/>
          <p:cNvSpPr/>
          <p:nvPr/>
        </p:nvSpPr>
        <p:spPr>
          <a:xfrm flipH="1">
            <a:off x="4786800" y="0"/>
            <a:ext cx="4357200" cy="5138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5"/>
          <p:cNvSpPr txBox="1">
            <a:spLocks noGrp="1"/>
          </p:cNvSpPr>
          <p:nvPr>
            <p:ph type="body" idx="1"/>
          </p:nvPr>
        </p:nvSpPr>
        <p:spPr>
          <a:xfrm flipH="1">
            <a:off x="713046" y="1808725"/>
            <a:ext cx="3303600" cy="21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400">
                <a:solidFill>
                  <a:schemeClr val="lt2"/>
                </a:solidFill>
              </a:defRPr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8" name="Google Shape;538;p15"/>
          <p:cNvSpPr txBox="1">
            <a:spLocks noGrp="1"/>
          </p:cNvSpPr>
          <p:nvPr>
            <p:ph type="title"/>
          </p:nvPr>
        </p:nvSpPr>
        <p:spPr>
          <a:xfrm flipH="1">
            <a:off x="698250" y="1160375"/>
            <a:ext cx="330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39" name="Google Shape;539;p15"/>
          <p:cNvGrpSpPr/>
          <p:nvPr/>
        </p:nvGrpSpPr>
        <p:grpSpPr>
          <a:xfrm>
            <a:off x="363863" y="981375"/>
            <a:ext cx="334375" cy="133000"/>
            <a:chOff x="4881050" y="4329375"/>
            <a:chExt cx="334375" cy="133000"/>
          </a:xfrm>
        </p:grpSpPr>
        <p:sp>
          <p:nvSpPr>
            <p:cNvPr id="540" name="Google Shape;540;p15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15"/>
          <p:cNvGrpSpPr/>
          <p:nvPr/>
        </p:nvGrpSpPr>
        <p:grpSpPr>
          <a:xfrm>
            <a:off x="1012838" y="3627350"/>
            <a:ext cx="334375" cy="133000"/>
            <a:chOff x="4881050" y="4329375"/>
            <a:chExt cx="334375" cy="133000"/>
          </a:xfrm>
        </p:grpSpPr>
        <p:sp>
          <p:nvSpPr>
            <p:cNvPr id="543" name="Google Shape;543;p15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15"/>
          <p:cNvGrpSpPr/>
          <p:nvPr/>
        </p:nvGrpSpPr>
        <p:grpSpPr>
          <a:xfrm rot="-2078636">
            <a:off x="2107624" y="4175204"/>
            <a:ext cx="403729" cy="395791"/>
            <a:chOff x="4347600" y="2391725"/>
            <a:chExt cx="704450" cy="690600"/>
          </a:xfrm>
        </p:grpSpPr>
        <p:sp>
          <p:nvSpPr>
            <p:cNvPr id="546" name="Google Shape;546;p15"/>
            <p:cNvSpPr/>
            <p:nvPr/>
          </p:nvSpPr>
          <p:spPr>
            <a:xfrm>
              <a:off x="4811150" y="2391725"/>
              <a:ext cx="240900" cy="354075"/>
            </a:xfrm>
            <a:custGeom>
              <a:avLst/>
              <a:gdLst/>
              <a:ahLst/>
              <a:cxnLst/>
              <a:rect l="l" t="t" r="r" b="b"/>
              <a:pathLst>
                <a:path w="9636" h="14163" extrusionOk="0">
                  <a:moveTo>
                    <a:pt x="6488" y="0"/>
                  </a:moveTo>
                  <a:cubicBezTo>
                    <a:pt x="5678" y="0"/>
                    <a:pt x="4875" y="382"/>
                    <a:pt x="4134" y="1123"/>
                  </a:cubicBezTo>
                  <a:cubicBezTo>
                    <a:pt x="2675" y="2582"/>
                    <a:pt x="851" y="4010"/>
                    <a:pt x="0" y="4709"/>
                  </a:cubicBezTo>
                  <a:cubicBezTo>
                    <a:pt x="213" y="4618"/>
                    <a:pt x="304" y="4618"/>
                    <a:pt x="304" y="4618"/>
                  </a:cubicBezTo>
                  <a:cubicBezTo>
                    <a:pt x="304" y="4618"/>
                    <a:pt x="335" y="4892"/>
                    <a:pt x="395" y="5317"/>
                  </a:cubicBezTo>
                  <a:cubicBezTo>
                    <a:pt x="1277" y="4618"/>
                    <a:pt x="3192" y="3098"/>
                    <a:pt x="4651" y="1609"/>
                  </a:cubicBezTo>
                  <a:cubicBezTo>
                    <a:pt x="5253" y="1030"/>
                    <a:pt x="5870" y="728"/>
                    <a:pt x="6481" y="728"/>
                  </a:cubicBezTo>
                  <a:cubicBezTo>
                    <a:pt x="6703" y="728"/>
                    <a:pt x="6924" y="768"/>
                    <a:pt x="7143" y="849"/>
                  </a:cubicBezTo>
                  <a:cubicBezTo>
                    <a:pt x="8055" y="1214"/>
                    <a:pt x="8602" y="2186"/>
                    <a:pt x="8694" y="3524"/>
                  </a:cubicBezTo>
                  <a:cubicBezTo>
                    <a:pt x="8845" y="6138"/>
                    <a:pt x="7052" y="11123"/>
                    <a:pt x="5532" y="13250"/>
                  </a:cubicBezTo>
                  <a:lnTo>
                    <a:pt x="5988" y="13463"/>
                  </a:lnTo>
                  <a:cubicBezTo>
                    <a:pt x="5988" y="13463"/>
                    <a:pt x="5958" y="13706"/>
                    <a:pt x="5836" y="14162"/>
                  </a:cubicBezTo>
                  <a:cubicBezTo>
                    <a:pt x="7538" y="12156"/>
                    <a:pt x="9636" y="6533"/>
                    <a:pt x="9484" y="3524"/>
                  </a:cubicBezTo>
                  <a:cubicBezTo>
                    <a:pt x="9423" y="1883"/>
                    <a:pt x="8663" y="636"/>
                    <a:pt x="7447" y="180"/>
                  </a:cubicBezTo>
                  <a:cubicBezTo>
                    <a:pt x="7129" y="60"/>
                    <a:pt x="6808" y="0"/>
                    <a:pt x="6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4347600" y="2507175"/>
              <a:ext cx="612500" cy="575150"/>
            </a:xfrm>
            <a:custGeom>
              <a:avLst/>
              <a:gdLst/>
              <a:ahLst/>
              <a:cxnLst/>
              <a:rect l="l" t="t" r="r" b="b"/>
              <a:pathLst>
                <a:path w="24500" h="23006" extrusionOk="0">
                  <a:moveTo>
                    <a:pt x="18844" y="0"/>
                  </a:moveTo>
                  <a:cubicBezTo>
                    <a:pt x="18778" y="0"/>
                    <a:pt x="17350" y="29"/>
                    <a:pt x="8785" y="2341"/>
                  </a:cubicBezTo>
                  <a:cubicBezTo>
                    <a:pt x="62" y="4742"/>
                    <a:pt x="1" y="9939"/>
                    <a:pt x="1" y="9939"/>
                  </a:cubicBezTo>
                  <a:cubicBezTo>
                    <a:pt x="1308" y="16262"/>
                    <a:pt x="4500" y="22219"/>
                    <a:pt x="12919" y="22979"/>
                  </a:cubicBezTo>
                  <a:cubicBezTo>
                    <a:pt x="13120" y="22997"/>
                    <a:pt x="13317" y="23005"/>
                    <a:pt x="13512" y="23005"/>
                  </a:cubicBezTo>
                  <a:cubicBezTo>
                    <a:pt x="21459" y="23005"/>
                    <a:pt x="24500" y="8815"/>
                    <a:pt x="24500" y="8815"/>
                  </a:cubicBezTo>
                  <a:cubicBezTo>
                    <a:pt x="19515" y="6718"/>
                    <a:pt x="18846" y="0"/>
                    <a:pt x="18846" y="0"/>
                  </a:cubicBezTo>
                  <a:cubicBezTo>
                    <a:pt x="18846" y="0"/>
                    <a:pt x="18846" y="0"/>
                    <a:pt x="18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4402325" y="2674350"/>
              <a:ext cx="319950" cy="142875"/>
            </a:xfrm>
            <a:custGeom>
              <a:avLst/>
              <a:gdLst/>
              <a:ahLst/>
              <a:cxnLst/>
              <a:rect l="l" t="t" r="r" b="b"/>
              <a:pathLst>
                <a:path w="12798" h="5715" extrusionOk="0">
                  <a:moveTo>
                    <a:pt x="12797" y="0"/>
                  </a:moveTo>
                  <a:lnTo>
                    <a:pt x="12797" y="0"/>
                  </a:lnTo>
                  <a:cubicBezTo>
                    <a:pt x="11612" y="91"/>
                    <a:pt x="10396" y="243"/>
                    <a:pt x="9271" y="547"/>
                  </a:cubicBezTo>
                  <a:cubicBezTo>
                    <a:pt x="8086" y="851"/>
                    <a:pt x="6991" y="1246"/>
                    <a:pt x="5897" y="1702"/>
                  </a:cubicBezTo>
                  <a:cubicBezTo>
                    <a:pt x="4773" y="2158"/>
                    <a:pt x="3739" y="2766"/>
                    <a:pt x="2736" y="3435"/>
                  </a:cubicBezTo>
                  <a:cubicBezTo>
                    <a:pt x="1763" y="4073"/>
                    <a:pt x="791" y="4833"/>
                    <a:pt x="0" y="5715"/>
                  </a:cubicBezTo>
                  <a:cubicBezTo>
                    <a:pt x="1004" y="5046"/>
                    <a:pt x="2007" y="4499"/>
                    <a:pt x="3040" y="3921"/>
                  </a:cubicBezTo>
                  <a:cubicBezTo>
                    <a:pt x="4073" y="3374"/>
                    <a:pt x="5137" y="2857"/>
                    <a:pt x="6201" y="2401"/>
                  </a:cubicBezTo>
                  <a:cubicBezTo>
                    <a:pt x="7265" y="1945"/>
                    <a:pt x="8359" y="1490"/>
                    <a:pt x="9454" y="1094"/>
                  </a:cubicBezTo>
                  <a:cubicBezTo>
                    <a:pt x="10578" y="699"/>
                    <a:pt x="11672" y="395"/>
                    <a:pt x="12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4488200" y="2768575"/>
              <a:ext cx="193800" cy="98050"/>
            </a:xfrm>
            <a:custGeom>
              <a:avLst/>
              <a:gdLst/>
              <a:ahLst/>
              <a:cxnLst/>
              <a:rect l="l" t="t" r="r" b="b"/>
              <a:pathLst>
                <a:path w="7752" h="3922" extrusionOk="0">
                  <a:moveTo>
                    <a:pt x="7751" y="0"/>
                  </a:moveTo>
                  <a:lnTo>
                    <a:pt x="5806" y="973"/>
                  </a:lnTo>
                  <a:lnTo>
                    <a:pt x="3860" y="1946"/>
                  </a:lnTo>
                  <a:lnTo>
                    <a:pt x="1915" y="2888"/>
                  </a:lnTo>
                  <a:cubicBezTo>
                    <a:pt x="1277" y="3222"/>
                    <a:pt x="638" y="3526"/>
                    <a:pt x="0" y="3921"/>
                  </a:cubicBezTo>
                  <a:cubicBezTo>
                    <a:pt x="760" y="3830"/>
                    <a:pt x="1459" y="3648"/>
                    <a:pt x="2158" y="3465"/>
                  </a:cubicBezTo>
                  <a:cubicBezTo>
                    <a:pt x="2827" y="3253"/>
                    <a:pt x="3526" y="2949"/>
                    <a:pt x="4195" y="2645"/>
                  </a:cubicBezTo>
                  <a:cubicBezTo>
                    <a:pt x="4863" y="2310"/>
                    <a:pt x="5502" y="1946"/>
                    <a:pt x="6110" y="1520"/>
                  </a:cubicBezTo>
                  <a:cubicBezTo>
                    <a:pt x="6718" y="1064"/>
                    <a:pt x="7295" y="578"/>
                    <a:pt x="7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4561900" y="2786800"/>
              <a:ext cx="235600" cy="196075"/>
            </a:xfrm>
            <a:custGeom>
              <a:avLst/>
              <a:gdLst/>
              <a:ahLst/>
              <a:cxnLst/>
              <a:rect l="l" t="t" r="r" b="b"/>
              <a:pathLst>
                <a:path w="9424" h="7843" extrusionOk="0">
                  <a:moveTo>
                    <a:pt x="9423" y="1"/>
                  </a:moveTo>
                  <a:cubicBezTo>
                    <a:pt x="8785" y="821"/>
                    <a:pt x="8086" y="1612"/>
                    <a:pt x="7387" y="2432"/>
                  </a:cubicBezTo>
                  <a:cubicBezTo>
                    <a:pt x="6657" y="3192"/>
                    <a:pt x="5928" y="3891"/>
                    <a:pt x="5168" y="4590"/>
                  </a:cubicBezTo>
                  <a:lnTo>
                    <a:pt x="4590" y="5077"/>
                  </a:lnTo>
                  <a:lnTo>
                    <a:pt x="3982" y="5533"/>
                  </a:lnTo>
                  <a:cubicBezTo>
                    <a:pt x="3800" y="5715"/>
                    <a:pt x="3587" y="5837"/>
                    <a:pt x="3374" y="5989"/>
                  </a:cubicBezTo>
                  <a:cubicBezTo>
                    <a:pt x="3162" y="6110"/>
                    <a:pt x="2979" y="6293"/>
                    <a:pt x="2736" y="6414"/>
                  </a:cubicBezTo>
                  <a:cubicBezTo>
                    <a:pt x="1915" y="6992"/>
                    <a:pt x="943" y="7387"/>
                    <a:pt x="1" y="7843"/>
                  </a:cubicBezTo>
                  <a:cubicBezTo>
                    <a:pt x="1034" y="7691"/>
                    <a:pt x="2098" y="7387"/>
                    <a:pt x="3040" y="6901"/>
                  </a:cubicBezTo>
                  <a:cubicBezTo>
                    <a:pt x="3982" y="6445"/>
                    <a:pt x="4894" y="5837"/>
                    <a:pt x="5715" y="5107"/>
                  </a:cubicBezTo>
                  <a:cubicBezTo>
                    <a:pt x="6505" y="4408"/>
                    <a:pt x="7235" y="3648"/>
                    <a:pt x="7873" y="2767"/>
                  </a:cubicBezTo>
                  <a:cubicBezTo>
                    <a:pt x="8481" y="1885"/>
                    <a:pt x="9058" y="973"/>
                    <a:pt x="9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15"/>
          <p:cNvSpPr/>
          <p:nvPr/>
        </p:nvSpPr>
        <p:spPr>
          <a:xfrm rot="-4215602" flipH="1">
            <a:off x="2183087" y="144452"/>
            <a:ext cx="363524" cy="501430"/>
          </a:xfrm>
          <a:custGeom>
            <a:avLst/>
            <a:gdLst/>
            <a:ahLst/>
            <a:cxnLst/>
            <a:rect l="l" t="t" r="r" b="b"/>
            <a:pathLst>
              <a:path w="18056" h="24587" extrusionOk="0">
                <a:moveTo>
                  <a:pt x="13322" y="1"/>
                </a:moveTo>
                <a:cubicBezTo>
                  <a:pt x="11923" y="1"/>
                  <a:pt x="10528" y="581"/>
                  <a:pt x="9332" y="1379"/>
                </a:cubicBezTo>
                <a:cubicBezTo>
                  <a:pt x="7569" y="2594"/>
                  <a:pt x="6141" y="4266"/>
                  <a:pt x="5229" y="6181"/>
                </a:cubicBezTo>
                <a:cubicBezTo>
                  <a:pt x="3861" y="9099"/>
                  <a:pt x="3587" y="12716"/>
                  <a:pt x="1216" y="14996"/>
                </a:cubicBezTo>
                <a:cubicBezTo>
                  <a:pt x="882" y="15330"/>
                  <a:pt x="457" y="15634"/>
                  <a:pt x="244" y="16090"/>
                </a:cubicBezTo>
                <a:cubicBezTo>
                  <a:pt x="1" y="16546"/>
                  <a:pt x="61" y="17154"/>
                  <a:pt x="457" y="17427"/>
                </a:cubicBezTo>
                <a:cubicBezTo>
                  <a:pt x="584" y="17495"/>
                  <a:pt x="721" y="17525"/>
                  <a:pt x="861" y="17525"/>
                </a:cubicBezTo>
                <a:cubicBezTo>
                  <a:pt x="1223" y="17525"/>
                  <a:pt x="1609" y="17326"/>
                  <a:pt x="1916" y="17063"/>
                </a:cubicBezTo>
                <a:cubicBezTo>
                  <a:pt x="2736" y="16364"/>
                  <a:pt x="3283" y="15330"/>
                  <a:pt x="3435" y="14266"/>
                </a:cubicBezTo>
                <a:lnTo>
                  <a:pt x="3435" y="14266"/>
                </a:lnTo>
                <a:cubicBezTo>
                  <a:pt x="3344" y="16607"/>
                  <a:pt x="2827" y="18978"/>
                  <a:pt x="1885" y="21136"/>
                </a:cubicBezTo>
                <a:cubicBezTo>
                  <a:pt x="1672" y="21622"/>
                  <a:pt x="1460" y="22230"/>
                  <a:pt x="1824" y="22625"/>
                </a:cubicBezTo>
                <a:cubicBezTo>
                  <a:pt x="1968" y="22752"/>
                  <a:pt x="2131" y="22806"/>
                  <a:pt x="2299" y="22806"/>
                </a:cubicBezTo>
                <a:cubicBezTo>
                  <a:pt x="2736" y="22806"/>
                  <a:pt x="3211" y="22443"/>
                  <a:pt x="3496" y="22048"/>
                </a:cubicBezTo>
                <a:cubicBezTo>
                  <a:pt x="4834" y="20345"/>
                  <a:pt x="5533" y="18127"/>
                  <a:pt x="5381" y="15968"/>
                </a:cubicBezTo>
                <a:lnTo>
                  <a:pt x="5381" y="15968"/>
                </a:lnTo>
                <a:cubicBezTo>
                  <a:pt x="6141" y="18795"/>
                  <a:pt x="6627" y="21683"/>
                  <a:pt x="6809" y="24570"/>
                </a:cubicBezTo>
                <a:cubicBezTo>
                  <a:pt x="6865" y="24581"/>
                  <a:pt x="6919" y="24586"/>
                  <a:pt x="6972" y="24586"/>
                </a:cubicBezTo>
                <a:cubicBezTo>
                  <a:pt x="7671" y="24586"/>
                  <a:pt x="8131" y="23696"/>
                  <a:pt x="8329" y="22990"/>
                </a:cubicBezTo>
                <a:cubicBezTo>
                  <a:pt x="8876" y="20923"/>
                  <a:pt x="8937" y="18704"/>
                  <a:pt x="8603" y="16607"/>
                </a:cubicBezTo>
                <a:cubicBezTo>
                  <a:pt x="8481" y="15816"/>
                  <a:pt x="8299" y="14935"/>
                  <a:pt x="8785" y="14297"/>
                </a:cubicBezTo>
                <a:cubicBezTo>
                  <a:pt x="10153" y="16120"/>
                  <a:pt x="11065" y="18279"/>
                  <a:pt x="11460" y="20528"/>
                </a:cubicBezTo>
                <a:cubicBezTo>
                  <a:pt x="11543" y="21164"/>
                  <a:pt x="11902" y="21950"/>
                  <a:pt x="12447" y="21950"/>
                </a:cubicBezTo>
                <a:cubicBezTo>
                  <a:pt x="12501" y="21950"/>
                  <a:pt x="12557" y="21942"/>
                  <a:pt x="12615" y="21926"/>
                </a:cubicBezTo>
                <a:cubicBezTo>
                  <a:pt x="12919" y="21804"/>
                  <a:pt x="13132" y="21470"/>
                  <a:pt x="13223" y="21166"/>
                </a:cubicBezTo>
                <a:cubicBezTo>
                  <a:pt x="14226" y="18218"/>
                  <a:pt x="12858" y="15026"/>
                  <a:pt x="11825" y="12047"/>
                </a:cubicBezTo>
                <a:cubicBezTo>
                  <a:pt x="11551" y="11288"/>
                  <a:pt x="11460" y="10224"/>
                  <a:pt x="12159" y="9889"/>
                </a:cubicBezTo>
                <a:cubicBezTo>
                  <a:pt x="12288" y="9835"/>
                  <a:pt x="12421" y="9816"/>
                  <a:pt x="12557" y="9816"/>
                </a:cubicBezTo>
                <a:cubicBezTo>
                  <a:pt x="12804" y="9816"/>
                  <a:pt x="13059" y="9880"/>
                  <a:pt x="13314" y="9920"/>
                </a:cubicBezTo>
                <a:cubicBezTo>
                  <a:pt x="14074" y="10104"/>
                  <a:pt x="14875" y="10192"/>
                  <a:pt x="15680" y="10192"/>
                </a:cubicBezTo>
                <a:cubicBezTo>
                  <a:pt x="16067" y="10192"/>
                  <a:pt x="16455" y="10172"/>
                  <a:pt x="16840" y="10132"/>
                </a:cubicBezTo>
                <a:cubicBezTo>
                  <a:pt x="17174" y="10072"/>
                  <a:pt x="17509" y="9981"/>
                  <a:pt x="17721" y="9707"/>
                </a:cubicBezTo>
                <a:cubicBezTo>
                  <a:pt x="18056" y="9403"/>
                  <a:pt x="17873" y="8947"/>
                  <a:pt x="17569" y="8674"/>
                </a:cubicBezTo>
                <a:cubicBezTo>
                  <a:pt x="17265" y="8400"/>
                  <a:pt x="16870" y="8339"/>
                  <a:pt x="16505" y="8218"/>
                </a:cubicBezTo>
                <a:cubicBezTo>
                  <a:pt x="15198" y="7792"/>
                  <a:pt x="14043" y="7002"/>
                  <a:pt x="13132" y="5968"/>
                </a:cubicBezTo>
                <a:cubicBezTo>
                  <a:pt x="13891" y="4965"/>
                  <a:pt x="14651" y="3901"/>
                  <a:pt x="15411" y="2868"/>
                </a:cubicBezTo>
                <a:cubicBezTo>
                  <a:pt x="15715" y="2442"/>
                  <a:pt x="16019" y="2017"/>
                  <a:pt x="15958" y="1500"/>
                </a:cubicBezTo>
                <a:cubicBezTo>
                  <a:pt x="15928" y="801"/>
                  <a:pt x="15198" y="345"/>
                  <a:pt x="14560" y="163"/>
                </a:cubicBezTo>
                <a:cubicBezTo>
                  <a:pt x="14151" y="52"/>
                  <a:pt x="13736" y="1"/>
                  <a:pt x="133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">
    <p:bg>
      <p:bgPr>
        <a:solidFill>
          <a:srgbClr val="B3D3FA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"/>
          <p:cNvSpPr txBox="1">
            <a:spLocks noGrp="1"/>
          </p:cNvSpPr>
          <p:nvPr>
            <p:ph type="title"/>
          </p:nvPr>
        </p:nvSpPr>
        <p:spPr>
          <a:xfrm flipH="1">
            <a:off x="663300" y="504150"/>
            <a:ext cx="78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16"/>
          <p:cNvSpPr/>
          <p:nvPr/>
        </p:nvSpPr>
        <p:spPr>
          <a:xfrm>
            <a:off x="0" y="4163775"/>
            <a:ext cx="9193714" cy="1037990"/>
          </a:xfrm>
          <a:custGeom>
            <a:avLst/>
            <a:gdLst/>
            <a:ahLst/>
            <a:cxnLst/>
            <a:rect l="l" t="t" r="r" b="b"/>
            <a:pathLst>
              <a:path w="284547" h="105460" extrusionOk="0">
                <a:moveTo>
                  <a:pt x="48785" y="1"/>
                </a:moveTo>
                <a:cubicBezTo>
                  <a:pt x="21761" y="1"/>
                  <a:pt x="6223" y="19645"/>
                  <a:pt x="0" y="30534"/>
                </a:cubicBezTo>
                <a:lnTo>
                  <a:pt x="0" y="103346"/>
                </a:lnTo>
                <a:lnTo>
                  <a:pt x="24065" y="103541"/>
                </a:lnTo>
                <a:lnTo>
                  <a:pt x="139704" y="104386"/>
                </a:lnTo>
                <a:lnTo>
                  <a:pt x="171118" y="104614"/>
                </a:lnTo>
                <a:lnTo>
                  <a:pt x="236483" y="105102"/>
                </a:lnTo>
                <a:lnTo>
                  <a:pt x="284547" y="105460"/>
                </a:lnTo>
                <a:lnTo>
                  <a:pt x="284547" y="19543"/>
                </a:lnTo>
                <a:cubicBezTo>
                  <a:pt x="281848" y="18730"/>
                  <a:pt x="279051" y="18242"/>
                  <a:pt x="276222" y="18144"/>
                </a:cubicBezTo>
                <a:cubicBezTo>
                  <a:pt x="275604" y="18112"/>
                  <a:pt x="274986" y="18112"/>
                  <a:pt x="274401" y="18112"/>
                </a:cubicBezTo>
                <a:cubicBezTo>
                  <a:pt x="273913" y="18144"/>
                  <a:pt x="273425" y="18144"/>
                  <a:pt x="272970" y="18177"/>
                </a:cubicBezTo>
                <a:cubicBezTo>
                  <a:pt x="272710" y="18177"/>
                  <a:pt x="272417" y="18209"/>
                  <a:pt x="272157" y="18209"/>
                </a:cubicBezTo>
                <a:cubicBezTo>
                  <a:pt x="271897" y="18242"/>
                  <a:pt x="271604" y="18275"/>
                  <a:pt x="271344" y="18275"/>
                </a:cubicBezTo>
                <a:cubicBezTo>
                  <a:pt x="270758" y="18340"/>
                  <a:pt x="270141" y="18405"/>
                  <a:pt x="269523" y="18502"/>
                </a:cubicBezTo>
                <a:cubicBezTo>
                  <a:pt x="266759" y="18892"/>
                  <a:pt x="263994" y="19510"/>
                  <a:pt x="261328" y="20356"/>
                </a:cubicBezTo>
                <a:cubicBezTo>
                  <a:pt x="260482" y="20616"/>
                  <a:pt x="259637" y="20876"/>
                  <a:pt x="258791" y="21201"/>
                </a:cubicBezTo>
                <a:lnTo>
                  <a:pt x="257751" y="21559"/>
                </a:lnTo>
                <a:cubicBezTo>
                  <a:pt x="257393" y="21689"/>
                  <a:pt x="257035" y="21819"/>
                  <a:pt x="256677" y="21982"/>
                </a:cubicBezTo>
                <a:lnTo>
                  <a:pt x="256255" y="22144"/>
                </a:lnTo>
                <a:lnTo>
                  <a:pt x="256190" y="22177"/>
                </a:lnTo>
                <a:cubicBezTo>
                  <a:pt x="255930" y="22274"/>
                  <a:pt x="255669" y="22372"/>
                  <a:pt x="255377" y="22502"/>
                </a:cubicBezTo>
                <a:lnTo>
                  <a:pt x="254694" y="22762"/>
                </a:lnTo>
                <a:cubicBezTo>
                  <a:pt x="254304" y="22925"/>
                  <a:pt x="253946" y="23087"/>
                  <a:pt x="253523" y="23283"/>
                </a:cubicBezTo>
                <a:cubicBezTo>
                  <a:pt x="244873" y="26990"/>
                  <a:pt x="235962" y="32193"/>
                  <a:pt x="226629" y="37233"/>
                </a:cubicBezTo>
                <a:cubicBezTo>
                  <a:pt x="221296" y="40128"/>
                  <a:pt x="215800" y="42924"/>
                  <a:pt x="210142" y="45363"/>
                </a:cubicBezTo>
                <a:lnTo>
                  <a:pt x="209134" y="45754"/>
                </a:lnTo>
                <a:cubicBezTo>
                  <a:pt x="208971" y="45851"/>
                  <a:pt x="208809" y="45916"/>
                  <a:pt x="208613" y="45981"/>
                </a:cubicBezTo>
                <a:lnTo>
                  <a:pt x="208288" y="46111"/>
                </a:lnTo>
                <a:lnTo>
                  <a:pt x="207540" y="46436"/>
                </a:lnTo>
                <a:lnTo>
                  <a:pt x="207410" y="46469"/>
                </a:lnTo>
                <a:cubicBezTo>
                  <a:pt x="207053" y="46599"/>
                  <a:pt x="206695" y="46762"/>
                  <a:pt x="206337" y="46892"/>
                </a:cubicBezTo>
                <a:cubicBezTo>
                  <a:pt x="204581" y="47510"/>
                  <a:pt x="202760" y="48030"/>
                  <a:pt x="200939" y="48388"/>
                </a:cubicBezTo>
                <a:cubicBezTo>
                  <a:pt x="200711" y="48420"/>
                  <a:pt x="200516" y="48453"/>
                  <a:pt x="200321" y="48485"/>
                </a:cubicBezTo>
                <a:cubicBezTo>
                  <a:pt x="200288" y="48518"/>
                  <a:pt x="200256" y="48518"/>
                  <a:pt x="200223" y="48518"/>
                </a:cubicBezTo>
                <a:lnTo>
                  <a:pt x="200028" y="48550"/>
                </a:lnTo>
                <a:cubicBezTo>
                  <a:pt x="199833" y="48583"/>
                  <a:pt x="199638" y="48615"/>
                  <a:pt x="199410" y="48648"/>
                </a:cubicBezTo>
                <a:cubicBezTo>
                  <a:pt x="196817" y="49041"/>
                  <a:pt x="194204" y="49238"/>
                  <a:pt x="191587" y="49238"/>
                </a:cubicBezTo>
                <a:cubicBezTo>
                  <a:pt x="189446" y="49238"/>
                  <a:pt x="187303" y="49106"/>
                  <a:pt x="185167" y="48843"/>
                </a:cubicBezTo>
                <a:cubicBezTo>
                  <a:pt x="184354" y="48745"/>
                  <a:pt x="183508" y="48648"/>
                  <a:pt x="182695" y="48518"/>
                </a:cubicBezTo>
                <a:lnTo>
                  <a:pt x="182208" y="48453"/>
                </a:lnTo>
                <a:lnTo>
                  <a:pt x="181947" y="48420"/>
                </a:lnTo>
                <a:cubicBezTo>
                  <a:pt x="178370" y="47835"/>
                  <a:pt x="174793" y="47054"/>
                  <a:pt x="171313" y="46079"/>
                </a:cubicBezTo>
                <a:lnTo>
                  <a:pt x="171151" y="46046"/>
                </a:lnTo>
                <a:cubicBezTo>
                  <a:pt x="163216" y="43835"/>
                  <a:pt x="154891" y="40713"/>
                  <a:pt x="146241" y="37006"/>
                </a:cubicBezTo>
                <a:cubicBezTo>
                  <a:pt x="145558" y="36713"/>
                  <a:pt x="144875" y="36420"/>
                  <a:pt x="144160" y="36128"/>
                </a:cubicBezTo>
                <a:cubicBezTo>
                  <a:pt x="142208" y="35250"/>
                  <a:pt x="140225" y="34372"/>
                  <a:pt x="138208" y="33494"/>
                </a:cubicBezTo>
                <a:lnTo>
                  <a:pt x="136192" y="32583"/>
                </a:lnTo>
                <a:cubicBezTo>
                  <a:pt x="120973" y="25656"/>
                  <a:pt x="104941" y="17689"/>
                  <a:pt x="88518" y="10828"/>
                </a:cubicBezTo>
                <a:cubicBezTo>
                  <a:pt x="86730" y="10080"/>
                  <a:pt x="84941" y="9332"/>
                  <a:pt x="83120" y="8616"/>
                </a:cubicBezTo>
                <a:cubicBezTo>
                  <a:pt x="81527" y="7966"/>
                  <a:pt x="79901" y="7348"/>
                  <a:pt x="78275" y="6730"/>
                </a:cubicBezTo>
                <a:cubicBezTo>
                  <a:pt x="77722" y="6502"/>
                  <a:pt x="77169" y="6275"/>
                  <a:pt x="76616" y="6080"/>
                </a:cubicBezTo>
                <a:cubicBezTo>
                  <a:pt x="74795" y="5397"/>
                  <a:pt x="73007" y="4746"/>
                  <a:pt x="71185" y="4096"/>
                </a:cubicBezTo>
                <a:cubicBezTo>
                  <a:pt x="70275" y="3771"/>
                  <a:pt x="69364" y="3478"/>
                  <a:pt x="68454" y="3185"/>
                </a:cubicBezTo>
                <a:lnTo>
                  <a:pt x="67348" y="2860"/>
                </a:lnTo>
                <a:lnTo>
                  <a:pt x="66730" y="2665"/>
                </a:lnTo>
                <a:cubicBezTo>
                  <a:pt x="64909" y="2145"/>
                  <a:pt x="63088" y="1690"/>
                  <a:pt x="61365" y="1332"/>
                </a:cubicBezTo>
                <a:lnTo>
                  <a:pt x="60909" y="1234"/>
                </a:lnTo>
                <a:lnTo>
                  <a:pt x="59804" y="1039"/>
                </a:lnTo>
                <a:cubicBezTo>
                  <a:pt x="55937" y="327"/>
                  <a:pt x="52266" y="1"/>
                  <a:pt x="48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6"/>
          <p:cNvSpPr/>
          <p:nvPr/>
        </p:nvSpPr>
        <p:spPr>
          <a:xfrm flipH="1">
            <a:off x="-33498" y="4440550"/>
            <a:ext cx="9227148" cy="761158"/>
          </a:xfrm>
          <a:custGeom>
            <a:avLst/>
            <a:gdLst/>
            <a:ahLst/>
            <a:cxnLst/>
            <a:rect l="l" t="t" r="r" b="b"/>
            <a:pathLst>
              <a:path w="284547" h="105460" extrusionOk="0">
                <a:moveTo>
                  <a:pt x="48785" y="1"/>
                </a:moveTo>
                <a:cubicBezTo>
                  <a:pt x="21761" y="1"/>
                  <a:pt x="6223" y="19645"/>
                  <a:pt x="0" y="30534"/>
                </a:cubicBezTo>
                <a:lnTo>
                  <a:pt x="0" y="103346"/>
                </a:lnTo>
                <a:lnTo>
                  <a:pt x="24065" y="103541"/>
                </a:lnTo>
                <a:lnTo>
                  <a:pt x="139704" y="104386"/>
                </a:lnTo>
                <a:lnTo>
                  <a:pt x="171118" y="104614"/>
                </a:lnTo>
                <a:lnTo>
                  <a:pt x="236483" y="105102"/>
                </a:lnTo>
                <a:lnTo>
                  <a:pt x="284547" y="105460"/>
                </a:lnTo>
                <a:lnTo>
                  <a:pt x="284547" y="19543"/>
                </a:lnTo>
                <a:cubicBezTo>
                  <a:pt x="281848" y="18730"/>
                  <a:pt x="279051" y="18242"/>
                  <a:pt x="276222" y="18144"/>
                </a:cubicBezTo>
                <a:cubicBezTo>
                  <a:pt x="275604" y="18112"/>
                  <a:pt x="274986" y="18112"/>
                  <a:pt x="274401" y="18112"/>
                </a:cubicBezTo>
                <a:cubicBezTo>
                  <a:pt x="273913" y="18144"/>
                  <a:pt x="273425" y="18144"/>
                  <a:pt x="272970" y="18177"/>
                </a:cubicBezTo>
                <a:cubicBezTo>
                  <a:pt x="272710" y="18177"/>
                  <a:pt x="272417" y="18209"/>
                  <a:pt x="272157" y="18209"/>
                </a:cubicBezTo>
                <a:cubicBezTo>
                  <a:pt x="271897" y="18242"/>
                  <a:pt x="271604" y="18275"/>
                  <a:pt x="271344" y="18275"/>
                </a:cubicBezTo>
                <a:cubicBezTo>
                  <a:pt x="270758" y="18340"/>
                  <a:pt x="270141" y="18405"/>
                  <a:pt x="269523" y="18502"/>
                </a:cubicBezTo>
                <a:cubicBezTo>
                  <a:pt x="266759" y="18892"/>
                  <a:pt x="263994" y="19510"/>
                  <a:pt x="261328" y="20356"/>
                </a:cubicBezTo>
                <a:cubicBezTo>
                  <a:pt x="260482" y="20616"/>
                  <a:pt x="259637" y="20876"/>
                  <a:pt x="258791" y="21201"/>
                </a:cubicBezTo>
                <a:lnTo>
                  <a:pt x="257751" y="21559"/>
                </a:lnTo>
                <a:cubicBezTo>
                  <a:pt x="257393" y="21689"/>
                  <a:pt x="257035" y="21819"/>
                  <a:pt x="256677" y="21982"/>
                </a:cubicBezTo>
                <a:lnTo>
                  <a:pt x="256255" y="22144"/>
                </a:lnTo>
                <a:lnTo>
                  <a:pt x="256190" y="22177"/>
                </a:lnTo>
                <a:cubicBezTo>
                  <a:pt x="255930" y="22274"/>
                  <a:pt x="255669" y="22372"/>
                  <a:pt x="255377" y="22502"/>
                </a:cubicBezTo>
                <a:lnTo>
                  <a:pt x="254694" y="22762"/>
                </a:lnTo>
                <a:cubicBezTo>
                  <a:pt x="254304" y="22925"/>
                  <a:pt x="253946" y="23087"/>
                  <a:pt x="253523" y="23283"/>
                </a:cubicBezTo>
                <a:cubicBezTo>
                  <a:pt x="244873" y="26990"/>
                  <a:pt x="235962" y="32193"/>
                  <a:pt x="226629" y="37233"/>
                </a:cubicBezTo>
                <a:cubicBezTo>
                  <a:pt x="221296" y="40128"/>
                  <a:pt x="215800" y="42924"/>
                  <a:pt x="210142" y="45363"/>
                </a:cubicBezTo>
                <a:lnTo>
                  <a:pt x="209134" y="45754"/>
                </a:lnTo>
                <a:cubicBezTo>
                  <a:pt x="208971" y="45851"/>
                  <a:pt x="208809" y="45916"/>
                  <a:pt x="208613" y="45981"/>
                </a:cubicBezTo>
                <a:lnTo>
                  <a:pt x="208288" y="46111"/>
                </a:lnTo>
                <a:lnTo>
                  <a:pt x="207540" y="46436"/>
                </a:lnTo>
                <a:lnTo>
                  <a:pt x="207410" y="46469"/>
                </a:lnTo>
                <a:cubicBezTo>
                  <a:pt x="207053" y="46599"/>
                  <a:pt x="206695" y="46762"/>
                  <a:pt x="206337" y="46892"/>
                </a:cubicBezTo>
                <a:cubicBezTo>
                  <a:pt x="204581" y="47510"/>
                  <a:pt x="202760" y="48030"/>
                  <a:pt x="200939" y="48388"/>
                </a:cubicBezTo>
                <a:cubicBezTo>
                  <a:pt x="200711" y="48420"/>
                  <a:pt x="200516" y="48453"/>
                  <a:pt x="200321" y="48485"/>
                </a:cubicBezTo>
                <a:cubicBezTo>
                  <a:pt x="200288" y="48518"/>
                  <a:pt x="200256" y="48518"/>
                  <a:pt x="200223" y="48518"/>
                </a:cubicBezTo>
                <a:lnTo>
                  <a:pt x="200028" y="48550"/>
                </a:lnTo>
                <a:cubicBezTo>
                  <a:pt x="199833" y="48583"/>
                  <a:pt x="199638" y="48615"/>
                  <a:pt x="199410" y="48648"/>
                </a:cubicBezTo>
                <a:cubicBezTo>
                  <a:pt x="196817" y="49041"/>
                  <a:pt x="194204" y="49238"/>
                  <a:pt x="191587" y="49238"/>
                </a:cubicBezTo>
                <a:cubicBezTo>
                  <a:pt x="189446" y="49238"/>
                  <a:pt x="187303" y="49106"/>
                  <a:pt x="185167" y="48843"/>
                </a:cubicBezTo>
                <a:cubicBezTo>
                  <a:pt x="184354" y="48745"/>
                  <a:pt x="183508" y="48648"/>
                  <a:pt x="182695" y="48518"/>
                </a:cubicBezTo>
                <a:lnTo>
                  <a:pt x="182208" y="48453"/>
                </a:lnTo>
                <a:lnTo>
                  <a:pt x="181947" y="48420"/>
                </a:lnTo>
                <a:cubicBezTo>
                  <a:pt x="178370" y="47835"/>
                  <a:pt x="174793" y="47054"/>
                  <a:pt x="171313" y="46079"/>
                </a:cubicBezTo>
                <a:lnTo>
                  <a:pt x="171151" y="46046"/>
                </a:lnTo>
                <a:cubicBezTo>
                  <a:pt x="163216" y="43835"/>
                  <a:pt x="154891" y="40713"/>
                  <a:pt x="146241" y="37006"/>
                </a:cubicBezTo>
                <a:cubicBezTo>
                  <a:pt x="145558" y="36713"/>
                  <a:pt x="144875" y="36420"/>
                  <a:pt x="144160" y="36128"/>
                </a:cubicBezTo>
                <a:cubicBezTo>
                  <a:pt x="142208" y="35250"/>
                  <a:pt x="140225" y="34372"/>
                  <a:pt x="138208" y="33494"/>
                </a:cubicBezTo>
                <a:lnTo>
                  <a:pt x="136192" y="32583"/>
                </a:lnTo>
                <a:cubicBezTo>
                  <a:pt x="120973" y="25656"/>
                  <a:pt x="104941" y="17689"/>
                  <a:pt x="88518" y="10828"/>
                </a:cubicBezTo>
                <a:cubicBezTo>
                  <a:pt x="86730" y="10080"/>
                  <a:pt x="84941" y="9332"/>
                  <a:pt x="83120" y="8616"/>
                </a:cubicBezTo>
                <a:cubicBezTo>
                  <a:pt x="81527" y="7966"/>
                  <a:pt x="79901" y="7348"/>
                  <a:pt x="78275" y="6730"/>
                </a:cubicBezTo>
                <a:cubicBezTo>
                  <a:pt x="77722" y="6502"/>
                  <a:pt x="77169" y="6275"/>
                  <a:pt x="76616" y="6080"/>
                </a:cubicBezTo>
                <a:cubicBezTo>
                  <a:pt x="74795" y="5397"/>
                  <a:pt x="73007" y="4746"/>
                  <a:pt x="71185" y="4096"/>
                </a:cubicBezTo>
                <a:cubicBezTo>
                  <a:pt x="70275" y="3771"/>
                  <a:pt x="69364" y="3478"/>
                  <a:pt x="68454" y="3185"/>
                </a:cubicBezTo>
                <a:lnTo>
                  <a:pt x="67348" y="2860"/>
                </a:lnTo>
                <a:lnTo>
                  <a:pt x="66730" y="2665"/>
                </a:lnTo>
                <a:cubicBezTo>
                  <a:pt x="64909" y="2145"/>
                  <a:pt x="63088" y="1690"/>
                  <a:pt x="61365" y="1332"/>
                </a:cubicBezTo>
                <a:lnTo>
                  <a:pt x="60909" y="1234"/>
                </a:lnTo>
                <a:lnTo>
                  <a:pt x="59804" y="1039"/>
                </a:lnTo>
                <a:cubicBezTo>
                  <a:pt x="55937" y="327"/>
                  <a:pt x="52266" y="1"/>
                  <a:pt x="487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6" name="Google Shape;556;p16"/>
          <p:cNvGrpSpPr/>
          <p:nvPr/>
        </p:nvGrpSpPr>
        <p:grpSpPr>
          <a:xfrm>
            <a:off x="8776155" y="2217752"/>
            <a:ext cx="493429" cy="1540438"/>
            <a:chOff x="8432388" y="864659"/>
            <a:chExt cx="711609" cy="2221572"/>
          </a:xfrm>
        </p:grpSpPr>
        <p:sp>
          <p:nvSpPr>
            <p:cNvPr id="557" name="Google Shape;557;p16"/>
            <p:cNvSpPr/>
            <p:nvPr/>
          </p:nvSpPr>
          <p:spPr>
            <a:xfrm>
              <a:off x="8584280" y="1022244"/>
              <a:ext cx="538649" cy="2063987"/>
            </a:xfrm>
            <a:custGeom>
              <a:avLst/>
              <a:gdLst/>
              <a:ahLst/>
              <a:cxnLst/>
              <a:rect l="l" t="t" r="r" b="b"/>
              <a:pathLst>
                <a:path w="12586" h="48224" extrusionOk="0">
                  <a:moveTo>
                    <a:pt x="12314" y="1"/>
                  </a:moveTo>
                  <a:cubicBezTo>
                    <a:pt x="12207" y="1"/>
                    <a:pt x="12102" y="41"/>
                    <a:pt x="12033" y="127"/>
                  </a:cubicBezTo>
                  <a:cubicBezTo>
                    <a:pt x="12000" y="160"/>
                    <a:pt x="11870" y="322"/>
                    <a:pt x="11578" y="615"/>
                  </a:cubicBezTo>
                  <a:cubicBezTo>
                    <a:pt x="11415" y="810"/>
                    <a:pt x="11155" y="1070"/>
                    <a:pt x="10895" y="1396"/>
                  </a:cubicBezTo>
                  <a:cubicBezTo>
                    <a:pt x="10537" y="1753"/>
                    <a:pt x="10147" y="2241"/>
                    <a:pt x="9724" y="2761"/>
                  </a:cubicBezTo>
                  <a:cubicBezTo>
                    <a:pt x="9464" y="3087"/>
                    <a:pt x="9204" y="3412"/>
                    <a:pt x="8911" y="3802"/>
                  </a:cubicBezTo>
                  <a:cubicBezTo>
                    <a:pt x="8488" y="4290"/>
                    <a:pt x="8066" y="4875"/>
                    <a:pt x="7643" y="5460"/>
                  </a:cubicBezTo>
                  <a:cubicBezTo>
                    <a:pt x="7350" y="5818"/>
                    <a:pt x="7090" y="6176"/>
                    <a:pt x="6830" y="6599"/>
                  </a:cubicBezTo>
                  <a:cubicBezTo>
                    <a:pt x="6440" y="7119"/>
                    <a:pt x="6082" y="7672"/>
                    <a:pt x="5692" y="8257"/>
                  </a:cubicBezTo>
                  <a:cubicBezTo>
                    <a:pt x="5464" y="8647"/>
                    <a:pt x="5204" y="9070"/>
                    <a:pt x="4944" y="9460"/>
                  </a:cubicBezTo>
                  <a:cubicBezTo>
                    <a:pt x="4488" y="10241"/>
                    <a:pt x="4033" y="11054"/>
                    <a:pt x="3610" y="11867"/>
                  </a:cubicBezTo>
                  <a:cubicBezTo>
                    <a:pt x="3448" y="12192"/>
                    <a:pt x="3253" y="12550"/>
                    <a:pt x="3090" y="12875"/>
                  </a:cubicBezTo>
                  <a:cubicBezTo>
                    <a:pt x="2700" y="13655"/>
                    <a:pt x="2342" y="14468"/>
                    <a:pt x="2017" y="15314"/>
                  </a:cubicBezTo>
                  <a:cubicBezTo>
                    <a:pt x="1854" y="15737"/>
                    <a:pt x="1659" y="16159"/>
                    <a:pt x="1529" y="16615"/>
                  </a:cubicBezTo>
                  <a:cubicBezTo>
                    <a:pt x="1236" y="17428"/>
                    <a:pt x="976" y="18241"/>
                    <a:pt x="781" y="19054"/>
                  </a:cubicBezTo>
                  <a:cubicBezTo>
                    <a:pt x="684" y="19346"/>
                    <a:pt x="619" y="19704"/>
                    <a:pt x="554" y="19932"/>
                  </a:cubicBezTo>
                  <a:cubicBezTo>
                    <a:pt x="488" y="20192"/>
                    <a:pt x="423" y="20452"/>
                    <a:pt x="391" y="20712"/>
                  </a:cubicBezTo>
                  <a:cubicBezTo>
                    <a:pt x="261" y="21460"/>
                    <a:pt x="163" y="22208"/>
                    <a:pt x="98" y="22989"/>
                  </a:cubicBezTo>
                  <a:cubicBezTo>
                    <a:pt x="66" y="23541"/>
                    <a:pt x="33" y="24094"/>
                    <a:pt x="33" y="24680"/>
                  </a:cubicBezTo>
                  <a:cubicBezTo>
                    <a:pt x="1" y="25330"/>
                    <a:pt x="33" y="25980"/>
                    <a:pt x="66" y="26663"/>
                  </a:cubicBezTo>
                  <a:cubicBezTo>
                    <a:pt x="66" y="27281"/>
                    <a:pt x="131" y="27899"/>
                    <a:pt x="163" y="28549"/>
                  </a:cubicBezTo>
                  <a:cubicBezTo>
                    <a:pt x="196" y="28875"/>
                    <a:pt x="228" y="29167"/>
                    <a:pt x="261" y="29492"/>
                  </a:cubicBezTo>
                  <a:cubicBezTo>
                    <a:pt x="326" y="30013"/>
                    <a:pt x="391" y="30566"/>
                    <a:pt x="456" y="31151"/>
                  </a:cubicBezTo>
                  <a:cubicBezTo>
                    <a:pt x="554" y="31639"/>
                    <a:pt x="619" y="32127"/>
                    <a:pt x="716" y="32647"/>
                  </a:cubicBezTo>
                  <a:cubicBezTo>
                    <a:pt x="846" y="33557"/>
                    <a:pt x="1041" y="34533"/>
                    <a:pt x="1236" y="35509"/>
                  </a:cubicBezTo>
                  <a:cubicBezTo>
                    <a:pt x="1334" y="35899"/>
                    <a:pt x="1399" y="36257"/>
                    <a:pt x="1497" y="36679"/>
                  </a:cubicBezTo>
                  <a:cubicBezTo>
                    <a:pt x="1594" y="37102"/>
                    <a:pt x="1692" y="37525"/>
                    <a:pt x="1789" y="37980"/>
                  </a:cubicBezTo>
                  <a:cubicBezTo>
                    <a:pt x="1952" y="38598"/>
                    <a:pt x="2114" y="39183"/>
                    <a:pt x="2245" y="39736"/>
                  </a:cubicBezTo>
                  <a:cubicBezTo>
                    <a:pt x="2375" y="40159"/>
                    <a:pt x="2472" y="40517"/>
                    <a:pt x="2570" y="40939"/>
                  </a:cubicBezTo>
                  <a:cubicBezTo>
                    <a:pt x="2830" y="41947"/>
                    <a:pt x="3123" y="42891"/>
                    <a:pt x="3383" y="43736"/>
                  </a:cubicBezTo>
                  <a:cubicBezTo>
                    <a:pt x="3513" y="44224"/>
                    <a:pt x="3675" y="44647"/>
                    <a:pt x="3805" y="45069"/>
                  </a:cubicBezTo>
                  <a:cubicBezTo>
                    <a:pt x="3936" y="45525"/>
                    <a:pt x="4066" y="45947"/>
                    <a:pt x="4196" y="46338"/>
                  </a:cubicBezTo>
                  <a:cubicBezTo>
                    <a:pt x="4553" y="47346"/>
                    <a:pt x="4781" y="47964"/>
                    <a:pt x="4781" y="47964"/>
                  </a:cubicBezTo>
                  <a:cubicBezTo>
                    <a:pt x="4846" y="48094"/>
                    <a:pt x="5009" y="48191"/>
                    <a:pt x="5171" y="48224"/>
                  </a:cubicBezTo>
                  <a:cubicBezTo>
                    <a:pt x="5236" y="48224"/>
                    <a:pt x="5269" y="48191"/>
                    <a:pt x="5301" y="48191"/>
                  </a:cubicBezTo>
                  <a:cubicBezTo>
                    <a:pt x="5529" y="48094"/>
                    <a:pt x="5627" y="47866"/>
                    <a:pt x="5562" y="47671"/>
                  </a:cubicBezTo>
                  <a:cubicBezTo>
                    <a:pt x="5529" y="47638"/>
                    <a:pt x="5366" y="47151"/>
                    <a:pt x="5074" y="46305"/>
                  </a:cubicBezTo>
                  <a:cubicBezTo>
                    <a:pt x="4911" y="45915"/>
                    <a:pt x="4749" y="45427"/>
                    <a:pt x="4586" y="44907"/>
                  </a:cubicBezTo>
                  <a:cubicBezTo>
                    <a:pt x="4488" y="44582"/>
                    <a:pt x="4358" y="44224"/>
                    <a:pt x="4228" y="43834"/>
                  </a:cubicBezTo>
                  <a:cubicBezTo>
                    <a:pt x="3936" y="42923"/>
                    <a:pt x="3643" y="41850"/>
                    <a:pt x="3318" y="40712"/>
                  </a:cubicBezTo>
                  <a:cubicBezTo>
                    <a:pt x="3188" y="40321"/>
                    <a:pt x="3090" y="39931"/>
                    <a:pt x="2992" y="39508"/>
                  </a:cubicBezTo>
                  <a:cubicBezTo>
                    <a:pt x="2732" y="38565"/>
                    <a:pt x="2472" y="37525"/>
                    <a:pt x="2245" y="36484"/>
                  </a:cubicBezTo>
                  <a:cubicBezTo>
                    <a:pt x="2147" y="36061"/>
                    <a:pt x="2049" y="35671"/>
                    <a:pt x="1984" y="35248"/>
                  </a:cubicBezTo>
                  <a:cubicBezTo>
                    <a:pt x="1789" y="34370"/>
                    <a:pt x="1627" y="33492"/>
                    <a:pt x="1464" y="32582"/>
                  </a:cubicBezTo>
                  <a:cubicBezTo>
                    <a:pt x="1399" y="32224"/>
                    <a:pt x="1367" y="31899"/>
                    <a:pt x="1301" y="31541"/>
                  </a:cubicBezTo>
                  <a:cubicBezTo>
                    <a:pt x="1204" y="30826"/>
                    <a:pt x="1106" y="30143"/>
                    <a:pt x="1041" y="29427"/>
                  </a:cubicBezTo>
                  <a:cubicBezTo>
                    <a:pt x="1009" y="29200"/>
                    <a:pt x="976" y="28972"/>
                    <a:pt x="976" y="28745"/>
                  </a:cubicBezTo>
                  <a:cubicBezTo>
                    <a:pt x="944" y="28452"/>
                    <a:pt x="911" y="28192"/>
                    <a:pt x="911" y="27899"/>
                  </a:cubicBezTo>
                  <a:cubicBezTo>
                    <a:pt x="814" y="26858"/>
                    <a:pt x="781" y="25818"/>
                    <a:pt x="781" y="24777"/>
                  </a:cubicBezTo>
                  <a:cubicBezTo>
                    <a:pt x="814" y="24452"/>
                    <a:pt x="814" y="24127"/>
                    <a:pt x="814" y="23769"/>
                  </a:cubicBezTo>
                  <a:cubicBezTo>
                    <a:pt x="846" y="22858"/>
                    <a:pt x="944" y="21915"/>
                    <a:pt x="1106" y="21005"/>
                  </a:cubicBezTo>
                  <a:cubicBezTo>
                    <a:pt x="1171" y="20680"/>
                    <a:pt x="1236" y="20387"/>
                    <a:pt x="1301" y="20127"/>
                  </a:cubicBezTo>
                  <a:cubicBezTo>
                    <a:pt x="1301" y="20094"/>
                    <a:pt x="1301" y="20062"/>
                    <a:pt x="1301" y="20029"/>
                  </a:cubicBezTo>
                  <a:cubicBezTo>
                    <a:pt x="1529" y="18989"/>
                    <a:pt x="1854" y="17948"/>
                    <a:pt x="2212" y="16940"/>
                  </a:cubicBezTo>
                  <a:cubicBezTo>
                    <a:pt x="2342" y="16582"/>
                    <a:pt x="2472" y="16224"/>
                    <a:pt x="2602" y="15899"/>
                  </a:cubicBezTo>
                  <a:cubicBezTo>
                    <a:pt x="2992" y="14956"/>
                    <a:pt x="3415" y="14046"/>
                    <a:pt x="3838" y="13168"/>
                  </a:cubicBezTo>
                  <a:cubicBezTo>
                    <a:pt x="4001" y="12777"/>
                    <a:pt x="4196" y="12420"/>
                    <a:pt x="4391" y="12062"/>
                  </a:cubicBezTo>
                  <a:cubicBezTo>
                    <a:pt x="4814" y="11314"/>
                    <a:pt x="5204" y="10599"/>
                    <a:pt x="5627" y="9916"/>
                  </a:cubicBezTo>
                  <a:cubicBezTo>
                    <a:pt x="5822" y="9590"/>
                    <a:pt x="5984" y="9265"/>
                    <a:pt x="6179" y="8973"/>
                  </a:cubicBezTo>
                  <a:cubicBezTo>
                    <a:pt x="6602" y="8290"/>
                    <a:pt x="7025" y="7672"/>
                    <a:pt x="7448" y="7054"/>
                  </a:cubicBezTo>
                  <a:cubicBezTo>
                    <a:pt x="7675" y="6761"/>
                    <a:pt x="7870" y="6436"/>
                    <a:pt x="8098" y="6143"/>
                  </a:cubicBezTo>
                  <a:cubicBezTo>
                    <a:pt x="8586" y="5493"/>
                    <a:pt x="9041" y="4843"/>
                    <a:pt x="9496" y="4290"/>
                  </a:cubicBezTo>
                  <a:cubicBezTo>
                    <a:pt x="9757" y="3965"/>
                    <a:pt x="9984" y="3672"/>
                    <a:pt x="10212" y="3379"/>
                  </a:cubicBezTo>
                  <a:cubicBezTo>
                    <a:pt x="10700" y="2794"/>
                    <a:pt x="11155" y="2274"/>
                    <a:pt x="11513" y="1851"/>
                  </a:cubicBezTo>
                  <a:cubicBezTo>
                    <a:pt x="11935" y="1396"/>
                    <a:pt x="12261" y="1038"/>
                    <a:pt x="12423" y="843"/>
                  </a:cubicBezTo>
                  <a:lnTo>
                    <a:pt x="12586" y="680"/>
                  </a:lnTo>
                  <a:lnTo>
                    <a:pt x="12586" y="95"/>
                  </a:lnTo>
                  <a:cubicBezTo>
                    <a:pt x="12509" y="33"/>
                    <a:pt x="12411" y="1"/>
                    <a:pt x="12314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9015005" y="864659"/>
              <a:ext cx="128992" cy="220334"/>
            </a:xfrm>
            <a:custGeom>
              <a:avLst/>
              <a:gdLst/>
              <a:ahLst/>
              <a:cxnLst/>
              <a:rect l="l" t="t" r="r" b="b"/>
              <a:pathLst>
                <a:path w="3014" h="5148" extrusionOk="0">
                  <a:moveTo>
                    <a:pt x="1444" y="1"/>
                  </a:moveTo>
                  <a:cubicBezTo>
                    <a:pt x="0" y="1"/>
                    <a:pt x="480" y="5015"/>
                    <a:pt x="896" y="5143"/>
                  </a:cubicBezTo>
                  <a:cubicBezTo>
                    <a:pt x="905" y="5146"/>
                    <a:pt x="916" y="5148"/>
                    <a:pt x="926" y="5148"/>
                  </a:cubicBezTo>
                  <a:cubicBezTo>
                    <a:pt x="1476" y="5148"/>
                    <a:pt x="3014" y="196"/>
                    <a:pt x="1514" y="4"/>
                  </a:cubicBezTo>
                  <a:cubicBezTo>
                    <a:pt x="1490" y="2"/>
                    <a:pt x="1467" y="1"/>
                    <a:pt x="1444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9056092" y="1055499"/>
              <a:ext cx="66850" cy="52944"/>
            </a:xfrm>
            <a:custGeom>
              <a:avLst/>
              <a:gdLst/>
              <a:ahLst/>
              <a:cxnLst/>
              <a:rect l="l" t="t" r="r" b="b"/>
              <a:pathLst>
                <a:path w="1562" h="1237" extrusionOk="0">
                  <a:moveTo>
                    <a:pt x="1562" y="1"/>
                  </a:moveTo>
                  <a:lnTo>
                    <a:pt x="1399" y="98"/>
                  </a:lnTo>
                  <a:cubicBezTo>
                    <a:pt x="619" y="391"/>
                    <a:pt x="1" y="749"/>
                    <a:pt x="98" y="911"/>
                  </a:cubicBezTo>
                  <a:cubicBezTo>
                    <a:pt x="98" y="976"/>
                    <a:pt x="261" y="1041"/>
                    <a:pt x="489" y="1106"/>
                  </a:cubicBezTo>
                  <a:cubicBezTo>
                    <a:pt x="846" y="1171"/>
                    <a:pt x="1204" y="1204"/>
                    <a:pt x="1562" y="1236"/>
                  </a:cubicBezTo>
                  <a:lnTo>
                    <a:pt x="1562" y="1"/>
                  </a:ln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8925941" y="970500"/>
              <a:ext cx="130575" cy="220206"/>
            </a:xfrm>
            <a:custGeom>
              <a:avLst/>
              <a:gdLst/>
              <a:ahLst/>
              <a:cxnLst/>
              <a:rect l="l" t="t" r="r" b="b"/>
              <a:pathLst>
                <a:path w="3051" h="5145" extrusionOk="0">
                  <a:moveTo>
                    <a:pt x="1457" y="1"/>
                  </a:moveTo>
                  <a:cubicBezTo>
                    <a:pt x="0" y="1"/>
                    <a:pt x="608" y="5013"/>
                    <a:pt x="1026" y="5141"/>
                  </a:cubicBezTo>
                  <a:cubicBezTo>
                    <a:pt x="1034" y="5144"/>
                    <a:pt x="1042" y="5145"/>
                    <a:pt x="1050" y="5145"/>
                  </a:cubicBezTo>
                  <a:cubicBezTo>
                    <a:pt x="1592" y="5145"/>
                    <a:pt x="3050" y="99"/>
                    <a:pt x="1513" y="3"/>
                  </a:cubicBezTo>
                  <a:cubicBezTo>
                    <a:pt x="1494" y="1"/>
                    <a:pt x="1476" y="1"/>
                    <a:pt x="1457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8974004" y="1136217"/>
              <a:ext cx="148935" cy="74857"/>
            </a:xfrm>
            <a:custGeom>
              <a:avLst/>
              <a:gdLst/>
              <a:ahLst/>
              <a:cxnLst/>
              <a:rect l="l" t="t" r="r" b="b"/>
              <a:pathLst>
                <a:path w="3480" h="1749" extrusionOk="0">
                  <a:moveTo>
                    <a:pt x="3480" y="1"/>
                  </a:moveTo>
                  <a:cubicBezTo>
                    <a:pt x="2667" y="131"/>
                    <a:pt x="1854" y="391"/>
                    <a:pt x="1106" y="716"/>
                  </a:cubicBezTo>
                  <a:cubicBezTo>
                    <a:pt x="455" y="1009"/>
                    <a:pt x="0" y="1334"/>
                    <a:pt x="65" y="1497"/>
                  </a:cubicBezTo>
                  <a:cubicBezTo>
                    <a:pt x="65" y="1529"/>
                    <a:pt x="195" y="1594"/>
                    <a:pt x="390" y="1627"/>
                  </a:cubicBezTo>
                  <a:cubicBezTo>
                    <a:pt x="894" y="1708"/>
                    <a:pt x="1407" y="1749"/>
                    <a:pt x="1923" y="1749"/>
                  </a:cubicBezTo>
                  <a:cubicBezTo>
                    <a:pt x="2439" y="1749"/>
                    <a:pt x="2959" y="1708"/>
                    <a:pt x="3480" y="1627"/>
                  </a:cubicBezTo>
                  <a:lnTo>
                    <a:pt x="3480" y="1"/>
                  </a:ln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8825579" y="1090294"/>
              <a:ext cx="130960" cy="221447"/>
            </a:xfrm>
            <a:custGeom>
              <a:avLst/>
              <a:gdLst/>
              <a:ahLst/>
              <a:cxnLst/>
              <a:rect l="l" t="t" r="r" b="b"/>
              <a:pathLst>
                <a:path w="3060" h="5174" extrusionOk="0">
                  <a:moveTo>
                    <a:pt x="1520" y="0"/>
                  </a:moveTo>
                  <a:cubicBezTo>
                    <a:pt x="0" y="0"/>
                    <a:pt x="902" y="5042"/>
                    <a:pt x="1354" y="5171"/>
                  </a:cubicBezTo>
                  <a:cubicBezTo>
                    <a:pt x="1361" y="5173"/>
                    <a:pt x="1367" y="5174"/>
                    <a:pt x="1374" y="5174"/>
                  </a:cubicBezTo>
                  <a:cubicBezTo>
                    <a:pt x="1904" y="5174"/>
                    <a:pt x="3059" y="33"/>
                    <a:pt x="1550" y="1"/>
                  </a:cubicBezTo>
                  <a:cubicBezTo>
                    <a:pt x="1540" y="0"/>
                    <a:pt x="1530" y="0"/>
                    <a:pt x="1520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8881730" y="1245354"/>
              <a:ext cx="233803" cy="82690"/>
            </a:xfrm>
            <a:custGeom>
              <a:avLst/>
              <a:gdLst/>
              <a:ahLst/>
              <a:cxnLst/>
              <a:rect l="l" t="t" r="r" b="b"/>
              <a:pathLst>
                <a:path w="5463" h="1932" extrusionOk="0">
                  <a:moveTo>
                    <a:pt x="4281" y="1"/>
                  </a:moveTo>
                  <a:cubicBezTo>
                    <a:pt x="2768" y="1"/>
                    <a:pt x="0" y="1374"/>
                    <a:pt x="172" y="1743"/>
                  </a:cubicBezTo>
                  <a:cubicBezTo>
                    <a:pt x="231" y="1861"/>
                    <a:pt x="745" y="1931"/>
                    <a:pt x="1423" y="1931"/>
                  </a:cubicBezTo>
                  <a:cubicBezTo>
                    <a:pt x="2998" y="1931"/>
                    <a:pt x="5463" y="1553"/>
                    <a:pt x="5213" y="508"/>
                  </a:cubicBezTo>
                  <a:cubicBezTo>
                    <a:pt x="5126" y="143"/>
                    <a:pt x="4769" y="1"/>
                    <a:pt x="4281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8736001" y="1211372"/>
              <a:ext cx="133015" cy="222817"/>
            </a:xfrm>
            <a:custGeom>
              <a:avLst/>
              <a:gdLst/>
              <a:ahLst/>
              <a:cxnLst/>
              <a:rect l="l" t="t" r="r" b="b"/>
              <a:pathLst>
                <a:path w="3108" h="5206" extrusionOk="0">
                  <a:moveTo>
                    <a:pt x="1561" y="1"/>
                  </a:moveTo>
                  <a:cubicBezTo>
                    <a:pt x="0" y="1"/>
                    <a:pt x="1106" y="5106"/>
                    <a:pt x="1561" y="5204"/>
                  </a:cubicBezTo>
                  <a:cubicBezTo>
                    <a:pt x="1566" y="5205"/>
                    <a:pt x="1571" y="5205"/>
                    <a:pt x="1576" y="5205"/>
                  </a:cubicBezTo>
                  <a:cubicBezTo>
                    <a:pt x="2100" y="5205"/>
                    <a:pt x="3108" y="1"/>
                    <a:pt x="1561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8801141" y="1359456"/>
              <a:ext cx="235044" cy="88682"/>
            </a:xfrm>
            <a:custGeom>
              <a:avLst/>
              <a:gdLst/>
              <a:ahLst/>
              <a:cxnLst/>
              <a:rect l="l" t="t" r="r" b="b"/>
              <a:pathLst>
                <a:path w="5492" h="2072" extrusionOk="0">
                  <a:moveTo>
                    <a:pt x="4318" y="0"/>
                  </a:moveTo>
                  <a:cubicBezTo>
                    <a:pt x="2827" y="0"/>
                    <a:pt x="1" y="1555"/>
                    <a:pt x="202" y="1907"/>
                  </a:cubicBezTo>
                  <a:cubicBezTo>
                    <a:pt x="252" y="2015"/>
                    <a:pt x="629" y="2072"/>
                    <a:pt x="1157" y="2072"/>
                  </a:cubicBezTo>
                  <a:cubicBezTo>
                    <a:pt x="2691" y="2072"/>
                    <a:pt x="5492" y="1589"/>
                    <a:pt x="5177" y="476"/>
                  </a:cubicBezTo>
                  <a:cubicBezTo>
                    <a:pt x="5081" y="135"/>
                    <a:pt x="4758" y="0"/>
                    <a:pt x="4318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8639961" y="1351923"/>
              <a:ext cx="131132" cy="221447"/>
            </a:xfrm>
            <a:custGeom>
              <a:avLst/>
              <a:gdLst/>
              <a:ahLst/>
              <a:cxnLst/>
              <a:rect l="l" t="t" r="r" b="b"/>
              <a:pathLst>
                <a:path w="3064" h="5174" extrusionOk="0">
                  <a:moveTo>
                    <a:pt x="1602" y="0"/>
                  </a:moveTo>
                  <a:cubicBezTo>
                    <a:pt x="1589" y="0"/>
                    <a:pt x="1575" y="0"/>
                    <a:pt x="1561" y="1"/>
                  </a:cubicBezTo>
                  <a:cubicBezTo>
                    <a:pt x="0" y="99"/>
                    <a:pt x="1399" y="5107"/>
                    <a:pt x="1854" y="5172"/>
                  </a:cubicBezTo>
                  <a:cubicBezTo>
                    <a:pt x="1859" y="5173"/>
                    <a:pt x="1863" y="5173"/>
                    <a:pt x="1868" y="5173"/>
                  </a:cubicBezTo>
                  <a:cubicBezTo>
                    <a:pt x="2382" y="5173"/>
                    <a:pt x="3064" y="0"/>
                    <a:pt x="1602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8717427" y="1489564"/>
              <a:ext cx="235643" cy="96856"/>
            </a:xfrm>
            <a:custGeom>
              <a:avLst/>
              <a:gdLst/>
              <a:ahLst/>
              <a:cxnLst/>
              <a:rect l="l" t="t" r="r" b="b"/>
              <a:pathLst>
                <a:path w="5506" h="2263" extrusionOk="0">
                  <a:moveTo>
                    <a:pt x="4311" y="1"/>
                  </a:moveTo>
                  <a:cubicBezTo>
                    <a:pt x="2857" y="1"/>
                    <a:pt x="1" y="1790"/>
                    <a:pt x="207" y="2151"/>
                  </a:cubicBezTo>
                  <a:cubicBezTo>
                    <a:pt x="250" y="2226"/>
                    <a:pt x="475" y="2262"/>
                    <a:pt x="807" y="2262"/>
                  </a:cubicBezTo>
                  <a:cubicBezTo>
                    <a:pt x="2206" y="2262"/>
                    <a:pt x="5505" y="1611"/>
                    <a:pt x="5085" y="428"/>
                  </a:cubicBezTo>
                  <a:cubicBezTo>
                    <a:pt x="4977" y="124"/>
                    <a:pt x="4692" y="1"/>
                    <a:pt x="4311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8548116" y="1521150"/>
              <a:ext cx="130190" cy="217766"/>
            </a:xfrm>
            <a:custGeom>
              <a:avLst/>
              <a:gdLst/>
              <a:ahLst/>
              <a:cxnLst/>
              <a:rect l="l" t="t" r="r" b="b"/>
              <a:pathLst>
                <a:path w="3042" h="5088" extrusionOk="0">
                  <a:moveTo>
                    <a:pt x="1656" y="1"/>
                  </a:moveTo>
                  <a:cubicBezTo>
                    <a:pt x="1615" y="1"/>
                    <a:pt x="1572" y="5"/>
                    <a:pt x="1529" y="15"/>
                  </a:cubicBezTo>
                  <a:cubicBezTo>
                    <a:pt x="0" y="307"/>
                    <a:pt x="2081" y="5088"/>
                    <a:pt x="2537" y="5088"/>
                  </a:cubicBezTo>
                  <a:cubicBezTo>
                    <a:pt x="3042" y="5088"/>
                    <a:pt x="3026" y="1"/>
                    <a:pt x="1656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8653486" y="1629730"/>
              <a:ext cx="235172" cy="117272"/>
            </a:xfrm>
            <a:custGeom>
              <a:avLst/>
              <a:gdLst/>
              <a:ahLst/>
              <a:cxnLst/>
              <a:rect l="l" t="t" r="r" b="b"/>
              <a:pathLst>
                <a:path w="5495" h="2740" extrusionOk="0">
                  <a:moveTo>
                    <a:pt x="4253" y="0"/>
                  </a:moveTo>
                  <a:cubicBezTo>
                    <a:pt x="2860" y="0"/>
                    <a:pt x="0" y="2357"/>
                    <a:pt x="270" y="2681"/>
                  </a:cubicBezTo>
                  <a:cubicBezTo>
                    <a:pt x="303" y="2721"/>
                    <a:pt x="394" y="2740"/>
                    <a:pt x="531" y="2740"/>
                  </a:cubicBezTo>
                  <a:cubicBezTo>
                    <a:pt x="1612" y="2740"/>
                    <a:pt x="5494" y="1552"/>
                    <a:pt x="4888" y="339"/>
                  </a:cubicBezTo>
                  <a:cubicBezTo>
                    <a:pt x="4765" y="100"/>
                    <a:pt x="4540" y="0"/>
                    <a:pt x="4253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8485715" y="1700305"/>
              <a:ext cx="145084" cy="214000"/>
            </a:xfrm>
            <a:custGeom>
              <a:avLst/>
              <a:gdLst/>
              <a:ahLst/>
              <a:cxnLst/>
              <a:rect l="l" t="t" r="r" b="b"/>
              <a:pathLst>
                <a:path w="3390" h="5000" extrusionOk="0">
                  <a:moveTo>
                    <a:pt x="1656" y="0"/>
                  </a:moveTo>
                  <a:cubicBezTo>
                    <a:pt x="1603" y="0"/>
                    <a:pt x="1547" y="8"/>
                    <a:pt x="1491" y="24"/>
                  </a:cubicBezTo>
                  <a:cubicBezTo>
                    <a:pt x="0" y="445"/>
                    <a:pt x="2417" y="4999"/>
                    <a:pt x="2884" y="4999"/>
                  </a:cubicBezTo>
                  <a:cubicBezTo>
                    <a:pt x="2886" y="4999"/>
                    <a:pt x="2887" y="4999"/>
                    <a:pt x="2889" y="4999"/>
                  </a:cubicBezTo>
                  <a:cubicBezTo>
                    <a:pt x="3390" y="4968"/>
                    <a:pt x="3017" y="0"/>
                    <a:pt x="1656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8604952" y="1791809"/>
              <a:ext cx="233931" cy="129770"/>
            </a:xfrm>
            <a:custGeom>
              <a:avLst/>
              <a:gdLst/>
              <a:ahLst/>
              <a:cxnLst/>
              <a:rect l="l" t="t" r="r" b="b"/>
              <a:pathLst>
                <a:path w="5466" h="3032" extrusionOk="0">
                  <a:moveTo>
                    <a:pt x="4151" y="0"/>
                  </a:moveTo>
                  <a:cubicBezTo>
                    <a:pt x="2793" y="0"/>
                    <a:pt x="0" y="2661"/>
                    <a:pt x="331" y="2991"/>
                  </a:cubicBezTo>
                  <a:cubicBezTo>
                    <a:pt x="355" y="3019"/>
                    <a:pt x="412" y="3031"/>
                    <a:pt x="495" y="3031"/>
                  </a:cubicBezTo>
                  <a:cubicBezTo>
                    <a:pt x="1404" y="3031"/>
                    <a:pt x="5466" y="1484"/>
                    <a:pt x="4721" y="292"/>
                  </a:cubicBezTo>
                  <a:cubicBezTo>
                    <a:pt x="4596" y="88"/>
                    <a:pt x="4397" y="0"/>
                    <a:pt x="4151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8440220" y="1878220"/>
              <a:ext cx="173373" cy="203172"/>
            </a:xfrm>
            <a:custGeom>
              <a:avLst/>
              <a:gdLst/>
              <a:ahLst/>
              <a:cxnLst/>
              <a:rect l="l" t="t" r="r" b="b"/>
              <a:pathLst>
                <a:path w="4051" h="4747" extrusionOk="0">
                  <a:moveTo>
                    <a:pt x="1637" y="1"/>
                  </a:moveTo>
                  <a:cubicBezTo>
                    <a:pt x="1553" y="1"/>
                    <a:pt x="1468" y="20"/>
                    <a:pt x="1383" y="62"/>
                  </a:cubicBezTo>
                  <a:cubicBezTo>
                    <a:pt x="1" y="705"/>
                    <a:pt x="3034" y="4746"/>
                    <a:pt x="3545" y="4746"/>
                  </a:cubicBezTo>
                  <a:cubicBezTo>
                    <a:pt x="3551" y="4746"/>
                    <a:pt x="3557" y="4746"/>
                    <a:pt x="3562" y="4745"/>
                  </a:cubicBezTo>
                  <a:cubicBezTo>
                    <a:pt x="4050" y="4653"/>
                    <a:pt x="2933" y="1"/>
                    <a:pt x="1637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8586463" y="1931932"/>
              <a:ext cx="225158" cy="154551"/>
            </a:xfrm>
            <a:custGeom>
              <a:avLst/>
              <a:gdLst/>
              <a:ahLst/>
              <a:cxnLst/>
              <a:rect l="l" t="t" r="r" b="b"/>
              <a:pathLst>
                <a:path w="5261" h="3611" extrusionOk="0">
                  <a:moveTo>
                    <a:pt x="3840" y="1"/>
                  </a:moveTo>
                  <a:cubicBezTo>
                    <a:pt x="2518" y="1"/>
                    <a:pt x="1" y="3301"/>
                    <a:pt x="372" y="3587"/>
                  </a:cubicBezTo>
                  <a:cubicBezTo>
                    <a:pt x="392" y="3603"/>
                    <a:pt x="424" y="3611"/>
                    <a:pt x="467" y="3611"/>
                  </a:cubicBezTo>
                  <a:cubicBezTo>
                    <a:pt x="1214" y="3611"/>
                    <a:pt x="5260" y="1312"/>
                    <a:pt x="4307" y="205"/>
                  </a:cubicBezTo>
                  <a:cubicBezTo>
                    <a:pt x="4181" y="63"/>
                    <a:pt x="4022" y="1"/>
                    <a:pt x="3840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8432388" y="2061827"/>
              <a:ext cx="193445" cy="189518"/>
            </a:xfrm>
            <a:custGeom>
              <a:avLst/>
              <a:gdLst/>
              <a:ahLst/>
              <a:cxnLst/>
              <a:rect l="l" t="t" r="r" b="b"/>
              <a:pathLst>
                <a:path w="4520" h="4428" extrusionOk="0">
                  <a:moveTo>
                    <a:pt x="1589" y="0"/>
                  </a:moveTo>
                  <a:cubicBezTo>
                    <a:pt x="1481" y="0"/>
                    <a:pt x="1375" y="31"/>
                    <a:pt x="1273" y="97"/>
                  </a:cubicBezTo>
                  <a:cubicBezTo>
                    <a:pt x="1" y="892"/>
                    <a:pt x="3522" y="4427"/>
                    <a:pt x="4040" y="4427"/>
                  </a:cubicBezTo>
                  <a:cubicBezTo>
                    <a:pt x="4052" y="4427"/>
                    <a:pt x="4062" y="4426"/>
                    <a:pt x="4070" y="4422"/>
                  </a:cubicBezTo>
                  <a:cubicBezTo>
                    <a:pt x="4520" y="4242"/>
                    <a:pt x="2869" y="0"/>
                    <a:pt x="1589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8598746" y="2082070"/>
              <a:ext cx="212062" cy="173725"/>
            </a:xfrm>
            <a:custGeom>
              <a:avLst/>
              <a:gdLst/>
              <a:ahLst/>
              <a:cxnLst/>
              <a:rect l="l" t="t" r="r" b="b"/>
              <a:pathLst>
                <a:path w="4955" h="4059" extrusionOk="0">
                  <a:moveTo>
                    <a:pt x="3449" y="1"/>
                  </a:moveTo>
                  <a:cubicBezTo>
                    <a:pt x="2182" y="1"/>
                    <a:pt x="0" y="3783"/>
                    <a:pt x="411" y="4047"/>
                  </a:cubicBezTo>
                  <a:cubicBezTo>
                    <a:pt x="426" y="4055"/>
                    <a:pt x="445" y="4058"/>
                    <a:pt x="469" y="4058"/>
                  </a:cubicBezTo>
                  <a:cubicBezTo>
                    <a:pt x="1121" y="4058"/>
                    <a:pt x="4955" y="1148"/>
                    <a:pt x="3825" y="144"/>
                  </a:cubicBezTo>
                  <a:cubicBezTo>
                    <a:pt x="3714" y="45"/>
                    <a:pt x="3587" y="1"/>
                    <a:pt x="3449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8434057" y="2244064"/>
              <a:ext cx="208167" cy="178604"/>
            </a:xfrm>
            <a:custGeom>
              <a:avLst/>
              <a:gdLst/>
              <a:ahLst/>
              <a:cxnLst/>
              <a:rect l="l" t="t" r="r" b="b"/>
              <a:pathLst>
                <a:path w="4864" h="4173" extrusionOk="0">
                  <a:moveTo>
                    <a:pt x="1541" y="0"/>
                  </a:moveTo>
                  <a:cubicBezTo>
                    <a:pt x="1408" y="0"/>
                    <a:pt x="1283" y="41"/>
                    <a:pt x="1169" y="131"/>
                  </a:cubicBezTo>
                  <a:cubicBezTo>
                    <a:pt x="1" y="1047"/>
                    <a:pt x="3802" y="4172"/>
                    <a:pt x="4379" y="4172"/>
                  </a:cubicBezTo>
                  <a:cubicBezTo>
                    <a:pt x="4396" y="4172"/>
                    <a:pt x="4410" y="4170"/>
                    <a:pt x="4421" y="4164"/>
                  </a:cubicBezTo>
                  <a:cubicBezTo>
                    <a:pt x="4864" y="3957"/>
                    <a:pt x="2842" y="0"/>
                    <a:pt x="1541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8613897" y="2237901"/>
              <a:ext cx="200036" cy="186137"/>
            </a:xfrm>
            <a:custGeom>
              <a:avLst/>
              <a:gdLst/>
              <a:ahLst/>
              <a:cxnLst/>
              <a:rect l="l" t="t" r="r" b="b"/>
              <a:pathLst>
                <a:path w="4674" h="4349" extrusionOk="0">
                  <a:moveTo>
                    <a:pt x="3130" y="0"/>
                  </a:moveTo>
                  <a:cubicBezTo>
                    <a:pt x="1842" y="0"/>
                    <a:pt x="0" y="4132"/>
                    <a:pt x="447" y="4340"/>
                  </a:cubicBezTo>
                  <a:cubicBezTo>
                    <a:pt x="458" y="4346"/>
                    <a:pt x="472" y="4348"/>
                    <a:pt x="488" y="4348"/>
                  </a:cubicBezTo>
                  <a:cubicBezTo>
                    <a:pt x="1071" y="4348"/>
                    <a:pt x="4674" y="967"/>
                    <a:pt x="3471" y="113"/>
                  </a:cubicBezTo>
                  <a:cubicBezTo>
                    <a:pt x="3364" y="36"/>
                    <a:pt x="3249" y="0"/>
                    <a:pt x="3130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8454044" y="2427285"/>
              <a:ext cx="217240" cy="165508"/>
            </a:xfrm>
            <a:custGeom>
              <a:avLst/>
              <a:gdLst/>
              <a:ahLst/>
              <a:cxnLst/>
              <a:rect l="l" t="t" r="r" b="b"/>
              <a:pathLst>
                <a:path w="5076" h="3867" extrusionOk="0">
                  <a:moveTo>
                    <a:pt x="1442" y="1"/>
                  </a:moveTo>
                  <a:cubicBezTo>
                    <a:pt x="1285" y="1"/>
                    <a:pt x="1145" y="55"/>
                    <a:pt x="1027" y="176"/>
                  </a:cubicBezTo>
                  <a:cubicBezTo>
                    <a:pt x="1" y="1202"/>
                    <a:pt x="3946" y="3867"/>
                    <a:pt x="4602" y="3867"/>
                  </a:cubicBezTo>
                  <a:cubicBezTo>
                    <a:pt x="4631" y="3867"/>
                    <a:pt x="4654" y="3862"/>
                    <a:pt x="4670" y="3850"/>
                  </a:cubicBezTo>
                  <a:cubicBezTo>
                    <a:pt x="5075" y="3590"/>
                    <a:pt x="2720" y="1"/>
                    <a:pt x="1442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8644327" y="2396513"/>
              <a:ext cx="186554" cy="195810"/>
            </a:xfrm>
            <a:custGeom>
              <a:avLst/>
              <a:gdLst/>
              <a:ahLst/>
              <a:cxnLst/>
              <a:rect l="l" t="t" r="r" b="b"/>
              <a:pathLst>
                <a:path w="4359" h="4575" extrusionOk="0">
                  <a:moveTo>
                    <a:pt x="2733" y="1"/>
                  </a:moveTo>
                  <a:cubicBezTo>
                    <a:pt x="1455" y="1"/>
                    <a:pt x="0" y="4448"/>
                    <a:pt x="484" y="4569"/>
                  </a:cubicBezTo>
                  <a:cubicBezTo>
                    <a:pt x="492" y="4573"/>
                    <a:pt x="502" y="4574"/>
                    <a:pt x="513" y="4574"/>
                  </a:cubicBezTo>
                  <a:cubicBezTo>
                    <a:pt x="1046" y="4574"/>
                    <a:pt x="4358" y="814"/>
                    <a:pt x="3020" y="82"/>
                  </a:cubicBezTo>
                  <a:cubicBezTo>
                    <a:pt x="2926" y="27"/>
                    <a:pt x="2830" y="1"/>
                    <a:pt x="2733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8495901" y="2613589"/>
              <a:ext cx="221263" cy="161570"/>
            </a:xfrm>
            <a:custGeom>
              <a:avLst/>
              <a:gdLst/>
              <a:ahLst/>
              <a:cxnLst/>
              <a:rect l="l" t="t" r="r" b="b"/>
              <a:pathLst>
                <a:path w="5170" h="3775" extrusionOk="0">
                  <a:moveTo>
                    <a:pt x="1447" y="1"/>
                  </a:moveTo>
                  <a:cubicBezTo>
                    <a:pt x="1285" y="1"/>
                    <a:pt x="1142" y="56"/>
                    <a:pt x="1025" y="180"/>
                  </a:cubicBezTo>
                  <a:cubicBezTo>
                    <a:pt x="1" y="1267"/>
                    <a:pt x="4013" y="3775"/>
                    <a:pt x="4691" y="3775"/>
                  </a:cubicBezTo>
                  <a:cubicBezTo>
                    <a:pt x="4724" y="3775"/>
                    <a:pt x="4749" y="3769"/>
                    <a:pt x="4765" y="3757"/>
                  </a:cubicBezTo>
                  <a:cubicBezTo>
                    <a:pt x="5169" y="3469"/>
                    <a:pt x="2728" y="1"/>
                    <a:pt x="1447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8690121" y="2575241"/>
              <a:ext cx="181333" cy="199320"/>
            </a:xfrm>
            <a:custGeom>
              <a:avLst/>
              <a:gdLst/>
              <a:ahLst/>
              <a:cxnLst/>
              <a:rect l="l" t="t" r="r" b="b"/>
              <a:pathLst>
                <a:path w="4237" h="4657" extrusionOk="0">
                  <a:moveTo>
                    <a:pt x="2595" y="0"/>
                  </a:moveTo>
                  <a:cubicBezTo>
                    <a:pt x="1306" y="0"/>
                    <a:pt x="0" y="4532"/>
                    <a:pt x="487" y="4653"/>
                  </a:cubicBezTo>
                  <a:cubicBezTo>
                    <a:pt x="494" y="4655"/>
                    <a:pt x="501" y="4656"/>
                    <a:pt x="509" y="4656"/>
                  </a:cubicBezTo>
                  <a:cubicBezTo>
                    <a:pt x="1016" y="4656"/>
                    <a:pt x="4237" y="772"/>
                    <a:pt x="2861" y="68"/>
                  </a:cubicBezTo>
                  <a:cubicBezTo>
                    <a:pt x="2773" y="22"/>
                    <a:pt x="2684" y="0"/>
                    <a:pt x="2595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8547773" y="2801261"/>
              <a:ext cx="227725" cy="150998"/>
            </a:xfrm>
            <a:custGeom>
              <a:avLst/>
              <a:gdLst/>
              <a:ahLst/>
              <a:cxnLst/>
              <a:rect l="l" t="t" r="r" b="b"/>
              <a:pathLst>
                <a:path w="5321" h="3528" extrusionOk="0">
                  <a:moveTo>
                    <a:pt x="1424" y="0"/>
                  </a:moveTo>
                  <a:cubicBezTo>
                    <a:pt x="1235" y="0"/>
                    <a:pt x="1074" y="67"/>
                    <a:pt x="951" y="218"/>
                  </a:cubicBezTo>
                  <a:cubicBezTo>
                    <a:pt x="1" y="1352"/>
                    <a:pt x="4080" y="3527"/>
                    <a:pt x="4849" y="3527"/>
                  </a:cubicBezTo>
                  <a:cubicBezTo>
                    <a:pt x="4896" y="3527"/>
                    <a:pt x="4931" y="3519"/>
                    <a:pt x="4951" y="3502"/>
                  </a:cubicBezTo>
                  <a:cubicBezTo>
                    <a:pt x="5321" y="3218"/>
                    <a:pt x="2732" y="0"/>
                    <a:pt x="1424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8748370" y="2745794"/>
              <a:ext cx="169307" cy="205440"/>
            </a:xfrm>
            <a:custGeom>
              <a:avLst/>
              <a:gdLst/>
              <a:ahLst/>
              <a:cxnLst/>
              <a:rect l="l" t="t" r="r" b="b"/>
              <a:pathLst>
                <a:path w="3956" h="4800" extrusionOk="0">
                  <a:moveTo>
                    <a:pt x="2338" y="0"/>
                  </a:moveTo>
                  <a:cubicBezTo>
                    <a:pt x="1018" y="0"/>
                    <a:pt x="0" y="4706"/>
                    <a:pt x="492" y="4798"/>
                  </a:cubicBezTo>
                  <a:cubicBezTo>
                    <a:pt x="497" y="4799"/>
                    <a:pt x="503" y="4800"/>
                    <a:pt x="508" y="4800"/>
                  </a:cubicBezTo>
                  <a:cubicBezTo>
                    <a:pt x="1015" y="4800"/>
                    <a:pt x="3955" y="661"/>
                    <a:pt x="2573" y="50"/>
                  </a:cubicBezTo>
                  <a:cubicBezTo>
                    <a:pt x="2494" y="16"/>
                    <a:pt x="2415" y="0"/>
                    <a:pt x="2338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16"/>
          <p:cNvGrpSpPr/>
          <p:nvPr/>
        </p:nvGrpSpPr>
        <p:grpSpPr>
          <a:xfrm>
            <a:off x="8246459" y="3088822"/>
            <a:ext cx="345519" cy="1297614"/>
            <a:chOff x="7668477" y="2120889"/>
            <a:chExt cx="498296" cy="1871378"/>
          </a:xfrm>
        </p:grpSpPr>
        <p:sp>
          <p:nvSpPr>
            <p:cNvPr id="585" name="Google Shape;585;p16"/>
            <p:cNvSpPr/>
            <p:nvPr/>
          </p:nvSpPr>
          <p:spPr>
            <a:xfrm>
              <a:off x="7746413" y="2445047"/>
              <a:ext cx="265901" cy="1547220"/>
            </a:xfrm>
            <a:custGeom>
              <a:avLst/>
              <a:gdLst/>
              <a:ahLst/>
              <a:cxnLst/>
              <a:rect l="l" t="t" r="r" b="b"/>
              <a:pathLst>
                <a:path w="6213" h="36150" extrusionOk="0">
                  <a:moveTo>
                    <a:pt x="4266" y="1"/>
                  </a:moveTo>
                  <a:cubicBezTo>
                    <a:pt x="4107" y="1"/>
                    <a:pt x="3948" y="94"/>
                    <a:pt x="3871" y="248"/>
                  </a:cubicBezTo>
                  <a:cubicBezTo>
                    <a:pt x="3838" y="378"/>
                    <a:pt x="1" y="10394"/>
                    <a:pt x="2700" y="20703"/>
                  </a:cubicBezTo>
                  <a:cubicBezTo>
                    <a:pt x="5334" y="30687"/>
                    <a:pt x="2993" y="35500"/>
                    <a:pt x="2928" y="35565"/>
                  </a:cubicBezTo>
                  <a:cubicBezTo>
                    <a:pt x="2830" y="35760"/>
                    <a:pt x="2928" y="35987"/>
                    <a:pt x="3123" y="36117"/>
                  </a:cubicBezTo>
                  <a:cubicBezTo>
                    <a:pt x="3188" y="36150"/>
                    <a:pt x="3253" y="36150"/>
                    <a:pt x="3318" y="36150"/>
                  </a:cubicBezTo>
                  <a:cubicBezTo>
                    <a:pt x="3448" y="36150"/>
                    <a:pt x="3578" y="36085"/>
                    <a:pt x="3676" y="35955"/>
                  </a:cubicBezTo>
                  <a:cubicBezTo>
                    <a:pt x="3773" y="35727"/>
                    <a:pt x="6212" y="30849"/>
                    <a:pt x="3480" y="20508"/>
                  </a:cubicBezTo>
                  <a:cubicBezTo>
                    <a:pt x="846" y="10427"/>
                    <a:pt x="4586" y="639"/>
                    <a:pt x="4619" y="541"/>
                  </a:cubicBezTo>
                  <a:cubicBezTo>
                    <a:pt x="4716" y="346"/>
                    <a:pt x="4619" y="118"/>
                    <a:pt x="4391" y="21"/>
                  </a:cubicBezTo>
                  <a:cubicBezTo>
                    <a:pt x="4350" y="7"/>
                    <a:pt x="4308" y="1"/>
                    <a:pt x="4266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875365" y="2120889"/>
              <a:ext cx="291408" cy="433692"/>
            </a:xfrm>
            <a:custGeom>
              <a:avLst/>
              <a:gdLst/>
              <a:ahLst/>
              <a:cxnLst/>
              <a:rect l="l" t="t" r="r" b="b"/>
              <a:pathLst>
                <a:path w="6809" h="10133" extrusionOk="0">
                  <a:moveTo>
                    <a:pt x="4917" y="1"/>
                  </a:moveTo>
                  <a:cubicBezTo>
                    <a:pt x="3178" y="1"/>
                    <a:pt x="1" y="10132"/>
                    <a:pt x="331" y="10132"/>
                  </a:cubicBezTo>
                  <a:cubicBezTo>
                    <a:pt x="333" y="10132"/>
                    <a:pt x="335" y="10132"/>
                    <a:pt x="337" y="10131"/>
                  </a:cubicBezTo>
                  <a:cubicBezTo>
                    <a:pt x="663" y="10066"/>
                    <a:pt x="6809" y="896"/>
                    <a:pt x="5118" y="50"/>
                  </a:cubicBezTo>
                  <a:cubicBezTo>
                    <a:pt x="5053" y="17"/>
                    <a:pt x="4986" y="1"/>
                    <a:pt x="4917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808257" y="2236317"/>
              <a:ext cx="106609" cy="309872"/>
            </a:xfrm>
            <a:custGeom>
              <a:avLst/>
              <a:gdLst/>
              <a:ahLst/>
              <a:cxnLst/>
              <a:rect l="l" t="t" r="r" b="b"/>
              <a:pathLst>
                <a:path w="2491" h="7240" extrusionOk="0">
                  <a:moveTo>
                    <a:pt x="1259" y="0"/>
                  </a:moveTo>
                  <a:cubicBezTo>
                    <a:pt x="1226" y="0"/>
                    <a:pt x="1192" y="7"/>
                    <a:pt x="1157" y="20"/>
                  </a:cubicBezTo>
                  <a:cubicBezTo>
                    <a:pt x="0" y="458"/>
                    <a:pt x="1880" y="7240"/>
                    <a:pt x="2431" y="7240"/>
                  </a:cubicBezTo>
                  <a:cubicBezTo>
                    <a:pt x="2453" y="7240"/>
                    <a:pt x="2473" y="7229"/>
                    <a:pt x="2491" y="7207"/>
                  </a:cubicBezTo>
                  <a:cubicBezTo>
                    <a:pt x="2491" y="7207"/>
                    <a:pt x="2368" y="0"/>
                    <a:pt x="1259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892441" y="2342373"/>
              <a:ext cx="268041" cy="206210"/>
            </a:xfrm>
            <a:custGeom>
              <a:avLst/>
              <a:gdLst/>
              <a:ahLst/>
              <a:cxnLst/>
              <a:rect l="l" t="t" r="r" b="b"/>
              <a:pathLst>
                <a:path w="6263" h="4818" extrusionOk="0">
                  <a:moveTo>
                    <a:pt x="5432" y="1"/>
                  </a:moveTo>
                  <a:cubicBezTo>
                    <a:pt x="4218" y="1"/>
                    <a:pt x="3" y="4729"/>
                    <a:pt x="3" y="4729"/>
                  </a:cubicBezTo>
                  <a:cubicBezTo>
                    <a:pt x="1" y="4789"/>
                    <a:pt x="40" y="4817"/>
                    <a:pt x="114" y="4817"/>
                  </a:cubicBezTo>
                  <a:cubicBezTo>
                    <a:pt x="952" y="4817"/>
                    <a:pt x="6262" y="1189"/>
                    <a:pt x="5694" y="143"/>
                  </a:cubicBezTo>
                  <a:cubicBezTo>
                    <a:pt x="5640" y="45"/>
                    <a:pt x="5550" y="1"/>
                    <a:pt x="5432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752747" y="2393303"/>
              <a:ext cx="120389" cy="306362"/>
            </a:xfrm>
            <a:custGeom>
              <a:avLst/>
              <a:gdLst/>
              <a:ahLst/>
              <a:cxnLst/>
              <a:rect l="l" t="t" r="r" b="b"/>
              <a:pathLst>
                <a:path w="2813" h="7158" extrusionOk="0">
                  <a:moveTo>
                    <a:pt x="1235" y="1"/>
                  </a:moveTo>
                  <a:cubicBezTo>
                    <a:pt x="1198" y="1"/>
                    <a:pt x="1160" y="9"/>
                    <a:pt x="1121" y="27"/>
                  </a:cubicBezTo>
                  <a:cubicBezTo>
                    <a:pt x="1" y="524"/>
                    <a:pt x="2186" y="7157"/>
                    <a:pt x="2747" y="7157"/>
                  </a:cubicBezTo>
                  <a:cubicBezTo>
                    <a:pt x="2772" y="7157"/>
                    <a:pt x="2794" y="7144"/>
                    <a:pt x="2812" y="7116"/>
                  </a:cubicBezTo>
                  <a:cubicBezTo>
                    <a:pt x="2812" y="7116"/>
                    <a:pt x="2326" y="1"/>
                    <a:pt x="1235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7852082" y="2487332"/>
              <a:ext cx="259610" cy="215798"/>
            </a:xfrm>
            <a:custGeom>
              <a:avLst/>
              <a:gdLst/>
              <a:ahLst/>
              <a:cxnLst/>
              <a:rect l="l" t="t" r="r" b="b"/>
              <a:pathLst>
                <a:path w="6066" h="5042" extrusionOk="0">
                  <a:moveTo>
                    <a:pt x="5207" y="1"/>
                  </a:moveTo>
                  <a:cubicBezTo>
                    <a:pt x="4002" y="1"/>
                    <a:pt x="3" y="4951"/>
                    <a:pt x="3" y="4951"/>
                  </a:cubicBezTo>
                  <a:cubicBezTo>
                    <a:pt x="1" y="5013"/>
                    <a:pt x="37" y="5041"/>
                    <a:pt x="104" y="5041"/>
                  </a:cubicBezTo>
                  <a:cubicBezTo>
                    <a:pt x="897" y="5041"/>
                    <a:pt x="6066" y="1127"/>
                    <a:pt x="5467" y="138"/>
                  </a:cubicBezTo>
                  <a:cubicBezTo>
                    <a:pt x="5408" y="44"/>
                    <a:pt x="5320" y="1"/>
                    <a:pt x="5207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7709606" y="2551702"/>
              <a:ext cx="144014" cy="301098"/>
            </a:xfrm>
            <a:custGeom>
              <a:avLst/>
              <a:gdLst/>
              <a:ahLst/>
              <a:cxnLst/>
              <a:rect l="l" t="t" r="r" b="b"/>
              <a:pathLst>
                <a:path w="3365" h="7035" extrusionOk="0">
                  <a:moveTo>
                    <a:pt x="1216" y="0"/>
                  </a:moveTo>
                  <a:cubicBezTo>
                    <a:pt x="1174" y="0"/>
                    <a:pt x="1131" y="11"/>
                    <a:pt x="1089" y="33"/>
                  </a:cubicBezTo>
                  <a:cubicBezTo>
                    <a:pt x="1" y="623"/>
                    <a:pt x="2715" y="7035"/>
                    <a:pt x="3298" y="7035"/>
                  </a:cubicBezTo>
                  <a:cubicBezTo>
                    <a:pt x="3325" y="7035"/>
                    <a:pt x="3348" y="7021"/>
                    <a:pt x="3365" y="6992"/>
                  </a:cubicBezTo>
                  <a:cubicBezTo>
                    <a:pt x="3365" y="6992"/>
                    <a:pt x="2310" y="0"/>
                    <a:pt x="1216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7831325" y="2623261"/>
              <a:ext cx="246942" cy="233774"/>
            </a:xfrm>
            <a:custGeom>
              <a:avLst/>
              <a:gdLst/>
              <a:ahLst/>
              <a:cxnLst/>
              <a:rect l="l" t="t" r="r" b="b"/>
              <a:pathLst>
                <a:path w="5770" h="5462" extrusionOk="0">
                  <a:moveTo>
                    <a:pt x="4844" y="1"/>
                  </a:moveTo>
                  <a:cubicBezTo>
                    <a:pt x="3692" y="1"/>
                    <a:pt x="1" y="5385"/>
                    <a:pt x="1" y="5385"/>
                  </a:cubicBezTo>
                  <a:cubicBezTo>
                    <a:pt x="5" y="5437"/>
                    <a:pt x="37" y="5461"/>
                    <a:pt x="92" y="5461"/>
                  </a:cubicBezTo>
                  <a:cubicBezTo>
                    <a:pt x="833" y="5461"/>
                    <a:pt x="5770" y="1085"/>
                    <a:pt x="5074" y="117"/>
                  </a:cubicBezTo>
                  <a:cubicBezTo>
                    <a:pt x="5017" y="38"/>
                    <a:pt x="4939" y="1"/>
                    <a:pt x="4844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7689362" y="2703038"/>
              <a:ext cx="150348" cy="296048"/>
            </a:xfrm>
            <a:custGeom>
              <a:avLst/>
              <a:gdLst/>
              <a:ahLst/>
              <a:cxnLst/>
              <a:rect l="l" t="t" r="r" b="b"/>
              <a:pathLst>
                <a:path w="3513" h="6917" extrusionOk="0">
                  <a:moveTo>
                    <a:pt x="1055" y="0"/>
                  </a:moveTo>
                  <a:cubicBezTo>
                    <a:pt x="1007" y="0"/>
                    <a:pt x="959" y="14"/>
                    <a:pt x="911" y="41"/>
                  </a:cubicBezTo>
                  <a:cubicBezTo>
                    <a:pt x="1" y="627"/>
                    <a:pt x="2277" y="5635"/>
                    <a:pt x="3187" y="6708"/>
                  </a:cubicBezTo>
                  <a:cubicBezTo>
                    <a:pt x="3253" y="6805"/>
                    <a:pt x="3318" y="6870"/>
                    <a:pt x="3448" y="6903"/>
                  </a:cubicBezTo>
                  <a:cubicBezTo>
                    <a:pt x="3457" y="6913"/>
                    <a:pt x="3467" y="6916"/>
                    <a:pt x="3475" y="6916"/>
                  </a:cubicBezTo>
                  <a:cubicBezTo>
                    <a:pt x="3496" y="6916"/>
                    <a:pt x="3513" y="6893"/>
                    <a:pt x="3513" y="6870"/>
                  </a:cubicBezTo>
                  <a:cubicBezTo>
                    <a:pt x="3513" y="6805"/>
                    <a:pt x="3480" y="6643"/>
                    <a:pt x="3415" y="6350"/>
                  </a:cubicBezTo>
                  <a:cubicBezTo>
                    <a:pt x="3075" y="4744"/>
                    <a:pt x="1973" y="0"/>
                    <a:pt x="1055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7825761" y="2761501"/>
              <a:ext cx="225500" cy="236984"/>
            </a:xfrm>
            <a:custGeom>
              <a:avLst/>
              <a:gdLst/>
              <a:ahLst/>
              <a:cxnLst/>
              <a:rect l="l" t="t" r="r" b="b"/>
              <a:pathLst>
                <a:path w="5269" h="5537" extrusionOk="0">
                  <a:moveTo>
                    <a:pt x="4399" y="1"/>
                  </a:moveTo>
                  <a:cubicBezTo>
                    <a:pt x="3497" y="1"/>
                    <a:pt x="1147" y="3532"/>
                    <a:pt x="228" y="4984"/>
                  </a:cubicBezTo>
                  <a:lnTo>
                    <a:pt x="0" y="5342"/>
                  </a:lnTo>
                  <a:cubicBezTo>
                    <a:pt x="66" y="5439"/>
                    <a:pt x="131" y="5504"/>
                    <a:pt x="261" y="5537"/>
                  </a:cubicBezTo>
                  <a:cubicBezTo>
                    <a:pt x="261" y="5537"/>
                    <a:pt x="293" y="5504"/>
                    <a:pt x="326" y="5504"/>
                  </a:cubicBezTo>
                  <a:cubicBezTo>
                    <a:pt x="1692" y="4626"/>
                    <a:pt x="5269" y="919"/>
                    <a:pt x="4618" y="106"/>
                  </a:cubicBezTo>
                  <a:cubicBezTo>
                    <a:pt x="4561" y="34"/>
                    <a:pt x="4486" y="1"/>
                    <a:pt x="4399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7676822" y="2855659"/>
              <a:ext cx="168451" cy="288986"/>
            </a:xfrm>
            <a:custGeom>
              <a:avLst/>
              <a:gdLst/>
              <a:ahLst/>
              <a:cxnLst/>
              <a:rect l="l" t="t" r="r" b="b"/>
              <a:pathLst>
                <a:path w="3936" h="6752" extrusionOk="0">
                  <a:moveTo>
                    <a:pt x="1040" y="1"/>
                  </a:moveTo>
                  <a:cubicBezTo>
                    <a:pt x="984" y="1"/>
                    <a:pt x="931" y="17"/>
                    <a:pt x="879" y="53"/>
                  </a:cubicBezTo>
                  <a:cubicBezTo>
                    <a:pt x="1" y="703"/>
                    <a:pt x="2602" y="5548"/>
                    <a:pt x="3578" y="6556"/>
                  </a:cubicBezTo>
                  <a:cubicBezTo>
                    <a:pt x="3643" y="6654"/>
                    <a:pt x="3741" y="6719"/>
                    <a:pt x="3838" y="6752"/>
                  </a:cubicBezTo>
                  <a:cubicBezTo>
                    <a:pt x="3871" y="6752"/>
                    <a:pt x="3936" y="6752"/>
                    <a:pt x="3936" y="6719"/>
                  </a:cubicBezTo>
                  <a:lnTo>
                    <a:pt x="3936" y="6654"/>
                  </a:lnTo>
                  <a:cubicBezTo>
                    <a:pt x="3903" y="6621"/>
                    <a:pt x="3871" y="6426"/>
                    <a:pt x="3806" y="6166"/>
                  </a:cubicBezTo>
                  <a:cubicBezTo>
                    <a:pt x="3346" y="4602"/>
                    <a:pt x="1960" y="1"/>
                    <a:pt x="1040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7829956" y="2897002"/>
              <a:ext cx="212960" cy="249053"/>
            </a:xfrm>
            <a:custGeom>
              <a:avLst/>
              <a:gdLst/>
              <a:ahLst/>
              <a:cxnLst/>
              <a:rect l="l" t="t" r="r" b="b"/>
              <a:pathLst>
                <a:path w="4976" h="5819" extrusionOk="0">
                  <a:moveTo>
                    <a:pt x="4082" y="0"/>
                  </a:moveTo>
                  <a:cubicBezTo>
                    <a:pt x="3185" y="0"/>
                    <a:pt x="1063" y="3711"/>
                    <a:pt x="228" y="5233"/>
                  </a:cubicBezTo>
                  <a:cubicBezTo>
                    <a:pt x="130" y="5395"/>
                    <a:pt x="65" y="5525"/>
                    <a:pt x="0" y="5623"/>
                  </a:cubicBezTo>
                  <a:cubicBezTo>
                    <a:pt x="65" y="5688"/>
                    <a:pt x="163" y="5753"/>
                    <a:pt x="260" y="5818"/>
                  </a:cubicBezTo>
                  <a:cubicBezTo>
                    <a:pt x="293" y="5786"/>
                    <a:pt x="325" y="5753"/>
                    <a:pt x="358" y="5753"/>
                  </a:cubicBezTo>
                  <a:cubicBezTo>
                    <a:pt x="1659" y="4777"/>
                    <a:pt x="4976" y="843"/>
                    <a:pt x="4293" y="95"/>
                  </a:cubicBezTo>
                  <a:cubicBezTo>
                    <a:pt x="4234" y="30"/>
                    <a:pt x="4163" y="0"/>
                    <a:pt x="4082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7668477" y="3051805"/>
              <a:ext cx="213003" cy="261251"/>
            </a:xfrm>
            <a:custGeom>
              <a:avLst/>
              <a:gdLst/>
              <a:ahLst/>
              <a:cxnLst/>
              <a:rect l="l" t="t" r="r" b="b"/>
              <a:pathLst>
                <a:path w="4977" h="6104" extrusionOk="0">
                  <a:moveTo>
                    <a:pt x="954" y="0"/>
                  </a:moveTo>
                  <a:cubicBezTo>
                    <a:pt x="877" y="0"/>
                    <a:pt x="808" y="28"/>
                    <a:pt x="749" y="87"/>
                  </a:cubicBezTo>
                  <a:cubicBezTo>
                    <a:pt x="1" y="835"/>
                    <a:pt x="3448" y="5128"/>
                    <a:pt x="4619" y="5941"/>
                  </a:cubicBezTo>
                  <a:cubicBezTo>
                    <a:pt x="4684" y="6006"/>
                    <a:pt x="4814" y="6071"/>
                    <a:pt x="4911" y="6103"/>
                  </a:cubicBezTo>
                  <a:cubicBezTo>
                    <a:pt x="4944" y="6103"/>
                    <a:pt x="4976" y="6071"/>
                    <a:pt x="4976" y="6038"/>
                  </a:cubicBezTo>
                  <a:lnTo>
                    <a:pt x="4976" y="6006"/>
                  </a:lnTo>
                  <a:lnTo>
                    <a:pt x="4749" y="5551"/>
                  </a:lnTo>
                  <a:cubicBezTo>
                    <a:pt x="4027" y="4108"/>
                    <a:pt x="1890" y="0"/>
                    <a:pt x="954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7866120" y="3037810"/>
              <a:ext cx="171233" cy="275247"/>
            </a:xfrm>
            <a:custGeom>
              <a:avLst/>
              <a:gdLst/>
              <a:ahLst/>
              <a:cxnLst/>
              <a:rect l="l" t="t" r="r" b="b"/>
              <a:pathLst>
                <a:path w="4001" h="6431" extrusionOk="0">
                  <a:moveTo>
                    <a:pt x="3022" y="0"/>
                  </a:moveTo>
                  <a:cubicBezTo>
                    <a:pt x="2145" y="0"/>
                    <a:pt x="680" y="4169"/>
                    <a:pt x="131" y="5878"/>
                  </a:cubicBezTo>
                  <a:cubicBezTo>
                    <a:pt x="66" y="6040"/>
                    <a:pt x="33" y="6170"/>
                    <a:pt x="1" y="6268"/>
                  </a:cubicBezTo>
                  <a:cubicBezTo>
                    <a:pt x="66" y="6333"/>
                    <a:pt x="196" y="6398"/>
                    <a:pt x="293" y="6430"/>
                  </a:cubicBezTo>
                  <a:cubicBezTo>
                    <a:pt x="326" y="6398"/>
                    <a:pt x="326" y="6365"/>
                    <a:pt x="358" y="6333"/>
                  </a:cubicBezTo>
                  <a:cubicBezTo>
                    <a:pt x="1464" y="5162"/>
                    <a:pt x="4000" y="674"/>
                    <a:pt x="3187" y="57"/>
                  </a:cubicBezTo>
                  <a:cubicBezTo>
                    <a:pt x="3135" y="18"/>
                    <a:pt x="3080" y="0"/>
                    <a:pt x="3022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7696338" y="3236439"/>
              <a:ext cx="229651" cy="246400"/>
            </a:xfrm>
            <a:custGeom>
              <a:avLst/>
              <a:gdLst/>
              <a:ahLst/>
              <a:cxnLst/>
              <a:rect l="l" t="t" r="r" b="b"/>
              <a:pathLst>
                <a:path w="5366" h="5757" extrusionOk="0">
                  <a:moveTo>
                    <a:pt x="899" y="1"/>
                  </a:moveTo>
                  <a:cubicBezTo>
                    <a:pt x="814" y="1"/>
                    <a:pt x="742" y="32"/>
                    <a:pt x="683" y="98"/>
                  </a:cubicBezTo>
                  <a:cubicBezTo>
                    <a:pt x="0" y="944"/>
                    <a:pt x="3772" y="4911"/>
                    <a:pt x="5008" y="5659"/>
                  </a:cubicBezTo>
                  <a:cubicBezTo>
                    <a:pt x="5106" y="5724"/>
                    <a:pt x="5203" y="5757"/>
                    <a:pt x="5301" y="5757"/>
                  </a:cubicBezTo>
                  <a:cubicBezTo>
                    <a:pt x="5333" y="5757"/>
                    <a:pt x="5366" y="5724"/>
                    <a:pt x="5366" y="5692"/>
                  </a:cubicBezTo>
                  <a:lnTo>
                    <a:pt x="5106" y="5237"/>
                  </a:lnTo>
                  <a:cubicBezTo>
                    <a:pt x="4270" y="3893"/>
                    <a:pt x="1844" y="1"/>
                    <a:pt x="899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7910674" y="3199761"/>
              <a:ext cx="151717" cy="283079"/>
            </a:xfrm>
            <a:custGeom>
              <a:avLst/>
              <a:gdLst/>
              <a:ahLst/>
              <a:cxnLst/>
              <a:rect l="l" t="t" r="r" b="b"/>
              <a:pathLst>
                <a:path w="3545" h="6614" extrusionOk="0">
                  <a:moveTo>
                    <a:pt x="2521" y="1"/>
                  </a:moveTo>
                  <a:cubicBezTo>
                    <a:pt x="1657" y="1"/>
                    <a:pt x="528" y="4371"/>
                    <a:pt x="98" y="6094"/>
                  </a:cubicBezTo>
                  <a:cubicBezTo>
                    <a:pt x="65" y="6256"/>
                    <a:pt x="33" y="6386"/>
                    <a:pt x="0" y="6516"/>
                  </a:cubicBezTo>
                  <a:cubicBezTo>
                    <a:pt x="98" y="6581"/>
                    <a:pt x="195" y="6614"/>
                    <a:pt x="293" y="6614"/>
                  </a:cubicBezTo>
                  <a:cubicBezTo>
                    <a:pt x="325" y="6581"/>
                    <a:pt x="358" y="6549"/>
                    <a:pt x="358" y="6549"/>
                  </a:cubicBezTo>
                  <a:cubicBezTo>
                    <a:pt x="1366" y="5281"/>
                    <a:pt x="3545" y="598"/>
                    <a:pt x="2667" y="45"/>
                  </a:cubicBezTo>
                  <a:cubicBezTo>
                    <a:pt x="2619" y="15"/>
                    <a:pt x="2571" y="1"/>
                    <a:pt x="2521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7718594" y="3392441"/>
              <a:ext cx="218567" cy="257442"/>
            </a:xfrm>
            <a:custGeom>
              <a:avLst/>
              <a:gdLst/>
              <a:ahLst/>
              <a:cxnLst/>
              <a:rect l="l" t="t" r="r" b="b"/>
              <a:pathLst>
                <a:path w="5107" h="6015" extrusionOk="0">
                  <a:moveTo>
                    <a:pt x="959" y="1"/>
                  </a:moveTo>
                  <a:cubicBezTo>
                    <a:pt x="878" y="1"/>
                    <a:pt x="808" y="31"/>
                    <a:pt x="748" y="96"/>
                  </a:cubicBezTo>
                  <a:cubicBezTo>
                    <a:pt x="0" y="876"/>
                    <a:pt x="3545" y="5071"/>
                    <a:pt x="4716" y="5884"/>
                  </a:cubicBezTo>
                  <a:cubicBezTo>
                    <a:pt x="4813" y="5949"/>
                    <a:pt x="4911" y="5982"/>
                    <a:pt x="5009" y="6014"/>
                  </a:cubicBezTo>
                  <a:cubicBezTo>
                    <a:pt x="5041" y="6014"/>
                    <a:pt x="5106" y="5982"/>
                    <a:pt x="5106" y="5949"/>
                  </a:cubicBezTo>
                  <a:cubicBezTo>
                    <a:pt x="5074" y="5884"/>
                    <a:pt x="4976" y="5722"/>
                    <a:pt x="4846" y="5461"/>
                  </a:cubicBezTo>
                  <a:cubicBezTo>
                    <a:pt x="4097" y="4054"/>
                    <a:pt x="1888" y="1"/>
                    <a:pt x="959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7920389" y="3373267"/>
              <a:ext cx="167081" cy="277986"/>
            </a:xfrm>
            <a:custGeom>
              <a:avLst/>
              <a:gdLst/>
              <a:ahLst/>
              <a:cxnLst/>
              <a:rect l="l" t="t" r="r" b="b"/>
              <a:pathLst>
                <a:path w="3904" h="6495" extrusionOk="0">
                  <a:moveTo>
                    <a:pt x="2895" y="0"/>
                  </a:moveTo>
                  <a:cubicBezTo>
                    <a:pt x="2029" y="0"/>
                    <a:pt x="650" y="4232"/>
                    <a:pt x="131" y="5942"/>
                  </a:cubicBezTo>
                  <a:cubicBezTo>
                    <a:pt x="66" y="6104"/>
                    <a:pt x="33" y="6235"/>
                    <a:pt x="1" y="6365"/>
                  </a:cubicBezTo>
                  <a:cubicBezTo>
                    <a:pt x="98" y="6430"/>
                    <a:pt x="196" y="6462"/>
                    <a:pt x="294" y="6495"/>
                  </a:cubicBezTo>
                  <a:cubicBezTo>
                    <a:pt x="326" y="6462"/>
                    <a:pt x="359" y="6430"/>
                    <a:pt x="359" y="6397"/>
                  </a:cubicBezTo>
                  <a:cubicBezTo>
                    <a:pt x="1432" y="5194"/>
                    <a:pt x="3903" y="674"/>
                    <a:pt x="3058" y="56"/>
                  </a:cubicBezTo>
                  <a:cubicBezTo>
                    <a:pt x="3006" y="18"/>
                    <a:pt x="2952" y="0"/>
                    <a:pt x="2895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7733916" y="3551824"/>
              <a:ext cx="201833" cy="269811"/>
            </a:xfrm>
            <a:custGeom>
              <a:avLst/>
              <a:gdLst/>
              <a:ahLst/>
              <a:cxnLst/>
              <a:rect l="l" t="t" r="r" b="b"/>
              <a:pathLst>
                <a:path w="4716" h="6304" extrusionOk="0">
                  <a:moveTo>
                    <a:pt x="1007" y="0"/>
                  </a:moveTo>
                  <a:cubicBezTo>
                    <a:pt x="936" y="0"/>
                    <a:pt x="871" y="26"/>
                    <a:pt x="813" y="79"/>
                  </a:cubicBezTo>
                  <a:cubicBezTo>
                    <a:pt x="0" y="827"/>
                    <a:pt x="3252" y="5282"/>
                    <a:pt x="4358" y="6160"/>
                  </a:cubicBezTo>
                  <a:cubicBezTo>
                    <a:pt x="4455" y="6225"/>
                    <a:pt x="4553" y="6290"/>
                    <a:pt x="4651" y="6290"/>
                  </a:cubicBezTo>
                  <a:cubicBezTo>
                    <a:pt x="4660" y="6300"/>
                    <a:pt x="4670" y="6304"/>
                    <a:pt x="4678" y="6304"/>
                  </a:cubicBezTo>
                  <a:cubicBezTo>
                    <a:pt x="4699" y="6304"/>
                    <a:pt x="4716" y="6281"/>
                    <a:pt x="4716" y="6258"/>
                  </a:cubicBezTo>
                  <a:lnTo>
                    <a:pt x="4716" y="6225"/>
                  </a:lnTo>
                  <a:lnTo>
                    <a:pt x="4520" y="5737"/>
                  </a:lnTo>
                  <a:cubicBezTo>
                    <a:pt x="3856" y="4257"/>
                    <a:pt x="1929" y="0"/>
                    <a:pt x="1007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7920389" y="3552466"/>
              <a:ext cx="183772" cy="268613"/>
            </a:xfrm>
            <a:custGeom>
              <a:avLst/>
              <a:gdLst/>
              <a:ahLst/>
              <a:cxnLst/>
              <a:rect l="l" t="t" r="r" b="b"/>
              <a:pathLst>
                <a:path w="4294" h="6276" extrusionOk="0">
                  <a:moveTo>
                    <a:pt x="3313" y="1"/>
                  </a:moveTo>
                  <a:cubicBezTo>
                    <a:pt x="2461" y="1"/>
                    <a:pt x="801" y="4082"/>
                    <a:pt x="163" y="5722"/>
                  </a:cubicBezTo>
                  <a:cubicBezTo>
                    <a:pt x="98" y="5885"/>
                    <a:pt x="33" y="6015"/>
                    <a:pt x="1" y="6145"/>
                  </a:cubicBezTo>
                  <a:cubicBezTo>
                    <a:pt x="98" y="6210"/>
                    <a:pt x="196" y="6275"/>
                    <a:pt x="294" y="6275"/>
                  </a:cubicBezTo>
                  <a:cubicBezTo>
                    <a:pt x="326" y="6275"/>
                    <a:pt x="359" y="6243"/>
                    <a:pt x="359" y="6210"/>
                  </a:cubicBezTo>
                  <a:cubicBezTo>
                    <a:pt x="1529" y="5104"/>
                    <a:pt x="4293" y="747"/>
                    <a:pt x="3480" y="64"/>
                  </a:cubicBezTo>
                  <a:cubicBezTo>
                    <a:pt x="3429" y="21"/>
                    <a:pt x="3373" y="1"/>
                    <a:pt x="3313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7736697" y="3688181"/>
              <a:ext cx="160063" cy="291554"/>
            </a:xfrm>
            <a:custGeom>
              <a:avLst/>
              <a:gdLst/>
              <a:ahLst/>
              <a:cxnLst/>
              <a:rect l="l" t="t" r="r" b="b"/>
              <a:pathLst>
                <a:path w="3740" h="6812" extrusionOk="0">
                  <a:moveTo>
                    <a:pt x="1061" y="1"/>
                  </a:moveTo>
                  <a:cubicBezTo>
                    <a:pt x="1010" y="1"/>
                    <a:pt x="960" y="16"/>
                    <a:pt x="911" y="47"/>
                  </a:cubicBezTo>
                  <a:cubicBezTo>
                    <a:pt x="0" y="633"/>
                    <a:pt x="2439" y="5576"/>
                    <a:pt x="3415" y="6616"/>
                  </a:cubicBezTo>
                  <a:cubicBezTo>
                    <a:pt x="3480" y="6714"/>
                    <a:pt x="3545" y="6779"/>
                    <a:pt x="3642" y="6811"/>
                  </a:cubicBezTo>
                  <a:cubicBezTo>
                    <a:pt x="3707" y="6811"/>
                    <a:pt x="3740" y="6811"/>
                    <a:pt x="3740" y="6779"/>
                  </a:cubicBezTo>
                  <a:lnTo>
                    <a:pt x="3740" y="6746"/>
                  </a:lnTo>
                  <a:lnTo>
                    <a:pt x="3610" y="6258"/>
                  </a:lnTo>
                  <a:cubicBezTo>
                    <a:pt x="3210" y="4658"/>
                    <a:pt x="1965" y="1"/>
                    <a:pt x="1061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7882812" y="3736201"/>
              <a:ext cx="218567" cy="243532"/>
            </a:xfrm>
            <a:custGeom>
              <a:avLst/>
              <a:gdLst/>
              <a:ahLst/>
              <a:cxnLst/>
              <a:rect l="l" t="t" r="r" b="b"/>
              <a:pathLst>
                <a:path w="5107" h="5690" extrusionOk="0">
                  <a:moveTo>
                    <a:pt x="4214" y="0"/>
                  </a:moveTo>
                  <a:cubicBezTo>
                    <a:pt x="3321" y="0"/>
                    <a:pt x="1090" y="3647"/>
                    <a:pt x="196" y="5136"/>
                  </a:cubicBezTo>
                  <a:cubicBezTo>
                    <a:pt x="131" y="5267"/>
                    <a:pt x="33" y="5397"/>
                    <a:pt x="1" y="5494"/>
                  </a:cubicBezTo>
                  <a:cubicBezTo>
                    <a:pt x="66" y="5592"/>
                    <a:pt x="131" y="5657"/>
                    <a:pt x="228" y="5689"/>
                  </a:cubicBezTo>
                  <a:cubicBezTo>
                    <a:pt x="261" y="5689"/>
                    <a:pt x="293" y="5657"/>
                    <a:pt x="326" y="5657"/>
                  </a:cubicBezTo>
                  <a:cubicBezTo>
                    <a:pt x="1659" y="4714"/>
                    <a:pt x="5106" y="876"/>
                    <a:pt x="4423" y="96"/>
                  </a:cubicBezTo>
                  <a:cubicBezTo>
                    <a:pt x="4366" y="31"/>
                    <a:pt x="4296" y="0"/>
                    <a:pt x="4214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16"/>
          <p:cNvGrpSpPr/>
          <p:nvPr/>
        </p:nvGrpSpPr>
        <p:grpSpPr>
          <a:xfrm>
            <a:off x="8338517" y="3702198"/>
            <a:ext cx="931488" cy="1540558"/>
            <a:chOff x="7800724" y="3005240"/>
            <a:chExt cx="1322198" cy="2211856"/>
          </a:xfrm>
        </p:grpSpPr>
        <p:sp>
          <p:nvSpPr>
            <p:cNvPr id="608" name="Google Shape;608;p16"/>
            <p:cNvSpPr/>
            <p:nvPr/>
          </p:nvSpPr>
          <p:spPr>
            <a:xfrm>
              <a:off x="7800724" y="3187734"/>
              <a:ext cx="1322186" cy="2029362"/>
            </a:xfrm>
            <a:custGeom>
              <a:avLst/>
              <a:gdLst/>
              <a:ahLst/>
              <a:cxnLst/>
              <a:rect l="l" t="t" r="r" b="b"/>
              <a:pathLst>
                <a:path w="30894" h="47415" extrusionOk="0">
                  <a:moveTo>
                    <a:pt x="11382" y="1"/>
                  </a:moveTo>
                  <a:cubicBezTo>
                    <a:pt x="11252" y="1"/>
                    <a:pt x="11057" y="261"/>
                    <a:pt x="10829" y="749"/>
                  </a:cubicBezTo>
                  <a:cubicBezTo>
                    <a:pt x="10114" y="2277"/>
                    <a:pt x="9008" y="6082"/>
                    <a:pt x="7252" y="10017"/>
                  </a:cubicBezTo>
                  <a:cubicBezTo>
                    <a:pt x="6732" y="11122"/>
                    <a:pt x="6146" y="12196"/>
                    <a:pt x="5463" y="13204"/>
                  </a:cubicBezTo>
                  <a:cubicBezTo>
                    <a:pt x="5171" y="13626"/>
                    <a:pt x="4878" y="14017"/>
                    <a:pt x="4585" y="14407"/>
                  </a:cubicBezTo>
                  <a:cubicBezTo>
                    <a:pt x="4195" y="14895"/>
                    <a:pt x="3805" y="15382"/>
                    <a:pt x="3447" y="15838"/>
                  </a:cubicBezTo>
                  <a:lnTo>
                    <a:pt x="3122" y="16163"/>
                  </a:lnTo>
                  <a:cubicBezTo>
                    <a:pt x="2732" y="16618"/>
                    <a:pt x="2374" y="17041"/>
                    <a:pt x="2016" y="17399"/>
                  </a:cubicBezTo>
                  <a:lnTo>
                    <a:pt x="1984" y="17431"/>
                  </a:lnTo>
                  <a:lnTo>
                    <a:pt x="1561" y="17854"/>
                  </a:lnTo>
                  <a:cubicBezTo>
                    <a:pt x="1268" y="18114"/>
                    <a:pt x="1008" y="18374"/>
                    <a:pt x="781" y="18602"/>
                  </a:cubicBezTo>
                  <a:cubicBezTo>
                    <a:pt x="293" y="19025"/>
                    <a:pt x="0" y="19285"/>
                    <a:pt x="0" y="19285"/>
                  </a:cubicBezTo>
                  <a:lnTo>
                    <a:pt x="1529" y="36975"/>
                  </a:lnTo>
                  <a:lnTo>
                    <a:pt x="2016" y="42796"/>
                  </a:lnTo>
                  <a:lnTo>
                    <a:pt x="2211" y="45203"/>
                  </a:lnTo>
                  <a:lnTo>
                    <a:pt x="8000" y="45658"/>
                  </a:lnTo>
                  <a:lnTo>
                    <a:pt x="21561" y="46699"/>
                  </a:lnTo>
                  <a:lnTo>
                    <a:pt x="30894" y="47414"/>
                  </a:lnTo>
                  <a:lnTo>
                    <a:pt x="30894" y="358"/>
                  </a:lnTo>
                  <a:lnTo>
                    <a:pt x="19219" y="131"/>
                  </a:lnTo>
                  <a:cubicBezTo>
                    <a:pt x="15187" y="66"/>
                    <a:pt x="11642" y="1"/>
                    <a:pt x="11382" y="1"/>
                  </a:cubicBezTo>
                  <a:close/>
                </a:path>
              </a:pathLst>
            </a:custGeom>
            <a:solidFill>
              <a:srgbClr val="3B8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8264190" y="3005240"/>
              <a:ext cx="858732" cy="278585"/>
            </a:xfrm>
            <a:custGeom>
              <a:avLst/>
              <a:gdLst/>
              <a:ahLst/>
              <a:cxnLst/>
              <a:rect l="l" t="t" r="r" b="b"/>
              <a:pathLst>
                <a:path w="20065" h="6509" extrusionOk="0">
                  <a:moveTo>
                    <a:pt x="13372" y="1"/>
                  </a:moveTo>
                  <a:cubicBezTo>
                    <a:pt x="13112" y="1"/>
                    <a:pt x="12849" y="2"/>
                    <a:pt x="12585" y="5"/>
                  </a:cubicBezTo>
                  <a:lnTo>
                    <a:pt x="11740" y="5"/>
                  </a:lnTo>
                  <a:cubicBezTo>
                    <a:pt x="7935" y="102"/>
                    <a:pt x="4098" y="492"/>
                    <a:pt x="2959" y="1305"/>
                  </a:cubicBezTo>
                  <a:cubicBezTo>
                    <a:pt x="2244" y="1793"/>
                    <a:pt x="1594" y="2379"/>
                    <a:pt x="1041" y="3029"/>
                  </a:cubicBezTo>
                  <a:cubicBezTo>
                    <a:pt x="423" y="3744"/>
                    <a:pt x="0" y="4492"/>
                    <a:pt x="0" y="4980"/>
                  </a:cubicBezTo>
                  <a:cubicBezTo>
                    <a:pt x="33" y="5468"/>
                    <a:pt x="358" y="5826"/>
                    <a:pt x="1106" y="5923"/>
                  </a:cubicBezTo>
                  <a:cubicBezTo>
                    <a:pt x="2602" y="6086"/>
                    <a:pt x="9528" y="6346"/>
                    <a:pt x="15349" y="6443"/>
                  </a:cubicBezTo>
                  <a:cubicBezTo>
                    <a:pt x="17073" y="6476"/>
                    <a:pt x="18699" y="6509"/>
                    <a:pt x="20065" y="6509"/>
                  </a:cubicBezTo>
                  <a:lnTo>
                    <a:pt x="20065" y="525"/>
                  </a:lnTo>
                  <a:cubicBezTo>
                    <a:pt x="18901" y="167"/>
                    <a:pt x="16261" y="1"/>
                    <a:pt x="13372" y="1"/>
                  </a:cubicBezTo>
                  <a:close/>
                </a:path>
              </a:pathLst>
            </a:custGeom>
            <a:solidFill>
              <a:srgbClr val="4A9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16"/>
          <p:cNvGrpSpPr/>
          <p:nvPr/>
        </p:nvGrpSpPr>
        <p:grpSpPr>
          <a:xfrm>
            <a:off x="7743679" y="4204962"/>
            <a:ext cx="848292" cy="1073226"/>
            <a:chOff x="6943383" y="3730551"/>
            <a:chExt cx="1223380" cy="1547773"/>
          </a:xfrm>
        </p:grpSpPr>
        <p:sp>
          <p:nvSpPr>
            <p:cNvPr id="611" name="Google Shape;611;p16"/>
            <p:cNvSpPr/>
            <p:nvPr/>
          </p:nvSpPr>
          <p:spPr>
            <a:xfrm>
              <a:off x="6943383" y="3844268"/>
              <a:ext cx="954769" cy="1434057"/>
            </a:xfrm>
            <a:custGeom>
              <a:avLst/>
              <a:gdLst/>
              <a:ahLst/>
              <a:cxnLst/>
              <a:rect l="l" t="t" r="r" b="b"/>
              <a:pathLst>
                <a:path w="22309" h="33506" extrusionOk="0">
                  <a:moveTo>
                    <a:pt x="12809" y="1"/>
                  </a:moveTo>
                  <a:cubicBezTo>
                    <a:pt x="11937" y="1"/>
                    <a:pt x="10833" y="178"/>
                    <a:pt x="9756" y="400"/>
                  </a:cubicBezTo>
                  <a:cubicBezTo>
                    <a:pt x="8097" y="725"/>
                    <a:pt x="6569" y="1181"/>
                    <a:pt x="6146" y="1278"/>
                  </a:cubicBezTo>
                  <a:cubicBezTo>
                    <a:pt x="5236" y="1441"/>
                    <a:pt x="5236" y="9083"/>
                    <a:pt x="2667" y="16985"/>
                  </a:cubicBezTo>
                  <a:cubicBezTo>
                    <a:pt x="1691" y="20042"/>
                    <a:pt x="1008" y="23196"/>
                    <a:pt x="585" y="26383"/>
                  </a:cubicBezTo>
                  <a:cubicBezTo>
                    <a:pt x="260" y="28725"/>
                    <a:pt x="65" y="31131"/>
                    <a:pt x="0" y="33505"/>
                  </a:cubicBezTo>
                  <a:cubicBezTo>
                    <a:pt x="0" y="33505"/>
                    <a:pt x="22146" y="30838"/>
                    <a:pt x="22243" y="30383"/>
                  </a:cubicBezTo>
                  <a:cubicBezTo>
                    <a:pt x="22309" y="29960"/>
                    <a:pt x="20650" y="23229"/>
                    <a:pt x="18569" y="17343"/>
                  </a:cubicBezTo>
                  <a:cubicBezTo>
                    <a:pt x="16455" y="11457"/>
                    <a:pt x="15219" y="1994"/>
                    <a:pt x="14406" y="530"/>
                  </a:cubicBezTo>
                  <a:cubicBezTo>
                    <a:pt x="14190" y="145"/>
                    <a:pt x="13594" y="1"/>
                    <a:pt x="12809" y="1"/>
                  </a:cubicBezTo>
                  <a:close/>
                </a:path>
              </a:pathLst>
            </a:custGeom>
            <a:solidFill>
              <a:srgbClr val="3B8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6943383" y="3844268"/>
              <a:ext cx="954769" cy="1434057"/>
            </a:xfrm>
            <a:custGeom>
              <a:avLst/>
              <a:gdLst/>
              <a:ahLst/>
              <a:cxnLst/>
              <a:rect l="l" t="t" r="r" b="b"/>
              <a:pathLst>
                <a:path w="22309" h="33506" extrusionOk="0">
                  <a:moveTo>
                    <a:pt x="12797" y="1"/>
                  </a:moveTo>
                  <a:cubicBezTo>
                    <a:pt x="11921" y="1"/>
                    <a:pt x="10816" y="178"/>
                    <a:pt x="9756" y="400"/>
                  </a:cubicBezTo>
                  <a:lnTo>
                    <a:pt x="9593" y="563"/>
                  </a:lnTo>
                  <a:cubicBezTo>
                    <a:pt x="9593" y="920"/>
                    <a:pt x="15479" y="20205"/>
                    <a:pt x="9463" y="23164"/>
                  </a:cubicBezTo>
                  <a:cubicBezTo>
                    <a:pt x="6439" y="24627"/>
                    <a:pt x="3154" y="25440"/>
                    <a:pt x="585" y="26383"/>
                  </a:cubicBezTo>
                  <a:cubicBezTo>
                    <a:pt x="260" y="28725"/>
                    <a:pt x="65" y="31131"/>
                    <a:pt x="0" y="33505"/>
                  </a:cubicBezTo>
                  <a:cubicBezTo>
                    <a:pt x="0" y="33505"/>
                    <a:pt x="22146" y="30838"/>
                    <a:pt x="22243" y="30383"/>
                  </a:cubicBezTo>
                  <a:cubicBezTo>
                    <a:pt x="22309" y="29960"/>
                    <a:pt x="20650" y="23229"/>
                    <a:pt x="18536" y="17343"/>
                  </a:cubicBezTo>
                  <a:cubicBezTo>
                    <a:pt x="16455" y="11457"/>
                    <a:pt x="15219" y="1994"/>
                    <a:pt x="14406" y="530"/>
                  </a:cubicBezTo>
                  <a:cubicBezTo>
                    <a:pt x="14190" y="145"/>
                    <a:pt x="13587" y="1"/>
                    <a:pt x="12797" y="1"/>
                  </a:cubicBezTo>
                  <a:close/>
                </a:path>
              </a:pathLst>
            </a:custGeom>
            <a:solidFill>
              <a:srgbClr val="3B8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7477809" y="3735045"/>
              <a:ext cx="688954" cy="1422244"/>
            </a:xfrm>
            <a:custGeom>
              <a:avLst/>
              <a:gdLst/>
              <a:ahLst/>
              <a:cxnLst/>
              <a:rect l="l" t="t" r="r" b="b"/>
              <a:pathLst>
                <a:path w="16098" h="33230" extrusionOk="0">
                  <a:moveTo>
                    <a:pt x="4235" y="0"/>
                  </a:moveTo>
                  <a:cubicBezTo>
                    <a:pt x="2363" y="0"/>
                    <a:pt x="1" y="3375"/>
                    <a:pt x="1" y="3375"/>
                  </a:cubicBezTo>
                  <a:lnTo>
                    <a:pt x="8911" y="33033"/>
                  </a:lnTo>
                  <a:cubicBezTo>
                    <a:pt x="8911" y="33033"/>
                    <a:pt x="11063" y="33229"/>
                    <a:pt x="12917" y="33229"/>
                  </a:cubicBezTo>
                  <a:cubicBezTo>
                    <a:pt x="14171" y="33229"/>
                    <a:pt x="15289" y="33139"/>
                    <a:pt x="15512" y="32838"/>
                  </a:cubicBezTo>
                  <a:cubicBezTo>
                    <a:pt x="16098" y="32122"/>
                    <a:pt x="9659" y="12448"/>
                    <a:pt x="9009" y="8676"/>
                  </a:cubicBezTo>
                  <a:cubicBezTo>
                    <a:pt x="8358" y="4936"/>
                    <a:pt x="6830" y="1164"/>
                    <a:pt x="4879" y="155"/>
                  </a:cubicBezTo>
                  <a:cubicBezTo>
                    <a:pt x="4674" y="48"/>
                    <a:pt x="4458" y="0"/>
                    <a:pt x="4235" y="0"/>
                  </a:cubicBezTo>
                  <a:close/>
                </a:path>
              </a:pathLst>
            </a:custGeom>
            <a:solidFill>
              <a:srgbClr val="216A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7206423" y="3730551"/>
              <a:ext cx="460715" cy="211603"/>
            </a:xfrm>
            <a:custGeom>
              <a:avLst/>
              <a:gdLst/>
              <a:ahLst/>
              <a:cxnLst/>
              <a:rect l="l" t="t" r="r" b="b"/>
              <a:pathLst>
                <a:path w="10765" h="4944" extrusionOk="0">
                  <a:moveTo>
                    <a:pt x="9844" y="1"/>
                  </a:moveTo>
                  <a:cubicBezTo>
                    <a:pt x="8257" y="1"/>
                    <a:pt x="4534" y="692"/>
                    <a:pt x="3220" y="976"/>
                  </a:cubicBezTo>
                  <a:cubicBezTo>
                    <a:pt x="1561" y="1366"/>
                    <a:pt x="0" y="3935"/>
                    <a:pt x="0" y="3935"/>
                  </a:cubicBezTo>
                  <a:lnTo>
                    <a:pt x="6927" y="4943"/>
                  </a:lnTo>
                  <a:cubicBezTo>
                    <a:pt x="6927" y="4943"/>
                    <a:pt x="10764" y="748"/>
                    <a:pt x="10569" y="163"/>
                  </a:cubicBezTo>
                  <a:cubicBezTo>
                    <a:pt x="10529" y="48"/>
                    <a:pt x="10260" y="1"/>
                    <a:pt x="9844" y="1"/>
                  </a:cubicBezTo>
                  <a:close/>
                </a:path>
              </a:pathLst>
            </a:custGeom>
            <a:solidFill>
              <a:srgbClr val="4A9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16"/>
          <p:cNvGrpSpPr/>
          <p:nvPr/>
        </p:nvGrpSpPr>
        <p:grpSpPr>
          <a:xfrm rot="-10149517" flipH="1">
            <a:off x="4746991" y="128152"/>
            <a:ext cx="334391" cy="133007"/>
            <a:chOff x="4881050" y="4329375"/>
            <a:chExt cx="334375" cy="133000"/>
          </a:xfrm>
        </p:grpSpPr>
        <p:sp>
          <p:nvSpPr>
            <p:cNvPr id="616" name="Google Shape;616;p16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16"/>
          <p:cNvGrpSpPr/>
          <p:nvPr/>
        </p:nvGrpSpPr>
        <p:grpSpPr>
          <a:xfrm rot="10052918" flipH="1">
            <a:off x="7892780" y="1104550"/>
            <a:ext cx="550078" cy="218797"/>
            <a:chOff x="4881050" y="4329375"/>
            <a:chExt cx="334375" cy="133000"/>
          </a:xfrm>
        </p:grpSpPr>
        <p:sp>
          <p:nvSpPr>
            <p:cNvPr id="619" name="Google Shape;619;p16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6"/>
          <p:cNvGrpSpPr/>
          <p:nvPr/>
        </p:nvGrpSpPr>
        <p:grpSpPr>
          <a:xfrm rot="9670113" flipH="1">
            <a:off x="276446" y="3711465"/>
            <a:ext cx="550066" cy="218792"/>
            <a:chOff x="4881050" y="4329375"/>
            <a:chExt cx="334375" cy="133000"/>
          </a:xfrm>
        </p:grpSpPr>
        <p:sp>
          <p:nvSpPr>
            <p:cNvPr id="622" name="Google Shape;622;p16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16"/>
          <p:cNvGrpSpPr/>
          <p:nvPr/>
        </p:nvGrpSpPr>
        <p:grpSpPr>
          <a:xfrm rot="7859643" flipH="1">
            <a:off x="591357" y="1245241"/>
            <a:ext cx="334385" cy="133004"/>
            <a:chOff x="4881050" y="4329375"/>
            <a:chExt cx="334375" cy="133000"/>
          </a:xfrm>
        </p:grpSpPr>
        <p:sp>
          <p:nvSpPr>
            <p:cNvPr id="625" name="Google Shape;625;p16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16"/>
          <p:cNvGrpSpPr/>
          <p:nvPr/>
        </p:nvGrpSpPr>
        <p:grpSpPr>
          <a:xfrm rot="8245656">
            <a:off x="735260" y="4434648"/>
            <a:ext cx="928421" cy="327615"/>
            <a:chOff x="3764875" y="4460075"/>
            <a:chExt cx="928450" cy="327625"/>
          </a:xfrm>
        </p:grpSpPr>
        <p:sp>
          <p:nvSpPr>
            <p:cNvPr id="628" name="Google Shape;628;p16"/>
            <p:cNvSpPr/>
            <p:nvPr/>
          </p:nvSpPr>
          <p:spPr>
            <a:xfrm>
              <a:off x="4486800" y="4672825"/>
              <a:ext cx="206525" cy="114875"/>
            </a:xfrm>
            <a:custGeom>
              <a:avLst/>
              <a:gdLst/>
              <a:ahLst/>
              <a:cxnLst/>
              <a:rect l="l" t="t" r="r" b="b"/>
              <a:pathLst>
                <a:path w="8261" h="4595" extrusionOk="0">
                  <a:moveTo>
                    <a:pt x="2490" y="0"/>
                  </a:moveTo>
                  <a:cubicBezTo>
                    <a:pt x="1204" y="0"/>
                    <a:pt x="261" y="198"/>
                    <a:pt x="261" y="198"/>
                  </a:cubicBezTo>
                  <a:lnTo>
                    <a:pt x="98" y="946"/>
                  </a:lnTo>
                  <a:lnTo>
                    <a:pt x="1" y="1304"/>
                  </a:lnTo>
                  <a:cubicBezTo>
                    <a:pt x="1" y="1304"/>
                    <a:pt x="2700" y="3450"/>
                    <a:pt x="5334" y="4426"/>
                  </a:cubicBezTo>
                  <a:cubicBezTo>
                    <a:pt x="5655" y="4542"/>
                    <a:pt x="5957" y="4594"/>
                    <a:pt x="6234" y="4594"/>
                  </a:cubicBezTo>
                  <a:cubicBezTo>
                    <a:pt x="6965" y="4594"/>
                    <a:pt x="7522" y="4229"/>
                    <a:pt x="7805" y="3710"/>
                  </a:cubicBezTo>
                  <a:cubicBezTo>
                    <a:pt x="8261" y="2800"/>
                    <a:pt x="7903" y="1402"/>
                    <a:pt x="6179" y="686"/>
                  </a:cubicBezTo>
                  <a:cubicBezTo>
                    <a:pt x="4949" y="146"/>
                    <a:pt x="3593" y="0"/>
                    <a:pt x="2490" y="0"/>
                  </a:cubicBezTo>
                  <a:close/>
                </a:path>
              </a:pathLst>
            </a:custGeom>
            <a:solidFill>
              <a:srgbClr val="F8F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3764875" y="4460075"/>
              <a:ext cx="738200" cy="238050"/>
            </a:xfrm>
            <a:custGeom>
              <a:avLst/>
              <a:gdLst/>
              <a:ahLst/>
              <a:cxnLst/>
              <a:rect l="l" t="t" r="r" b="b"/>
              <a:pathLst>
                <a:path w="29528" h="9522" extrusionOk="0">
                  <a:moveTo>
                    <a:pt x="790" y="1"/>
                  </a:moveTo>
                  <a:cubicBezTo>
                    <a:pt x="493" y="1"/>
                    <a:pt x="211" y="190"/>
                    <a:pt x="130" y="513"/>
                  </a:cubicBezTo>
                  <a:lnTo>
                    <a:pt x="98" y="578"/>
                  </a:lnTo>
                  <a:cubicBezTo>
                    <a:pt x="0" y="936"/>
                    <a:pt x="195" y="1326"/>
                    <a:pt x="586" y="1456"/>
                  </a:cubicBezTo>
                  <a:lnTo>
                    <a:pt x="1203" y="1652"/>
                  </a:lnTo>
                  <a:cubicBezTo>
                    <a:pt x="1443" y="1455"/>
                    <a:pt x="1815" y="1273"/>
                    <a:pt x="2427" y="1273"/>
                  </a:cubicBezTo>
                  <a:cubicBezTo>
                    <a:pt x="2727" y="1273"/>
                    <a:pt x="3085" y="1317"/>
                    <a:pt x="3512" y="1424"/>
                  </a:cubicBezTo>
                  <a:cubicBezTo>
                    <a:pt x="5594" y="1879"/>
                    <a:pt x="25431" y="8253"/>
                    <a:pt x="29365" y="9521"/>
                  </a:cubicBezTo>
                  <a:cubicBezTo>
                    <a:pt x="29398" y="9489"/>
                    <a:pt x="29398" y="9424"/>
                    <a:pt x="29398" y="9391"/>
                  </a:cubicBezTo>
                  <a:cubicBezTo>
                    <a:pt x="29528" y="9034"/>
                    <a:pt x="29333" y="8643"/>
                    <a:pt x="28943" y="8513"/>
                  </a:cubicBezTo>
                  <a:cubicBezTo>
                    <a:pt x="24975" y="7310"/>
                    <a:pt x="4911" y="1164"/>
                    <a:pt x="976" y="26"/>
                  </a:cubicBezTo>
                  <a:cubicBezTo>
                    <a:pt x="914" y="9"/>
                    <a:pt x="852" y="1"/>
                    <a:pt x="790" y="1"/>
                  </a:cubicBezTo>
                  <a:close/>
                </a:path>
              </a:pathLst>
            </a:custGeom>
            <a:solidFill>
              <a:srgbClr val="307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16"/>
          <p:cNvSpPr/>
          <p:nvPr/>
        </p:nvSpPr>
        <p:spPr>
          <a:xfrm rot="453163">
            <a:off x="5785332" y="4491912"/>
            <a:ext cx="468694" cy="499326"/>
          </a:xfrm>
          <a:custGeom>
            <a:avLst/>
            <a:gdLst/>
            <a:ahLst/>
            <a:cxnLst/>
            <a:rect l="l" t="t" r="r" b="b"/>
            <a:pathLst>
              <a:path w="25017" h="26652" extrusionOk="0">
                <a:moveTo>
                  <a:pt x="10987" y="1"/>
                </a:moveTo>
                <a:cubicBezTo>
                  <a:pt x="10771" y="1"/>
                  <a:pt x="10554" y="12"/>
                  <a:pt x="10335" y="36"/>
                </a:cubicBezTo>
                <a:cubicBezTo>
                  <a:pt x="8815" y="188"/>
                  <a:pt x="7417" y="948"/>
                  <a:pt x="6049" y="1678"/>
                </a:cubicBezTo>
                <a:cubicBezTo>
                  <a:pt x="5107" y="2164"/>
                  <a:pt x="244" y="3988"/>
                  <a:pt x="122" y="5264"/>
                </a:cubicBezTo>
                <a:cubicBezTo>
                  <a:pt x="1" y="6571"/>
                  <a:pt x="2402" y="7088"/>
                  <a:pt x="3283" y="7605"/>
                </a:cubicBezTo>
                <a:cubicBezTo>
                  <a:pt x="7569" y="10219"/>
                  <a:pt x="7751" y="14748"/>
                  <a:pt x="8299" y="19307"/>
                </a:cubicBezTo>
                <a:cubicBezTo>
                  <a:pt x="8329" y="19702"/>
                  <a:pt x="8390" y="20067"/>
                  <a:pt x="8663" y="20340"/>
                </a:cubicBezTo>
                <a:cubicBezTo>
                  <a:pt x="8819" y="20474"/>
                  <a:pt x="9021" y="20534"/>
                  <a:pt x="9229" y="20534"/>
                </a:cubicBezTo>
                <a:cubicBezTo>
                  <a:pt x="9589" y="20534"/>
                  <a:pt x="9971" y="20355"/>
                  <a:pt x="10183" y="20067"/>
                </a:cubicBezTo>
                <a:cubicBezTo>
                  <a:pt x="10517" y="19611"/>
                  <a:pt x="10639" y="19003"/>
                  <a:pt x="10669" y="18425"/>
                </a:cubicBezTo>
                <a:cubicBezTo>
                  <a:pt x="10882" y="16754"/>
                  <a:pt x="11065" y="15082"/>
                  <a:pt x="11247" y="13380"/>
                </a:cubicBezTo>
                <a:cubicBezTo>
                  <a:pt x="13496" y="17027"/>
                  <a:pt x="12128" y="21769"/>
                  <a:pt x="13192" y="25933"/>
                </a:cubicBezTo>
                <a:cubicBezTo>
                  <a:pt x="13283" y="26146"/>
                  <a:pt x="13344" y="26389"/>
                  <a:pt x="13527" y="26541"/>
                </a:cubicBezTo>
                <a:cubicBezTo>
                  <a:pt x="13635" y="26618"/>
                  <a:pt x="13749" y="26652"/>
                  <a:pt x="13864" y="26652"/>
                </a:cubicBezTo>
                <a:cubicBezTo>
                  <a:pt x="14294" y="26652"/>
                  <a:pt x="14733" y="26176"/>
                  <a:pt x="14925" y="25720"/>
                </a:cubicBezTo>
                <a:cubicBezTo>
                  <a:pt x="16323" y="23046"/>
                  <a:pt x="16445" y="19945"/>
                  <a:pt x="16323" y="16906"/>
                </a:cubicBezTo>
                <a:lnTo>
                  <a:pt x="16323" y="16906"/>
                </a:lnTo>
                <a:cubicBezTo>
                  <a:pt x="16749" y="18851"/>
                  <a:pt x="17083" y="21374"/>
                  <a:pt x="17326" y="22438"/>
                </a:cubicBezTo>
                <a:cubicBezTo>
                  <a:pt x="17673" y="23751"/>
                  <a:pt x="18303" y="23873"/>
                  <a:pt x="18524" y="23873"/>
                </a:cubicBezTo>
                <a:cubicBezTo>
                  <a:pt x="18574" y="23873"/>
                  <a:pt x="18603" y="23866"/>
                  <a:pt x="18603" y="23866"/>
                </a:cubicBezTo>
                <a:cubicBezTo>
                  <a:pt x="18643" y="23872"/>
                  <a:pt x="18683" y="23875"/>
                  <a:pt x="18722" y="23875"/>
                </a:cubicBezTo>
                <a:cubicBezTo>
                  <a:pt x="19491" y="23875"/>
                  <a:pt x="19850" y="22760"/>
                  <a:pt x="19879" y="21921"/>
                </a:cubicBezTo>
                <a:cubicBezTo>
                  <a:pt x="19940" y="19945"/>
                  <a:pt x="19879" y="18030"/>
                  <a:pt x="19727" y="16055"/>
                </a:cubicBezTo>
                <a:lnTo>
                  <a:pt x="19727" y="16055"/>
                </a:lnTo>
                <a:cubicBezTo>
                  <a:pt x="20457" y="17726"/>
                  <a:pt x="20730" y="20036"/>
                  <a:pt x="21338" y="20371"/>
                </a:cubicBezTo>
                <a:cubicBezTo>
                  <a:pt x="21515" y="20473"/>
                  <a:pt x="21681" y="20512"/>
                  <a:pt x="21833" y="20512"/>
                </a:cubicBezTo>
                <a:cubicBezTo>
                  <a:pt x="22358" y="20512"/>
                  <a:pt x="22706" y="20036"/>
                  <a:pt x="22706" y="20036"/>
                </a:cubicBezTo>
                <a:cubicBezTo>
                  <a:pt x="23709" y="17635"/>
                  <a:pt x="22736" y="15021"/>
                  <a:pt x="21490" y="12650"/>
                </a:cubicBezTo>
                <a:lnTo>
                  <a:pt x="21490" y="12650"/>
                </a:lnTo>
                <a:cubicBezTo>
                  <a:pt x="22250" y="13319"/>
                  <a:pt x="22888" y="14292"/>
                  <a:pt x="23344" y="14626"/>
                </a:cubicBezTo>
                <a:cubicBezTo>
                  <a:pt x="23508" y="14741"/>
                  <a:pt x="23665" y="14782"/>
                  <a:pt x="23807" y="14782"/>
                </a:cubicBezTo>
                <a:cubicBezTo>
                  <a:pt x="24193" y="14782"/>
                  <a:pt x="24469" y="14474"/>
                  <a:pt x="24469" y="14474"/>
                </a:cubicBezTo>
                <a:cubicBezTo>
                  <a:pt x="25016" y="13471"/>
                  <a:pt x="24469" y="12316"/>
                  <a:pt x="23952" y="11374"/>
                </a:cubicBezTo>
                <a:cubicBezTo>
                  <a:pt x="22433" y="8669"/>
                  <a:pt x="20518" y="6206"/>
                  <a:pt x="18390" y="3988"/>
                </a:cubicBezTo>
                <a:cubicBezTo>
                  <a:pt x="16385" y="1955"/>
                  <a:pt x="13804" y="1"/>
                  <a:pt x="109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bg>
      <p:bgPr>
        <a:solidFill>
          <a:srgbClr val="B3D3FA"/>
        </a:soli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7"/>
          <p:cNvSpPr/>
          <p:nvPr/>
        </p:nvSpPr>
        <p:spPr>
          <a:xfrm flipH="1">
            <a:off x="7870000" y="606500"/>
            <a:ext cx="1274000" cy="375450"/>
          </a:xfrm>
          <a:custGeom>
            <a:avLst/>
            <a:gdLst/>
            <a:ahLst/>
            <a:cxnLst/>
            <a:rect l="l" t="t" r="r" b="b"/>
            <a:pathLst>
              <a:path w="50960" h="15018" extrusionOk="0">
                <a:moveTo>
                  <a:pt x="16949" y="1"/>
                </a:moveTo>
                <a:cubicBezTo>
                  <a:pt x="8438" y="1"/>
                  <a:pt x="7058" y="9326"/>
                  <a:pt x="7058" y="9326"/>
                </a:cubicBezTo>
                <a:cubicBezTo>
                  <a:pt x="7058" y="9326"/>
                  <a:pt x="6089" y="7764"/>
                  <a:pt x="3201" y="7764"/>
                </a:cubicBezTo>
                <a:cubicBezTo>
                  <a:pt x="3143" y="7764"/>
                  <a:pt x="3084" y="7764"/>
                  <a:pt x="3025" y="7765"/>
                </a:cubicBezTo>
                <a:cubicBezTo>
                  <a:pt x="33" y="7863"/>
                  <a:pt x="1" y="14107"/>
                  <a:pt x="456" y="14562"/>
                </a:cubicBezTo>
                <a:cubicBezTo>
                  <a:pt x="767" y="14892"/>
                  <a:pt x="4988" y="15017"/>
                  <a:pt x="10846" y="15017"/>
                </a:cubicBezTo>
                <a:cubicBezTo>
                  <a:pt x="25194" y="15017"/>
                  <a:pt x="49369" y="14267"/>
                  <a:pt x="50016" y="13944"/>
                </a:cubicBezTo>
                <a:cubicBezTo>
                  <a:pt x="50959" y="13521"/>
                  <a:pt x="50406" y="10757"/>
                  <a:pt x="45984" y="8481"/>
                </a:cubicBezTo>
                <a:cubicBezTo>
                  <a:pt x="44978" y="7964"/>
                  <a:pt x="44005" y="7764"/>
                  <a:pt x="43101" y="7764"/>
                </a:cubicBezTo>
                <a:cubicBezTo>
                  <a:pt x="40028" y="7764"/>
                  <a:pt x="37756" y="10074"/>
                  <a:pt x="37756" y="10074"/>
                </a:cubicBezTo>
                <a:cubicBezTo>
                  <a:pt x="37756" y="10074"/>
                  <a:pt x="37789" y="6887"/>
                  <a:pt x="33886" y="5912"/>
                </a:cubicBezTo>
                <a:cubicBezTo>
                  <a:pt x="33465" y="5803"/>
                  <a:pt x="33062" y="5754"/>
                  <a:pt x="32678" y="5754"/>
                </a:cubicBezTo>
                <a:cubicBezTo>
                  <a:pt x="29512" y="5754"/>
                  <a:pt x="27675" y="9066"/>
                  <a:pt x="27675" y="9066"/>
                </a:cubicBezTo>
                <a:cubicBezTo>
                  <a:pt x="27675" y="9066"/>
                  <a:pt x="26927" y="611"/>
                  <a:pt x="17724" y="26"/>
                </a:cubicBezTo>
                <a:cubicBezTo>
                  <a:pt x="17459" y="9"/>
                  <a:pt x="17201" y="1"/>
                  <a:pt x="169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7"/>
          <p:cNvSpPr/>
          <p:nvPr/>
        </p:nvSpPr>
        <p:spPr>
          <a:xfrm flipH="1">
            <a:off x="2252725" y="814075"/>
            <a:ext cx="1239825" cy="366300"/>
          </a:xfrm>
          <a:custGeom>
            <a:avLst/>
            <a:gdLst/>
            <a:ahLst/>
            <a:cxnLst/>
            <a:rect l="l" t="t" r="r" b="b"/>
            <a:pathLst>
              <a:path w="49593" h="14652" extrusionOk="0">
                <a:moveTo>
                  <a:pt x="16504" y="0"/>
                </a:moveTo>
                <a:cubicBezTo>
                  <a:pt x="8212" y="0"/>
                  <a:pt x="6830" y="9096"/>
                  <a:pt x="6830" y="9096"/>
                </a:cubicBezTo>
                <a:cubicBezTo>
                  <a:pt x="6830" y="9096"/>
                  <a:pt x="5911" y="7596"/>
                  <a:pt x="3183" y="7596"/>
                </a:cubicBezTo>
                <a:cubicBezTo>
                  <a:pt x="3099" y="7596"/>
                  <a:pt x="3014" y="7597"/>
                  <a:pt x="2927" y="7600"/>
                </a:cubicBezTo>
                <a:cubicBezTo>
                  <a:pt x="33" y="7665"/>
                  <a:pt x="1" y="13746"/>
                  <a:pt x="391" y="14202"/>
                </a:cubicBezTo>
                <a:cubicBezTo>
                  <a:pt x="708" y="14529"/>
                  <a:pt x="4756" y="14652"/>
                  <a:pt x="10386" y="14652"/>
                </a:cubicBezTo>
                <a:cubicBezTo>
                  <a:pt x="24353" y="14652"/>
                  <a:pt x="48057" y="13894"/>
                  <a:pt x="48682" y="13616"/>
                </a:cubicBezTo>
                <a:cubicBezTo>
                  <a:pt x="49593" y="13194"/>
                  <a:pt x="49073" y="10494"/>
                  <a:pt x="44748" y="8283"/>
                </a:cubicBezTo>
                <a:cubicBezTo>
                  <a:pt x="43767" y="7782"/>
                  <a:pt x="42820" y="7588"/>
                  <a:pt x="41942" y="7588"/>
                </a:cubicBezTo>
                <a:cubicBezTo>
                  <a:pt x="38945" y="7588"/>
                  <a:pt x="36748" y="9844"/>
                  <a:pt x="36748" y="9844"/>
                </a:cubicBezTo>
                <a:cubicBezTo>
                  <a:pt x="36748" y="9844"/>
                  <a:pt x="36748" y="6722"/>
                  <a:pt x="32943" y="5779"/>
                </a:cubicBezTo>
                <a:cubicBezTo>
                  <a:pt x="32536" y="5674"/>
                  <a:pt x="32147" y="5627"/>
                  <a:pt x="31776" y="5627"/>
                </a:cubicBezTo>
                <a:cubicBezTo>
                  <a:pt x="28712" y="5627"/>
                  <a:pt x="26927" y="8836"/>
                  <a:pt x="26927" y="8836"/>
                </a:cubicBezTo>
                <a:cubicBezTo>
                  <a:pt x="26927" y="8836"/>
                  <a:pt x="26211" y="609"/>
                  <a:pt x="17236" y="23"/>
                </a:cubicBezTo>
                <a:cubicBezTo>
                  <a:pt x="16986" y="8"/>
                  <a:pt x="16742" y="0"/>
                  <a:pt x="165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7"/>
          <p:cNvSpPr/>
          <p:nvPr/>
        </p:nvSpPr>
        <p:spPr>
          <a:xfrm flipH="1">
            <a:off x="-74" y="1301900"/>
            <a:ext cx="1239898" cy="539160"/>
          </a:xfrm>
          <a:custGeom>
            <a:avLst/>
            <a:gdLst/>
            <a:ahLst/>
            <a:cxnLst/>
            <a:rect l="l" t="t" r="r" b="b"/>
            <a:pathLst>
              <a:path w="59219" h="25754" extrusionOk="0">
                <a:moveTo>
                  <a:pt x="24736" y="0"/>
                </a:moveTo>
                <a:cubicBezTo>
                  <a:pt x="24516" y="0"/>
                  <a:pt x="24292" y="6"/>
                  <a:pt x="24065" y="18"/>
                </a:cubicBezTo>
                <a:cubicBezTo>
                  <a:pt x="14179" y="506"/>
                  <a:pt x="12781" y="12213"/>
                  <a:pt x="12781" y="12213"/>
                </a:cubicBezTo>
                <a:cubicBezTo>
                  <a:pt x="11965" y="11540"/>
                  <a:pt x="10970" y="11200"/>
                  <a:pt x="9965" y="11200"/>
                </a:cubicBezTo>
                <a:cubicBezTo>
                  <a:pt x="9367" y="11200"/>
                  <a:pt x="8765" y="11320"/>
                  <a:pt x="8195" y="11563"/>
                </a:cubicBezTo>
                <a:cubicBezTo>
                  <a:pt x="5496" y="12636"/>
                  <a:pt x="5236" y="17026"/>
                  <a:pt x="5236" y="17026"/>
                </a:cubicBezTo>
                <a:cubicBezTo>
                  <a:pt x="5236" y="17026"/>
                  <a:pt x="4568" y="16395"/>
                  <a:pt x="3372" y="16395"/>
                </a:cubicBezTo>
                <a:cubicBezTo>
                  <a:pt x="2984" y="16395"/>
                  <a:pt x="2542" y="16461"/>
                  <a:pt x="2049" y="16636"/>
                </a:cubicBezTo>
                <a:cubicBezTo>
                  <a:pt x="1" y="17319"/>
                  <a:pt x="98" y="21351"/>
                  <a:pt x="131" y="22554"/>
                </a:cubicBezTo>
                <a:cubicBezTo>
                  <a:pt x="131" y="23010"/>
                  <a:pt x="3805" y="25546"/>
                  <a:pt x="12423" y="25741"/>
                </a:cubicBezTo>
                <a:cubicBezTo>
                  <a:pt x="12848" y="25749"/>
                  <a:pt x="13261" y="25753"/>
                  <a:pt x="13662" y="25753"/>
                </a:cubicBezTo>
                <a:cubicBezTo>
                  <a:pt x="21367" y="25753"/>
                  <a:pt x="24733" y="24343"/>
                  <a:pt x="25073" y="24343"/>
                </a:cubicBezTo>
                <a:cubicBezTo>
                  <a:pt x="27772" y="24896"/>
                  <a:pt x="30536" y="25221"/>
                  <a:pt x="33301" y="25286"/>
                </a:cubicBezTo>
                <a:cubicBezTo>
                  <a:pt x="33776" y="25304"/>
                  <a:pt x="34241" y="25312"/>
                  <a:pt x="34694" y="25312"/>
                </a:cubicBezTo>
                <a:cubicBezTo>
                  <a:pt x="39938" y="25312"/>
                  <a:pt x="43581" y="24182"/>
                  <a:pt x="44000" y="23823"/>
                </a:cubicBezTo>
                <a:cubicBezTo>
                  <a:pt x="44069" y="23763"/>
                  <a:pt x="44168" y="23738"/>
                  <a:pt x="44306" y="23738"/>
                </a:cubicBezTo>
                <a:cubicBezTo>
                  <a:pt x="45077" y="23738"/>
                  <a:pt x="47038" y="24535"/>
                  <a:pt x="51479" y="24701"/>
                </a:cubicBezTo>
                <a:cubicBezTo>
                  <a:pt x="51609" y="24702"/>
                  <a:pt x="51739" y="24703"/>
                  <a:pt x="51868" y="24703"/>
                </a:cubicBezTo>
                <a:cubicBezTo>
                  <a:pt x="54340" y="24703"/>
                  <a:pt x="56809" y="24408"/>
                  <a:pt x="59219" y="23790"/>
                </a:cubicBezTo>
                <a:lnTo>
                  <a:pt x="59219" y="12538"/>
                </a:lnTo>
                <a:cubicBezTo>
                  <a:pt x="58796" y="12213"/>
                  <a:pt x="58276" y="12018"/>
                  <a:pt x="57723" y="11953"/>
                </a:cubicBezTo>
                <a:cubicBezTo>
                  <a:pt x="57594" y="11941"/>
                  <a:pt x="57464" y="11935"/>
                  <a:pt x="57332" y="11935"/>
                </a:cubicBezTo>
                <a:cubicBezTo>
                  <a:pt x="54223" y="11935"/>
                  <a:pt x="50243" y="15107"/>
                  <a:pt x="50243" y="15107"/>
                </a:cubicBezTo>
                <a:cubicBezTo>
                  <a:pt x="50243" y="15107"/>
                  <a:pt x="48780" y="7335"/>
                  <a:pt x="44097" y="6490"/>
                </a:cubicBezTo>
                <a:cubicBezTo>
                  <a:pt x="43726" y="6423"/>
                  <a:pt x="43370" y="6392"/>
                  <a:pt x="43029" y="6392"/>
                </a:cubicBezTo>
                <a:cubicBezTo>
                  <a:pt x="39073" y="6392"/>
                  <a:pt x="37170" y="10555"/>
                  <a:pt x="37170" y="10555"/>
                </a:cubicBezTo>
                <a:cubicBezTo>
                  <a:pt x="37170" y="10555"/>
                  <a:pt x="34097" y="0"/>
                  <a:pt x="247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7"/>
          <p:cNvSpPr txBox="1">
            <a:spLocks noGrp="1"/>
          </p:cNvSpPr>
          <p:nvPr>
            <p:ph type="title"/>
          </p:nvPr>
        </p:nvSpPr>
        <p:spPr>
          <a:xfrm>
            <a:off x="616500" y="504150"/>
            <a:ext cx="78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72825" y="2254164"/>
            <a:ext cx="1842000" cy="7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t>xx%</a:t>
            </a:r>
          </a:p>
        </p:txBody>
      </p:sp>
      <p:sp>
        <p:nvSpPr>
          <p:cNvPr id="637" name="Google Shape;637;p17"/>
          <p:cNvSpPr txBox="1">
            <a:spLocks noGrp="1"/>
          </p:cNvSpPr>
          <p:nvPr>
            <p:ph type="subTitle" idx="1"/>
          </p:nvPr>
        </p:nvSpPr>
        <p:spPr>
          <a:xfrm flipH="1">
            <a:off x="1343075" y="3016100"/>
            <a:ext cx="1501500" cy="7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8" name="Google Shape;638;p17"/>
          <p:cNvSpPr txBox="1">
            <a:spLocks noGrp="1"/>
          </p:cNvSpPr>
          <p:nvPr>
            <p:ph type="subTitle" idx="3"/>
          </p:nvPr>
        </p:nvSpPr>
        <p:spPr>
          <a:xfrm flipH="1">
            <a:off x="3782912" y="3016125"/>
            <a:ext cx="1501500" cy="7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9" name="Google Shape;639;p17"/>
          <p:cNvSpPr txBox="1">
            <a:spLocks noGrp="1"/>
          </p:cNvSpPr>
          <p:nvPr>
            <p:ph type="subTitle" idx="4"/>
          </p:nvPr>
        </p:nvSpPr>
        <p:spPr>
          <a:xfrm flipH="1">
            <a:off x="6222749" y="3016125"/>
            <a:ext cx="1501500" cy="7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40" name="Google Shape;640;p17"/>
          <p:cNvSpPr/>
          <p:nvPr/>
        </p:nvSpPr>
        <p:spPr>
          <a:xfrm flipH="1">
            <a:off x="57" y="4629003"/>
            <a:ext cx="9143918" cy="572648"/>
          </a:xfrm>
          <a:custGeom>
            <a:avLst/>
            <a:gdLst/>
            <a:ahLst/>
            <a:cxnLst/>
            <a:rect l="l" t="t" r="r" b="b"/>
            <a:pathLst>
              <a:path w="284547" h="105460" extrusionOk="0">
                <a:moveTo>
                  <a:pt x="48785" y="1"/>
                </a:moveTo>
                <a:cubicBezTo>
                  <a:pt x="21761" y="1"/>
                  <a:pt x="6223" y="19645"/>
                  <a:pt x="0" y="30534"/>
                </a:cubicBezTo>
                <a:lnTo>
                  <a:pt x="0" y="103346"/>
                </a:lnTo>
                <a:lnTo>
                  <a:pt x="24065" y="103541"/>
                </a:lnTo>
                <a:lnTo>
                  <a:pt x="139704" y="104386"/>
                </a:lnTo>
                <a:lnTo>
                  <a:pt x="171118" y="104614"/>
                </a:lnTo>
                <a:lnTo>
                  <a:pt x="236483" y="105102"/>
                </a:lnTo>
                <a:lnTo>
                  <a:pt x="284547" y="105460"/>
                </a:lnTo>
                <a:lnTo>
                  <a:pt x="284547" y="19543"/>
                </a:lnTo>
                <a:cubicBezTo>
                  <a:pt x="281848" y="18730"/>
                  <a:pt x="279051" y="18242"/>
                  <a:pt x="276222" y="18144"/>
                </a:cubicBezTo>
                <a:cubicBezTo>
                  <a:pt x="275604" y="18112"/>
                  <a:pt x="274986" y="18112"/>
                  <a:pt x="274401" y="18112"/>
                </a:cubicBezTo>
                <a:cubicBezTo>
                  <a:pt x="273913" y="18144"/>
                  <a:pt x="273425" y="18144"/>
                  <a:pt x="272970" y="18177"/>
                </a:cubicBezTo>
                <a:cubicBezTo>
                  <a:pt x="272710" y="18177"/>
                  <a:pt x="272417" y="18209"/>
                  <a:pt x="272157" y="18209"/>
                </a:cubicBezTo>
                <a:cubicBezTo>
                  <a:pt x="271897" y="18242"/>
                  <a:pt x="271604" y="18275"/>
                  <a:pt x="271344" y="18275"/>
                </a:cubicBezTo>
                <a:cubicBezTo>
                  <a:pt x="270758" y="18340"/>
                  <a:pt x="270141" y="18405"/>
                  <a:pt x="269523" y="18502"/>
                </a:cubicBezTo>
                <a:cubicBezTo>
                  <a:pt x="266759" y="18892"/>
                  <a:pt x="263994" y="19510"/>
                  <a:pt x="261328" y="20356"/>
                </a:cubicBezTo>
                <a:cubicBezTo>
                  <a:pt x="260482" y="20616"/>
                  <a:pt x="259637" y="20876"/>
                  <a:pt x="258791" y="21201"/>
                </a:cubicBezTo>
                <a:lnTo>
                  <a:pt x="257751" y="21559"/>
                </a:lnTo>
                <a:cubicBezTo>
                  <a:pt x="257393" y="21689"/>
                  <a:pt x="257035" y="21819"/>
                  <a:pt x="256677" y="21982"/>
                </a:cubicBezTo>
                <a:lnTo>
                  <a:pt x="256255" y="22144"/>
                </a:lnTo>
                <a:lnTo>
                  <a:pt x="256190" y="22177"/>
                </a:lnTo>
                <a:cubicBezTo>
                  <a:pt x="255930" y="22274"/>
                  <a:pt x="255669" y="22372"/>
                  <a:pt x="255377" y="22502"/>
                </a:cubicBezTo>
                <a:lnTo>
                  <a:pt x="254694" y="22762"/>
                </a:lnTo>
                <a:cubicBezTo>
                  <a:pt x="254304" y="22925"/>
                  <a:pt x="253946" y="23087"/>
                  <a:pt x="253523" y="23283"/>
                </a:cubicBezTo>
                <a:cubicBezTo>
                  <a:pt x="244873" y="26990"/>
                  <a:pt x="235962" y="32193"/>
                  <a:pt x="226629" y="37233"/>
                </a:cubicBezTo>
                <a:cubicBezTo>
                  <a:pt x="221296" y="40128"/>
                  <a:pt x="215800" y="42924"/>
                  <a:pt x="210142" y="45363"/>
                </a:cubicBezTo>
                <a:lnTo>
                  <a:pt x="209134" y="45754"/>
                </a:lnTo>
                <a:cubicBezTo>
                  <a:pt x="208971" y="45851"/>
                  <a:pt x="208809" y="45916"/>
                  <a:pt x="208613" y="45981"/>
                </a:cubicBezTo>
                <a:lnTo>
                  <a:pt x="208288" y="46111"/>
                </a:lnTo>
                <a:lnTo>
                  <a:pt x="207540" y="46436"/>
                </a:lnTo>
                <a:lnTo>
                  <a:pt x="207410" y="46469"/>
                </a:lnTo>
                <a:cubicBezTo>
                  <a:pt x="207053" y="46599"/>
                  <a:pt x="206695" y="46762"/>
                  <a:pt x="206337" y="46892"/>
                </a:cubicBezTo>
                <a:cubicBezTo>
                  <a:pt x="204581" y="47510"/>
                  <a:pt x="202760" y="48030"/>
                  <a:pt x="200939" y="48388"/>
                </a:cubicBezTo>
                <a:cubicBezTo>
                  <a:pt x="200711" y="48420"/>
                  <a:pt x="200516" y="48453"/>
                  <a:pt x="200321" y="48485"/>
                </a:cubicBezTo>
                <a:cubicBezTo>
                  <a:pt x="200288" y="48518"/>
                  <a:pt x="200256" y="48518"/>
                  <a:pt x="200223" y="48518"/>
                </a:cubicBezTo>
                <a:lnTo>
                  <a:pt x="200028" y="48550"/>
                </a:lnTo>
                <a:cubicBezTo>
                  <a:pt x="199833" y="48583"/>
                  <a:pt x="199638" y="48615"/>
                  <a:pt x="199410" y="48648"/>
                </a:cubicBezTo>
                <a:cubicBezTo>
                  <a:pt x="196817" y="49041"/>
                  <a:pt x="194204" y="49238"/>
                  <a:pt x="191587" y="49238"/>
                </a:cubicBezTo>
                <a:cubicBezTo>
                  <a:pt x="189446" y="49238"/>
                  <a:pt x="187303" y="49106"/>
                  <a:pt x="185167" y="48843"/>
                </a:cubicBezTo>
                <a:cubicBezTo>
                  <a:pt x="184354" y="48745"/>
                  <a:pt x="183508" y="48648"/>
                  <a:pt x="182695" y="48518"/>
                </a:cubicBezTo>
                <a:lnTo>
                  <a:pt x="182208" y="48453"/>
                </a:lnTo>
                <a:lnTo>
                  <a:pt x="181947" y="48420"/>
                </a:lnTo>
                <a:cubicBezTo>
                  <a:pt x="178370" y="47835"/>
                  <a:pt x="174793" y="47054"/>
                  <a:pt x="171313" y="46079"/>
                </a:cubicBezTo>
                <a:lnTo>
                  <a:pt x="171151" y="46046"/>
                </a:lnTo>
                <a:cubicBezTo>
                  <a:pt x="163216" y="43835"/>
                  <a:pt x="154891" y="40713"/>
                  <a:pt x="146241" y="37006"/>
                </a:cubicBezTo>
                <a:cubicBezTo>
                  <a:pt x="145558" y="36713"/>
                  <a:pt x="144875" y="36420"/>
                  <a:pt x="144160" y="36128"/>
                </a:cubicBezTo>
                <a:cubicBezTo>
                  <a:pt x="142208" y="35250"/>
                  <a:pt x="140225" y="34372"/>
                  <a:pt x="138208" y="33494"/>
                </a:cubicBezTo>
                <a:lnTo>
                  <a:pt x="136192" y="32583"/>
                </a:lnTo>
                <a:cubicBezTo>
                  <a:pt x="120973" y="25656"/>
                  <a:pt x="104941" y="17689"/>
                  <a:pt x="88518" y="10828"/>
                </a:cubicBezTo>
                <a:cubicBezTo>
                  <a:pt x="86730" y="10080"/>
                  <a:pt x="84941" y="9332"/>
                  <a:pt x="83120" y="8616"/>
                </a:cubicBezTo>
                <a:cubicBezTo>
                  <a:pt x="81527" y="7966"/>
                  <a:pt x="79901" y="7348"/>
                  <a:pt x="78275" y="6730"/>
                </a:cubicBezTo>
                <a:cubicBezTo>
                  <a:pt x="77722" y="6502"/>
                  <a:pt x="77169" y="6275"/>
                  <a:pt x="76616" y="6080"/>
                </a:cubicBezTo>
                <a:cubicBezTo>
                  <a:pt x="74795" y="5397"/>
                  <a:pt x="73007" y="4746"/>
                  <a:pt x="71185" y="4096"/>
                </a:cubicBezTo>
                <a:cubicBezTo>
                  <a:pt x="70275" y="3771"/>
                  <a:pt x="69364" y="3478"/>
                  <a:pt x="68454" y="3185"/>
                </a:cubicBezTo>
                <a:lnTo>
                  <a:pt x="67348" y="2860"/>
                </a:lnTo>
                <a:lnTo>
                  <a:pt x="66730" y="2665"/>
                </a:lnTo>
                <a:cubicBezTo>
                  <a:pt x="64909" y="2145"/>
                  <a:pt x="63088" y="1690"/>
                  <a:pt x="61365" y="1332"/>
                </a:cubicBezTo>
                <a:lnTo>
                  <a:pt x="60909" y="1234"/>
                </a:lnTo>
                <a:lnTo>
                  <a:pt x="59804" y="1039"/>
                </a:lnTo>
                <a:cubicBezTo>
                  <a:pt x="55937" y="327"/>
                  <a:pt x="52266" y="1"/>
                  <a:pt x="4878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7"/>
          <p:cNvSpPr/>
          <p:nvPr/>
        </p:nvSpPr>
        <p:spPr>
          <a:xfrm>
            <a:off x="25" y="4781725"/>
            <a:ext cx="9143918" cy="419731"/>
          </a:xfrm>
          <a:custGeom>
            <a:avLst/>
            <a:gdLst/>
            <a:ahLst/>
            <a:cxnLst/>
            <a:rect l="l" t="t" r="r" b="b"/>
            <a:pathLst>
              <a:path w="284547" h="105460" extrusionOk="0">
                <a:moveTo>
                  <a:pt x="48785" y="1"/>
                </a:moveTo>
                <a:cubicBezTo>
                  <a:pt x="21761" y="1"/>
                  <a:pt x="6223" y="19645"/>
                  <a:pt x="0" y="30534"/>
                </a:cubicBezTo>
                <a:lnTo>
                  <a:pt x="0" y="103346"/>
                </a:lnTo>
                <a:lnTo>
                  <a:pt x="24065" y="103541"/>
                </a:lnTo>
                <a:lnTo>
                  <a:pt x="139704" y="104386"/>
                </a:lnTo>
                <a:lnTo>
                  <a:pt x="171118" y="104614"/>
                </a:lnTo>
                <a:lnTo>
                  <a:pt x="236483" y="105102"/>
                </a:lnTo>
                <a:lnTo>
                  <a:pt x="284547" y="105460"/>
                </a:lnTo>
                <a:lnTo>
                  <a:pt x="284547" y="19543"/>
                </a:lnTo>
                <a:cubicBezTo>
                  <a:pt x="281848" y="18730"/>
                  <a:pt x="279051" y="18242"/>
                  <a:pt x="276222" y="18144"/>
                </a:cubicBezTo>
                <a:cubicBezTo>
                  <a:pt x="275604" y="18112"/>
                  <a:pt x="274986" y="18112"/>
                  <a:pt x="274401" y="18112"/>
                </a:cubicBezTo>
                <a:cubicBezTo>
                  <a:pt x="273913" y="18144"/>
                  <a:pt x="273425" y="18144"/>
                  <a:pt x="272970" y="18177"/>
                </a:cubicBezTo>
                <a:cubicBezTo>
                  <a:pt x="272710" y="18177"/>
                  <a:pt x="272417" y="18209"/>
                  <a:pt x="272157" y="18209"/>
                </a:cubicBezTo>
                <a:cubicBezTo>
                  <a:pt x="271897" y="18242"/>
                  <a:pt x="271604" y="18275"/>
                  <a:pt x="271344" y="18275"/>
                </a:cubicBezTo>
                <a:cubicBezTo>
                  <a:pt x="270758" y="18340"/>
                  <a:pt x="270141" y="18405"/>
                  <a:pt x="269523" y="18502"/>
                </a:cubicBezTo>
                <a:cubicBezTo>
                  <a:pt x="266759" y="18892"/>
                  <a:pt x="263994" y="19510"/>
                  <a:pt x="261328" y="20356"/>
                </a:cubicBezTo>
                <a:cubicBezTo>
                  <a:pt x="260482" y="20616"/>
                  <a:pt x="259637" y="20876"/>
                  <a:pt x="258791" y="21201"/>
                </a:cubicBezTo>
                <a:lnTo>
                  <a:pt x="257751" y="21559"/>
                </a:lnTo>
                <a:cubicBezTo>
                  <a:pt x="257393" y="21689"/>
                  <a:pt x="257035" y="21819"/>
                  <a:pt x="256677" y="21982"/>
                </a:cubicBezTo>
                <a:lnTo>
                  <a:pt x="256255" y="22144"/>
                </a:lnTo>
                <a:lnTo>
                  <a:pt x="256190" y="22177"/>
                </a:lnTo>
                <a:cubicBezTo>
                  <a:pt x="255930" y="22274"/>
                  <a:pt x="255669" y="22372"/>
                  <a:pt x="255377" y="22502"/>
                </a:cubicBezTo>
                <a:lnTo>
                  <a:pt x="254694" y="22762"/>
                </a:lnTo>
                <a:cubicBezTo>
                  <a:pt x="254304" y="22925"/>
                  <a:pt x="253946" y="23087"/>
                  <a:pt x="253523" y="23283"/>
                </a:cubicBezTo>
                <a:cubicBezTo>
                  <a:pt x="244873" y="26990"/>
                  <a:pt x="235962" y="32193"/>
                  <a:pt x="226629" y="37233"/>
                </a:cubicBezTo>
                <a:cubicBezTo>
                  <a:pt x="221296" y="40128"/>
                  <a:pt x="215800" y="42924"/>
                  <a:pt x="210142" y="45363"/>
                </a:cubicBezTo>
                <a:lnTo>
                  <a:pt x="209134" y="45754"/>
                </a:lnTo>
                <a:cubicBezTo>
                  <a:pt x="208971" y="45851"/>
                  <a:pt x="208809" y="45916"/>
                  <a:pt x="208613" y="45981"/>
                </a:cubicBezTo>
                <a:lnTo>
                  <a:pt x="208288" y="46111"/>
                </a:lnTo>
                <a:lnTo>
                  <a:pt x="207540" y="46436"/>
                </a:lnTo>
                <a:lnTo>
                  <a:pt x="207410" y="46469"/>
                </a:lnTo>
                <a:cubicBezTo>
                  <a:pt x="207053" y="46599"/>
                  <a:pt x="206695" y="46762"/>
                  <a:pt x="206337" y="46892"/>
                </a:cubicBezTo>
                <a:cubicBezTo>
                  <a:pt x="204581" y="47510"/>
                  <a:pt x="202760" y="48030"/>
                  <a:pt x="200939" y="48388"/>
                </a:cubicBezTo>
                <a:cubicBezTo>
                  <a:pt x="200711" y="48420"/>
                  <a:pt x="200516" y="48453"/>
                  <a:pt x="200321" y="48485"/>
                </a:cubicBezTo>
                <a:cubicBezTo>
                  <a:pt x="200288" y="48518"/>
                  <a:pt x="200256" y="48518"/>
                  <a:pt x="200223" y="48518"/>
                </a:cubicBezTo>
                <a:lnTo>
                  <a:pt x="200028" y="48550"/>
                </a:lnTo>
                <a:cubicBezTo>
                  <a:pt x="199833" y="48583"/>
                  <a:pt x="199638" y="48615"/>
                  <a:pt x="199410" y="48648"/>
                </a:cubicBezTo>
                <a:cubicBezTo>
                  <a:pt x="196817" y="49041"/>
                  <a:pt x="194204" y="49238"/>
                  <a:pt x="191587" y="49238"/>
                </a:cubicBezTo>
                <a:cubicBezTo>
                  <a:pt x="189446" y="49238"/>
                  <a:pt x="187303" y="49106"/>
                  <a:pt x="185167" y="48843"/>
                </a:cubicBezTo>
                <a:cubicBezTo>
                  <a:pt x="184354" y="48745"/>
                  <a:pt x="183508" y="48648"/>
                  <a:pt x="182695" y="48518"/>
                </a:cubicBezTo>
                <a:lnTo>
                  <a:pt x="182208" y="48453"/>
                </a:lnTo>
                <a:lnTo>
                  <a:pt x="181947" y="48420"/>
                </a:lnTo>
                <a:cubicBezTo>
                  <a:pt x="178370" y="47835"/>
                  <a:pt x="174793" y="47054"/>
                  <a:pt x="171313" y="46079"/>
                </a:cubicBezTo>
                <a:lnTo>
                  <a:pt x="171151" y="46046"/>
                </a:lnTo>
                <a:cubicBezTo>
                  <a:pt x="163216" y="43835"/>
                  <a:pt x="154891" y="40713"/>
                  <a:pt x="146241" y="37006"/>
                </a:cubicBezTo>
                <a:cubicBezTo>
                  <a:pt x="145558" y="36713"/>
                  <a:pt x="144875" y="36420"/>
                  <a:pt x="144160" y="36128"/>
                </a:cubicBezTo>
                <a:cubicBezTo>
                  <a:pt x="142208" y="35250"/>
                  <a:pt x="140225" y="34372"/>
                  <a:pt x="138208" y="33494"/>
                </a:cubicBezTo>
                <a:lnTo>
                  <a:pt x="136192" y="32583"/>
                </a:lnTo>
                <a:cubicBezTo>
                  <a:pt x="120973" y="25656"/>
                  <a:pt x="104941" y="17689"/>
                  <a:pt x="88518" y="10828"/>
                </a:cubicBezTo>
                <a:cubicBezTo>
                  <a:pt x="86730" y="10080"/>
                  <a:pt x="84941" y="9332"/>
                  <a:pt x="83120" y="8616"/>
                </a:cubicBezTo>
                <a:cubicBezTo>
                  <a:pt x="81527" y="7966"/>
                  <a:pt x="79901" y="7348"/>
                  <a:pt x="78275" y="6730"/>
                </a:cubicBezTo>
                <a:cubicBezTo>
                  <a:pt x="77722" y="6502"/>
                  <a:pt x="77169" y="6275"/>
                  <a:pt x="76616" y="6080"/>
                </a:cubicBezTo>
                <a:cubicBezTo>
                  <a:pt x="74795" y="5397"/>
                  <a:pt x="73007" y="4746"/>
                  <a:pt x="71185" y="4096"/>
                </a:cubicBezTo>
                <a:cubicBezTo>
                  <a:pt x="70275" y="3771"/>
                  <a:pt x="69364" y="3478"/>
                  <a:pt x="68454" y="3185"/>
                </a:cubicBezTo>
                <a:lnTo>
                  <a:pt x="67348" y="2860"/>
                </a:lnTo>
                <a:lnTo>
                  <a:pt x="66730" y="2665"/>
                </a:lnTo>
                <a:cubicBezTo>
                  <a:pt x="64909" y="2145"/>
                  <a:pt x="63088" y="1690"/>
                  <a:pt x="61365" y="1332"/>
                </a:cubicBezTo>
                <a:lnTo>
                  <a:pt x="60909" y="1234"/>
                </a:lnTo>
                <a:lnTo>
                  <a:pt x="59804" y="1039"/>
                </a:lnTo>
                <a:cubicBezTo>
                  <a:pt x="55937" y="327"/>
                  <a:pt x="52266" y="1"/>
                  <a:pt x="487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2" name="Google Shape;642;p17"/>
          <p:cNvGrpSpPr/>
          <p:nvPr/>
        </p:nvGrpSpPr>
        <p:grpSpPr>
          <a:xfrm rot="-810433">
            <a:off x="1495149" y="4797803"/>
            <a:ext cx="494178" cy="235387"/>
            <a:chOff x="2194075" y="1484650"/>
            <a:chExt cx="908850" cy="324675"/>
          </a:xfrm>
        </p:grpSpPr>
        <p:sp>
          <p:nvSpPr>
            <p:cNvPr id="643" name="Google Shape;643;p17"/>
            <p:cNvSpPr/>
            <p:nvPr/>
          </p:nvSpPr>
          <p:spPr>
            <a:xfrm>
              <a:off x="2194075" y="1484650"/>
              <a:ext cx="658100" cy="191500"/>
            </a:xfrm>
            <a:custGeom>
              <a:avLst/>
              <a:gdLst/>
              <a:ahLst/>
              <a:cxnLst/>
              <a:rect l="l" t="t" r="r" b="b"/>
              <a:pathLst>
                <a:path w="26324" h="7660" extrusionOk="0">
                  <a:moveTo>
                    <a:pt x="6554" y="1"/>
                  </a:moveTo>
                  <a:cubicBezTo>
                    <a:pt x="2968" y="1"/>
                    <a:pt x="497" y="605"/>
                    <a:pt x="304" y="1721"/>
                  </a:cubicBezTo>
                  <a:cubicBezTo>
                    <a:pt x="1" y="3454"/>
                    <a:pt x="5533" y="5855"/>
                    <a:pt x="12645" y="7010"/>
                  </a:cubicBezTo>
                  <a:cubicBezTo>
                    <a:pt x="15271" y="7450"/>
                    <a:pt x="17751" y="7659"/>
                    <a:pt x="19846" y="7659"/>
                  </a:cubicBezTo>
                  <a:cubicBezTo>
                    <a:pt x="23401" y="7659"/>
                    <a:pt x="25847" y="7055"/>
                    <a:pt x="26019" y="5946"/>
                  </a:cubicBezTo>
                  <a:cubicBezTo>
                    <a:pt x="26323" y="4183"/>
                    <a:pt x="20791" y="1812"/>
                    <a:pt x="13679" y="627"/>
                  </a:cubicBezTo>
                  <a:cubicBezTo>
                    <a:pt x="11081" y="203"/>
                    <a:pt x="8630" y="1"/>
                    <a:pt x="6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2786025" y="1716850"/>
              <a:ext cx="316900" cy="92475"/>
            </a:xfrm>
            <a:custGeom>
              <a:avLst/>
              <a:gdLst/>
              <a:ahLst/>
              <a:cxnLst/>
              <a:rect l="l" t="t" r="r" b="b"/>
              <a:pathLst>
                <a:path w="12676" h="3699" extrusionOk="0">
                  <a:moveTo>
                    <a:pt x="3223" y="0"/>
                  </a:moveTo>
                  <a:cubicBezTo>
                    <a:pt x="1467" y="0"/>
                    <a:pt x="250" y="308"/>
                    <a:pt x="153" y="853"/>
                  </a:cubicBezTo>
                  <a:cubicBezTo>
                    <a:pt x="1" y="1674"/>
                    <a:pt x="2645" y="2859"/>
                    <a:pt x="6080" y="3376"/>
                  </a:cubicBezTo>
                  <a:cubicBezTo>
                    <a:pt x="7361" y="3593"/>
                    <a:pt x="8569" y="3698"/>
                    <a:pt x="9585" y="3698"/>
                  </a:cubicBezTo>
                  <a:cubicBezTo>
                    <a:pt x="11270" y="3698"/>
                    <a:pt x="12429" y="3409"/>
                    <a:pt x="12524" y="2859"/>
                  </a:cubicBezTo>
                  <a:cubicBezTo>
                    <a:pt x="12676" y="2008"/>
                    <a:pt x="10031" y="822"/>
                    <a:pt x="6597" y="306"/>
                  </a:cubicBezTo>
                  <a:cubicBezTo>
                    <a:pt x="5371" y="98"/>
                    <a:pt x="4212" y="0"/>
                    <a:pt x="3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2551225" y="1739825"/>
              <a:ext cx="158850" cy="46125"/>
            </a:xfrm>
            <a:custGeom>
              <a:avLst/>
              <a:gdLst/>
              <a:ahLst/>
              <a:cxnLst/>
              <a:rect l="l" t="t" r="r" b="b"/>
              <a:pathLst>
                <a:path w="6354" h="1845" extrusionOk="0">
                  <a:moveTo>
                    <a:pt x="1604" y="1"/>
                  </a:moveTo>
                  <a:cubicBezTo>
                    <a:pt x="724" y="1"/>
                    <a:pt x="120" y="148"/>
                    <a:pt x="61" y="420"/>
                  </a:cubicBezTo>
                  <a:cubicBezTo>
                    <a:pt x="1" y="815"/>
                    <a:pt x="1338" y="1393"/>
                    <a:pt x="3040" y="1697"/>
                  </a:cubicBezTo>
                  <a:cubicBezTo>
                    <a:pt x="3665" y="1797"/>
                    <a:pt x="4256" y="1844"/>
                    <a:pt x="4758" y="1844"/>
                  </a:cubicBezTo>
                  <a:cubicBezTo>
                    <a:pt x="5625" y="1844"/>
                    <a:pt x="6224" y="1704"/>
                    <a:pt x="6262" y="1454"/>
                  </a:cubicBezTo>
                  <a:cubicBezTo>
                    <a:pt x="6353" y="1028"/>
                    <a:pt x="5016" y="451"/>
                    <a:pt x="3314" y="147"/>
                  </a:cubicBezTo>
                  <a:cubicBezTo>
                    <a:pt x="2688" y="48"/>
                    <a:pt x="2102" y="1"/>
                    <a:pt x="16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17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3612662" y="2254164"/>
            <a:ext cx="1842000" cy="7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17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6052499" y="2254164"/>
            <a:ext cx="1842000" cy="7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Signika"/>
              <a:buNone/>
              <a:defRPr sz="6000"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t>xx%</a:t>
            </a:r>
          </a:p>
        </p:txBody>
      </p:sp>
      <p:grpSp>
        <p:nvGrpSpPr>
          <p:cNvPr id="648" name="Google Shape;648;p17"/>
          <p:cNvGrpSpPr/>
          <p:nvPr/>
        </p:nvGrpSpPr>
        <p:grpSpPr>
          <a:xfrm rot="1443675">
            <a:off x="616607" y="4767785"/>
            <a:ext cx="456487" cy="447512"/>
            <a:chOff x="4347600" y="2391725"/>
            <a:chExt cx="704450" cy="690600"/>
          </a:xfrm>
        </p:grpSpPr>
        <p:sp>
          <p:nvSpPr>
            <p:cNvPr id="649" name="Google Shape;649;p17"/>
            <p:cNvSpPr/>
            <p:nvPr/>
          </p:nvSpPr>
          <p:spPr>
            <a:xfrm>
              <a:off x="4353700" y="2469150"/>
              <a:ext cx="244700" cy="258400"/>
            </a:xfrm>
            <a:custGeom>
              <a:avLst/>
              <a:gdLst/>
              <a:ahLst/>
              <a:cxnLst/>
              <a:rect l="l" t="t" r="r" b="b"/>
              <a:pathLst>
                <a:path w="9788" h="10336" extrusionOk="0">
                  <a:moveTo>
                    <a:pt x="5283" y="0"/>
                  </a:moveTo>
                  <a:cubicBezTo>
                    <a:pt x="5030" y="0"/>
                    <a:pt x="4778" y="30"/>
                    <a:pt x="4529" y="93"/>
                  </a:cubicBezTo>
                  <a:cubicBezTo>
                    <a:pt x="3192" y="397"/>
                    <a:pt x="2249" y="1521"/>
                    <a:pt x="1945" y="3193"/>
                  </a:cubicBezTo>
                  <a:cubicBezTo>
                    <a:pt x="1338" y="6506"/>
                    <a:pt x="61" y="10305"/>
                    <a:pt x="0" y="10336"/>
                  </a:cubicBezTo>
                  <a:lnTo>
                    <a:pt x="61" y="10336"/>
                  </a:lnTo>
                  <a:cubicBezTo>
                    <a:pt x="274" y="9606"/>
                    <a:pt x="730" y="8664"/>
                    <a:pt x="1642" y="7691"/>
                  </a:cubicBezTo>
                  <a:cubicBezTo>
                    <a:pt x="2037" y="6384"/>
                    <a:pt x="2432" y="4804"/>
                    <a:pt x="2705" y="3314"/>
                  </a:cubicBezTo>
                  <a:cubicBezTo>
                    <a:pt x="2979" y="1977"/>
                    <a:pt x="3708" y="1065"/>
                    <a:pt x="4711" y="792"/>
                  </a:cubicBezTo>
                  <a:cubicBezTo>
                    <a:pt x="4883" y="756"/>
                    <a:pt x="5057" y="739"/>
                    <a:pt x="5232" y="739"/>
                  </a:cubicBezTo>
                  <a:cubicBezTo>
                    <a:pt x="6268" y="739"/>
                    <a:pt x="7345" y="1346"/>
                    <a:pt x="8177" y="2463"/>
                  </a:cubicBezTo>
                  <a:cubicBezTo>
                    <a:pt x="8450" y="2859"/>
                    <a:pt x="8754" y="3284"/>
                    <a:pt x="9028" y="3770"/>
                  </a:cubicBezTo>
                  <a:cubicBezTo>
                    <a:pt x="9271" y="3679"/>
                    <a:pt x="9544" y="3618"/>
                    <a:pt x="9788" y="3588"/>
                  </a:cubicBezTo>
                  <a:cubicBezTo>
                    <a:pt x="9484" y="2980"/>
                    <a:pt x="9119" y="2433"/>
                    <a:pt x="8784" y="2007"/>
                  </a:cubicBezTo>
                  <a:cubicBezTo>
                    <a:pt x="7776" y="721"/>
                    <a:pt x="6516" y="0"/>
                    <a:pt x="5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4811150" y="2391725"/>
              <a:ext cx="240900" cy="354075"/>
            </a:xfrm>
            <a:custGeom>
              <a:avLst/>
              <a:gdLst/>
              <a:ahLst/>
              <a:cxnLst/>
              <a:rect l="l" t="t" r="r" b="b"/>
              <a:pathLst>
                <a:path w="9636" h="14163" extrusionOk="0">
                  <a:moveTo>
                    <a:pt x="6488" y="0"/>
                  </a:moveTo>
                  <a:cubicBezTo>
                    <a:pt x="5678" y="0"/>
                    <a:pt x="4875" y="382"/>
                    <a:pt x="4134" y="1123"/>
                  </a:cubicBezTo>
                  <a:cubicBezTo>
                    <a:pt x="2675" y="2582"/>
                    <a:pt x="851" y="4010"/>
                    <a:pt x="0" y="4709"/>
                  </a:cubicBezTo>
                  <a:cubicBezTo>
                    <a:pt x="213" y="4618"/>
                    <a:pt x="304" y="4618"/>
                    <a:pt x="304" y="4618"/>
                  </a:cubicBezTo>
                  <a:cubicBezTo>
                    <a:pt x="304" y="4618"/>
                    <a:pt x="335" y="4892"/>
                    <a:pt x="395" y="5317"/>
                  </a:cubicBezTo>
                  <a:cubicBezTo>
                    <a:pt x="1277" y="4618"/>
                    <a:pt x="3192" y="3098"/>
                    <a:pt x="4651" y="1609"/>
                  </a:cubicBezTo>
                  <a:cubicBezTo>
                    <a:pt x="5253" y="1030"/>
                    <a:pt x="5870" y="728"/>
                    <a:pt x="6481" y="728"/>
                  </a:cubicBezTo>
                  <a:cubicBezTo>
                    <a:pt x="6703" y="728"/>
                    <a:pt x="6924" y="768"/>
                    <a:pt x="7143" y="849"/>
                  </a:cubicBezTo>
                  <a:cubicBezTo>
                    <a:pt x="8055" y="1214"/>
                    <a:pt x="8602" y="2186"/>
                    <a:pt x="8694" y="3524"/>
                  </a:cubicBezTo>
                  <a:cubicBezTo>
                    <a:pt x="8845" y="6138"/>
                    <a:pt x="7052" y="11123"/>
                    <a:pt x="5532" y="13250"/>
                  </a:cubicBezTo>
                  <a:lnTo>
                    <a:pt x="5988" y="13463"/>
                  </a:lnTo>
                  <a:cubicBezTo>
                    <a:pt x="5988" y="13463"/>
                    <a:pt x="5958" y="13706"/>
                    <a:pt x="5836" y="14162"/>
                  </a:cubicBezTo>
                  <a:cubicBezTo>
                    <a:pt x="7538" y="12156"/>
                    <a:pt x="9636" y="6533"/>
                    <a:pt x="9484" y="3524"/>
                  </a:cubicBezTo>
                  <a:cubicBezTo>
                    <a:pt x="9423" y="1883"/>
                    <a:pt x="8663" y="636"/>
                    <a:pt x="7447" y="180"/>
                  </a:cubicBezTo>
                  <a:cubicBezTo>
                    <a:pt x="7129" y="60"/>
                    <a:pt x="6808" y="0"/>
                    <a:pt x="6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4347600" y="2507175"/>
              <a:ext cx="612500" cy="575150"/>
            </a:xfrm>
            <a:custGeom>
              <a:avLst/>
              <a:gdLst/>
              <a:ahLst/>
              <a:cxnLst/>
              <a:rect l="l" t="t" r="r" b="b"/>
              <a:pathLst>
                <a:path w="24500" h="23006" extrusionOk="0">
                  <a:moveTo>
                    <a:pt x="18844" y="0"/>
                  </a:moveTo>
                  <a:cubicBezTo>
                    <a:pt x="18778" y="0"/>
                    <a:pt x="17350" y="29"/>
                    <a:pt x="8785" y="2341"/>
                  </a:cubicBezTo>
                  <a:cubicBezTo>
                    <a:pt x="62" y="4742"/>
                    <a:pt x="1" y="9939"/>
                    <a:pt x="1" y="9939"/>
                  </a:cubicBezTo>
                  <a:cubicBezTo>
                    <a:pt x="1308" y="16262"/>
                    <a:pt x="4500" y="22219"/>
                    <a:pt x="12919" y="22979"/>
                  </a:cubicBezTo>
                  <a:cubicBezTo>
                    <a:pt x="13120" y="22997"/>
                    <a:pt x="13317" y="23005"/>
                    <a:pt x="13512" y="23005"/>
                  </a:cubicBezTo>
                  <a:cubicBezTo>
                    <a:pt x="21459" y="23005"/>
                    <a:pt x="24500" y="8815"/>
                    <a:pt x="24500" y="8815"/>
                  </a:cubicBezTo>
                  <a:cubicBezTo>
                    <a:pt x="19515" y="6718"/>
                    <a:pt x="18846" y="0"/>
                    <a:pt x="18846" y="0"/>
                  </a:cubicBezTo>
                  <a:cubicBezTo>
                    <a:pt x="18846" y="0"/>
                    <a:pt x="18846" y="0"/>
                    <a:pt x="18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4402325" y="2674350"/>
              <a:ext cx="319950" cy="142875"/>
            </a:xfrm>
            <a:custGeom>
              <a:avLst/>
              <a:gdLst/>
              <a:ahLst/>
              <a:cxnLst/>
              <a:rect l="l" t="t" r="r" b="b"/>
              <a:pathLst>
                <a:path w="12798" h="5715" extrusionOk="0">
                  <a:moveTo>
                    <a:pt x="12797" y="0"/>
                  </a:moveTo>
                  <a:lnTo>
                    <a:pt x="12797" y="0"/>
                  </a:lnTo>
                  <a:cubicBezTo>
                    <a:pt x="11612" y="91"/>
                    <a:pt x="10396" y="243"/>
                    <a:pt x="9271" y="547"/>
                  </a:cubicBezTo>
                  <a:cubicBezTo>
                    <a:pt x="8086" y="851"/>
                    <a:pt x="6991" y="1246"/>
                    <a:pt x="5897" y="1702"/>
                  </a:cubicBezTo>
                  <a:cubicBezTo>
                    <a:pt x="4773" y="2158"/>
                    <a:pt x="3739" y="2766"/>
                    <a:pt x="2736" y="3435"/>
                  </a:cubicBezTo>
                  <a:cubicBezTo>
                    <a:pt x="1763" y="4073"/>
                    <a:pt x="791" y="4833"/>
                    <a:pt x="0" y="5715"/>
                  </a:cubicBezTo>
                  <a:cubicBezTo>
                    <a:pt x="1004" y="5046"/>
                    <a:pt x="2007" y="4499"/>
                    <a:pt x="3040" y="3921"/>
                  </a:cubicBezTo>
                  <a:cubicBezTo>
                    <a:pt x="4073" y="3374"/>
                    <a:pt x="5137" y="2857"/>
                    <a:pt x="6201" y="2401"/>
                  </a:cubicBezTo>
                  <a:cubicBezTo>
                    <a:pt x="7265" y="1945"/>
                    <a:pt x="8359" y="1490"/>
                    <a:pt x="9454" y="1094"/>
                  </a:cubicBezTo>
                  <a:cubicBezTo>
                    <a:pt x="10578" y="699"/>
                    <a:pt x="11672" y="395"/>
                    <a:pt x="12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4488200" y="2768575"/>
              <a:ext cx="193800" cy="98050"/>
            </a:xfrm>
            <a:custGeom>
              <a:avLst/>
              <a:gdLst/>
              <a:ahLst/>
              <a:cxnLst/>
              <a:rect l="l" t="t" r="r" b="b"/>
              <a:pathLst>
                <a:path w="7752" h="3922" extrusionOk="0">
                  <a:moveTo>
                    <a:pt x="7751" y="0"/>
                  </a:moveTo>
                  <a:lnTo>
                    <a:pt x="5806" y="973"/>
                  </a:lnTo>
                  <a:lnTo>
                    <a:pt x="3860" y="1946"/>
                  </a:lnTo>
                  <a:lnTo>
                    <a:pt x="1915" y="2888"/>
                  </a:lnTo>
                  <a:cubicBezTo>
                    <a:pt x="1277" y="3222"/>
                    <a:pt x="638" y="3526"/>
                    <a:pt x="0" y="3921"/>
                  </a:cubicBezTo>
                  <a:cubicBezTo>
                    <a:pt x="760" y="3830"/>
                    <a:pt x="1459" y="3648"/>
                    <a:pt x="2158" y="3465"/>
                  </a:cubicBezTo>
                  <a:cubicBezTo>
                    <a:pt x="2827" y="3253"/>
                    <a:pt x="3526" y="2949"/>
                    <a:pt x="4195" y="2645"/>
                  </a:cubicBezTo>
                  <a:cubicBezTo>
                    <a:pt x="4863" y="2310"/>
                    <a:pt x="5502" y="1946"/>
                    <a:pt x="6110" y="1520"/>
                  </a:cubicBezTo>
                  <a:cubicBezTo>
                    <a:pt x="6718" y="1064"/>
                    <a:pt x="7295" y="578"/>
                    <a:pt x="7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4561900" y="2786800"/>
              <a:ext cx="235600" cy="196075"/>
            </a:xfrm>
            <a:custGeom>
              <a:avLst/>
              <a:gdLst/>
              <a:ahLst/>
              <a:cxnLst/>
              <a:rect l="l" t="t" r="r" b="b"/>
              <a:pathLst>
                <a:path w="9424" h="7843" extrusionOk="0">
                  <a:moveTo>
                    <a:pt x="9423" y="1"/>
                  </a:moveTo>
                  <a:cubicBezTo>
                    <a:pt x="8785" y="821"/>
                    <a:pt x="8086" y="1612"/>
                    <a:pt x="7387" y="2432"/>
                  </a:cubicBezTo>
                  <a:cubicBezTo>
                    <a:pt x="6657" y="3192"/>
                    <a:pt x="5928" y="3891"/>
                    <a:pt x="5168" y="4590"/>
                  </a:cubicBezTo>
                  <a:lnTo>
                    <a:pt x="4590" y="5077"/>
                  </a:lnTo>
                  <a:lnTo>
                    <a:pt x="3982" y="5533"/>
                  </a:lnTo>
                  <a:cubicBezTo>
                    <a:pt x="3800" y="5715"/>
                    <a:pt x="3587" y="5837"/>
                    <a:pt x="3374" y="5989"/>
                  </a:cubicBezTo>
                  <a:cubicBezTo>
                    <a:pt x="3162" y="6110"/>
                    <a:pt x="2979" y="6293"/>
                    <a:pt x="2736" y="6414"/>
                  </a:cubicBezTo>
                  <a:cubicBezTo>
                    <a:pt x="1915" y="6992"/>
                    <a:pt x="943" y="7387"/>
                    <a:pt x="1" y="7843"/>
                  </a:cubicBezTo>
                  <a:cubicBezTo>
                    <a:pt x="1034" y="7691"/>
                    <a:pt x="2098" y="7387"/>
                    <a:pt x="3040" y="6901"/>
                  </a:cubicBezTo>
                  <a:cubicBezTo>
                    <a:pt x="3982" y="6445"/>
                    <a:pt x="4894" y="5837"/>
                    <a:pt x="5715" y="5107"/>
                  </a:cubicBezTo>
                  <a:cubicBezTo>
                    <a:pt x="6505" y="4408"/>
                    <a:pt x="7235" y="3648"/>
                    <a:pt x="7873" y="2767"/>
                  </a:cubicBezTo>
                  <a:cubicBezTo>
                    <a:pt x="8481" y="1885"/>
                    <a:pt x="9058" y="973"/>
                    <a:pt x="9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17"/>
          <p:cNvSpPr/>
          <p:nvPr/>
        </p:nvSpPr>
        <p:spPr>
          <a:xfrm flipH="1">
            <a:off x="7796778" y="3753500"/>
            <a:ext cx="1501505" cy="1540796"/>
          </a:xfrm>
          <a:custGeom>
            <a:avLst/>
            <a:gdLst/>
            <a:ahLst/>
            <a:cxnLst/>
            <a:rect l="l" t="t" r="r" b="b"/>
            <a:pathLst>
              <a:path w="73984" h="75920" extrusionOk="0">
                <a:moveTo>
                  <a:pt x="14725" y="0"/>
                </a:moveTo>
                <a:cubicBezTo>
                  <a:pt x="14691" y="0"/>
                  <a:pt x="14656" y="3"/>
                  <a:pt x="14621" y="11"/>
                </a:cubicBezTo>
                <a:cubicBezTo>
                  <a:pt x="14317" y="71"/>
                  <a:pt x="14135" y="345"/>
                  <a:pt x="14165" y="649"/>
                </a:cubicBezTo>
                <a:cubicBezTo>
                  <a:pt x="14165" y="649"/>
                  <a:pt x="14378" y="1895"/>
                  <a:pt x="14651" y="3111"/>
                </a:cubicBezTo>
                <a:cubicBezTo>
                  <a:pt x="14895" y="4266"/>
                  <a:pt x="15016" y="4935"/>
                  <a:pt x="15107" y="5360"/>
                </a:cubicBezTo>
                <a:cubicBezTo>
                  <a:pt x="14287" y="6758"/>
                  <a:pt x="13557" y="8248"/>
                  <a:pt x="12949" y="9828"/>
                </a:cubicBezTo>
                <a:lnTo>
                  <a:pt x="11794" y="6910"/>
                </a:lnTo>
                <a:cubicBezTo>
                  <a:pt x="11727" y="6685"/>
                  <a:pt x="11542" y="6560"/>
                  <a:pt x="11327" y="6560"/>
                </a:cubicBezTo>
                <a:cubicBezTo>
                  <a:pt x="11252" y="6560"/>
                  <a:pt x="11174" y="6575"/>
                  <a:pt x="11095" y="6606"/>
                </a:cubicBezTo>
                <a:cubicBezTo>
                  <a:pt x="10791" y="6728"/>
                  <a:pt x="10670" y="7032"/>
                  <a:pt x="10791" y="7336"/>
                </a:cubicBezTo>
                <a:lnTo>
                  <a:pt x="12402" y="11561"/>
                </a:lnTo>
                <a:lnTo>
                  <a:pt x="12068" y="12807"/>
                </a:lnTo>
                <a:cubicBezTo>
                  <a:pt x="10791" y="11561"/>
                  <a:pt x="9332" y="10132"/>
                  <a:pt x="9211" y="10041"/>
                </a:cubicBezTo>
                <a:cubicBezTo>
                  <a:pt x="9113" y="9911"/>
                  <a:pt x="8963" y="9850"/>
                  <a:pt x="8807" y="9850"/>
                </a:cubicBezTo>
                <a:cubicBezTo>
                  <a:pt x="8672" y="9850"/>
                  <a:pt x="8533" y="9896"/>
                  <a:pt x="8420" y="9980"/>
                </a:cubicBezTo>
                <a:cubicBezTo>
                  <a:pt x="8208" y="10193"/>
                  <a:pt x="8208" y="10558"/>
                  <a:pt x="8390" y="10801"/>
                </a:cubicBezTo>
                <a:cubicBezTo>
                  <a:pt x="8511" y="10892"/>
                  <a:pt x="10791" y="13111"/>
                  <a:pt x="11764" y="14084"/>
                </a:cubicBezTo>
                <a:cubicBezTo>
                  <a:pt x="11399" y="15907"/>
                  <a:pt x="11186" y="17822"/>
                  <a:pt x="11156" y="19798"/>
                </a:cubicBezTo>
                <a:lnTo>
                  <a:pt x="8755" y="17670"/>
                </a:lnTo>
                <a:cubicBezTo>
                  <a:pt x="8652" y="17583"/>
                  <a:pt x="8522" y="17537"/>
                  <a:pt x="8387" y="17537"/>
                </a:cubicBezTo>
                <a:cubicBezTo>
                  <a:pt x="8241" y="17537"/>
                  <a:pt x="8091" y="17590"/>
                  <a:pt x="7964" y="17701"/>
                </a:cubicBezTo>
                <a:cubicBezTo>
                  <a:pt x="7782" y="17944"/>
                  <a:pt x="7782" y="18278"/>
                  <a:pt x="7995" y="18491"/>
                </a:cubicBezTo>
                <a:lnTo>
                  <a:pt x="11156" y="21318"/>
                </a:lnTo>
                <a:cubicBezTo>
                  <a:pt x="11156" y="21652"/>
                  <a:pt x="11186" y="21956"/>
                  <a:pt x="11186" y="22290"/>
                </a:cubicBezTo>
                <a:cubicBezTo>
                  <a:pt x="9727" y="21956"/>
                  <a:pt x="6718" y="21196"/>
                  <a:pt x="6293" y="21166"/>
                </a:cubicBezTo>
                <a:cubicBezTo>
                  <a:pt x="6273" y="21164"/>
                  <a:pt x="6254" y="21163"/>
                  <a:pt x="6235" y="21163"/>
                </a:cubicBezTo>
                <a:cubicBezTo>
                  <a:pt x="5955" y="21163"/>
                  <a:pt x="5713" y="21368"/>
                  <a:pt x="5685" y="21652"/>
                </a:cubicBezTo>
                <a:cubicBezTo>
                  <a:pt x="5654" y="21926"/>
                  <a:pt x="5806" y="22169"/>
                  <a:pt x="6019" y="22230"/>
                </a:cubicBezTo>
                <a:cubicBezTo>
                  <a:pt x="6080" y="22230"/>
                  <a:pt x="6110" y="22260"/>
                  <a:pt x="6171" y="22260"/>
                </a:cubicBezTo>
                <a:cubicBezTo>
                  <a:pt x="6475" y="22321"/>
                  <a:pt x="9332" y="22990"/>
                  <a:pt x="11308" y="23476"/>
                </a:cubicBezTo>
                <a:cubicBezTo>
                  <a:pt x="11642" y="26789"/>
                  <a:pt x="12554" y="29981"/>
                  <a:pt x="13466" y="33111"/>
                </a:cubicBezTo>
                <a:cubicBezTo>
                  <a:pt x="13466" y="33142"/>
                  <a:pt x="13466" y="33142"/>
                  <a:pt x="13527" y="33172"/>
                </a:cubicBezTo>
                <a:cubicBezTo>
                  <a:pt x="11703" y="32503"/>
                  <a:pt x="9940" y="31835"/>
                  <a:pt x="9727" y="31743"/>
                </a:cubicBezTo>
                <a:cubicBezTo>
                  <a:pt x="9638" y="31694"/>
                  <a:pt x="9543" y="31670"/>
                  <a:pt x="9449" y="31670"/>
                </a:cubicBezTo>
                <a:cubicBezTo>
                  <a:pt x="9255" y="31670"/>
                  <a:pt x="9070" y="31772"/>
                  <a:pt x="8967" y="31956"/>
                </a:cubicBezTo>
                <a:cubicBezTo>
                  <a:pt x="8815" y="32230"/>
                  <a:pt x="8907" y="32564"/>
                  <a:pt x="9180" y="32716"/>
                </a:cubicBezTo>
                <a:cubicBezTo>
                  <a:pt x="9211" y="32747"/>
                  <a:pt x="9332" y="32807"/>
                  <a:pt x="9454" y="32838"/>
                </a:cubicBezTo>
                <a:cubicBezTo>
                  <a:pt x="10335" y="33172"/>
                  <a:pt x="12767" y="34114"/>
                  <a:pt x="13892" y="34509"/>
                </a:cubicBezTo>
                <a:cubicBezTo>
                  <a:pt x="14013" y="34935"/>
                  <a:pt x="14135" y="35300"/>
                  <a:pt x="14226" y="35725"/>
                </a:cubicBezTo>
                <a:lnTo>
                  <a:pt x="9302" y="35482"/>
                </a:lnTo>
                <a:cubicBezTo>
                  <a:pt x="8998" y="35482"/>
                  <a:pt x="8724" y="35725"/>
                  <a:pt x="8724" y="36029"/>
                </a:cubicBezTo>
                <a:cubicBezTo>
                  <a:pt x="8724" y="36242"/>
                  <a:pt x="8846" y="36485"/>
                  <a:pt x="9059" y="36546"/>
                </a:cubicBezTo>
                <a:cubicBezTo>
                  <a:pt x="9150" y="36576"/>
                  <a:pt x="9180" y="36576"/>
                  <a:pt x="9271" y="36576"/>
                </a:cubicBezTo>
                <a:lnTo>
                  <a:pt x="14530" y="36850"/>
                </a:lnTo>
                <a:cubicBezTo>
                  <a:pt x="14621" y="37184"/>
                  <a:pt x="14682" y="37488"/>
                  <a:pt x="14803" y="37853"/>
                </a:cubicBezTo>
                <a:cubicBezTo>
                  <a:pt x="15290" y="39920"/>
                  <a:pt x="15715" y="41835"/>
                  <a:pt x="16019" y="43628"/>
                </a:cubicBezTo>
                <a:cubicBezTo>
                  <a:pt x="14591" y="42868"/>
                  <a:pt x="12858" y="41896"/>
                  <a:pt x="12645" y="41744"/>
                </a:cubicBezTo>
                <a:cubicBezTo>
                  <a:pt x="12544" y="41676"/>
                  <a:pt x="12434" y="41646"/>
                  <a:pt x="12328" y="41646"/>
                </a:cubicBezTo>
                <a:cubicBezTo>
                  <a:pt x="12148" y="41646"/>
                  <a:pt x="11981" y="41732"/>
                  <a:pt x="11885" y="41865"/>
                </a:cubicBezTo>
                <a:cubicBezTo>
                  <a:pt x="11703" y="42139"/>
                  <a:pt x="11764" y="42473"/>
                  <a:pt x="12007" y="42625"/>
                </a:cubicBezTo>
                <a:cubicBezTo>
                  <a:pt x="12402" y="42929"/>
                  <a:pt x="15350" y="44479"/>
                  <a:pt x="16262" y="44996"/>
                </a:cubicBezTo>
                <a:cubicBezTo>
                  <a:pt x="16323" y="45421"/>
                  <a:pt x="16354" y="45817"/>
                  <a:pt x="16445" y="46242"/>
                </a:cubicBezTo>
                <a:lnTo>
                  <a:pt x="11247" y="44966"/>
                </a:lnTo>
                <a:cubicBezTo>
                  <a:pt x="11194" y="44950"/>
                  <a:pt x="11141" y="44942"/>
                  <a:pt x="11088" y="44942"/>
                </a:cubicBezTo>
                <a:cubicBezTo>
                  <a:pt x="10843" y="44942"/>
                  <a:pt x="10623" y="45110"/>
                  <a:pt x="10548" y="45361"/>
                </a:cubicBezTo>
                <a:cubicBezTo>
                  <a:pt x="10487" y="45634"/>
                  <a:pt x="10639" y="45908"/>
                  <a:pt x="10882" y="46029"/>
                </a:cubicBezTo>
                <a:cubicBezTo>
                  <a:pt x="10943" y="46029"/>
                  <a:pt x="10943" y="46060"/>
                  <a:pt x="10974" y="46060"/>
                </a:cubicBezTo>
                <a:lnTo>
                  <a:pt x="16597" y="47428"/>
                </a:lnTo>
                <a:cubicBezTo>
                  <a:pt x="16658" y="48218"/>
                  <a:pt x="16749" y="49008"/>
                  <a:pt x="16809" y="49768"/>
                </a:cubicBezTo>
                <a:cubicBezTo>
                  <a:pt x="16931" y="51288"/>
                  <a:pt x="16961" y="52747"/>
                  <a:pt x="16961" y="54175"/>
                </a:cubicBezTo>
                <a:lnTo>
                  <a:pt x="13679" y="52716"/>
                </a:lnTo>
                <a:cubicBezTo>
                  <a:pt x="13603" y="52674"/>
                  <a:pt x="13523" y="52656"/>
                  <a:pt x="13443" y="52656"/>
                </a:cubicBezTo>
                <a:cubicBezTo>
                  <a:pt x="13236" y="52656"/>
                  <a:pt x="13037" y="52784"/>
                  <a:pt x="12949" y="52960"/>
                </a:cubicBezTo>
                <a:cubicBezTo>
                  <a:pt x="12828" y="53233"/>
                  <a:pt x="12949" y="53568"/>
                  <a:pt x="13223" y="53689"/>
                </a:cubicBezTo>
                <a:lnTo>
                  <a:pt x="16931" y="55391"/>
                </a:lnTo>
                <a:cubicBezTo>
                  <a:pt x="16931" y="55665"/>
                  <a:pt x="16931" y="55938"/>
                  <a:pt x="16901" y="56151"/>
                </a:cubicBezTo>
                <a:cubicBezTo>
                  <a:pt x="15654" y="55847"/>
                  <a:pt x="13375" y="55300"/>
                  <a:pt x="12767" y="55178"/>
                </a:cubicBezTo>
                <a:cubicBezTo>
                  <a:pt x="12747" y="55177"/>
                  <a:pt x="12728" y="55176"/>
                  <a:pt x="12709" y="55176"/>
                </a:cubicBezTo>
                <a:cubicBezTo>
                  <a:pt x="12429" y="55176"/>
                  <a:pt x="12187" y="55380"/>
                  <a:pt x="12159" y="55665"/>
                </a:cubicBezTo>
                <a:cubicBezTo>
                  <a:pt x="12098" y="55938"/>
                  <a:pt x="12250" y="56151"/>
                  <a:pt x="12493" y="56242"/>
                </a:cubicBezTo>
                <a:cubicBezTo>
                  <a:pt x="12524" y="56273"/>
                  <a:pt x="12615" y="56273"/>
                  <a:pt x="12645" y="56273"/>
                </a:cubicBezTo>
                <a:cubicBezTo>
                  <a:pt x="13162" y="56364"/>
                  <a:pt x="15502" y="56911"/>
                  <a:pt x="16870" y="57276"/>
                </a:cubicBezTo>
                <a:cubicBezTo>
                  <a:pt x="16536" y="62382"/>
                  <a:pt x="15381" y="66850"/>
                  <a:pt x="13527" y="70498"/>
                </a:cubicBezTo>
                <a:cubicBezTo>
                  <a:pt x="9910" y="67671"/>
                  <a:pt x="7387" y="63385"/>
                  <a:pt x="5958" y="57610"/>
                </a:cubicBezTo>
                <a:lnTo>
                  <a:pt x="9484" y="54631"/>
                </a:lnTo>
                <a:cubicBezTo>
                  <a:pt x="9727" y="54449"/>
                  <a:pt x="9758" y="54115"/>
                  <a:pt x="9575" y="53841"/>
                </a:cubicBezTo>
                <a:cubicBezTo>
                  <a:pt x="9471" y="53720"/>
                  <a:pt x="9308" y="53648"/>
                  <a:pt x="9142" y="53648"/>
                </a:cubicBezTo>
                <a:cubicBezTo>
                  <a:pt x="9017" y="53648"/>
                  <a:pt x="8890" y="53689"/>
                  <a:pt x="8785" y="53780"/>
                </a:cubicBezTo>
                <a:lnTo>
                  <a:pt x="5654" y="56364"/>
                </a:lnTo>
                <a:cubicBezTo>
                  <a:pt x="5624" y="56151"/>
                  <a:pt x="5593" y="55938"/>
                  <a:pt x="5533" y="55756"/>
                </a:cubicBezTo>
                <a:cubicBezTo>
                  <a:pt x="5381" y="55026"/>
                  <a:pt x="5290" y="54267"/>
                  <a:pt x="5168" y="53537"/>
                </a:cubicBezTo>
                <a:lnTo>
                  <a:pt x="8116" y="51197"/>
                </a:lnTo>
                <a:cubicBezTo>
                  <a:pt x="8359" y="50984"/>
                  <a:pt x="8390" y="50650"/>
                  <a:pt x="8208" y="50376"/>
                </a:cubicBezTo>
                <a:cubicBezTo>
                  <a:pt x="8106" y="50257"/>
                  <a:pt x="7948" y="50195"/>
                  <a:pt x="7785" y="50195"/>
                </a:cubicBezTo>
                <a:cubicBezTo>
                  <a:pt x="7656" y="50195"/>
                  <a:pt x="7525" y="50234"/>
                  <a:pt x="7417" y="50315"/>
                </a:cubicBezTo>
                <a:lnTo>
                  <a:pt x="4955" y="52261"/>
                </a:lnTo>
                <a:cubicBezTo>
                  <a:pt x="4651" y="49616"/>
                  <a:pt x="4560" y="47093"/>
                  <a:pt x="4560" y="44844"/>
                </a:cubicBezTo>
                <a:lnTo>
                  <a:pt x="8116" y="42716"/>
                </a:lnTo>
                <a:cubicBezTo>
                  <a:pt x="8390" y="42564"/>
                  <a:pt x="8451" y="42230"/>
                  <a:pt x="8299" y="41956"/>
                </a:cubicBezTo>
                <a:cubicBezTo>
                  <a:pt x="8201" y="41781"/>
                  <a:pt x="8028" y="41693"/>
                  <a:pt x="7844" y="41693"/>
                </a:cubicBezTo>
                <a:cubicBezTo>
                  <a:pt x="7742" y="41693"/>
                  <a:pt x="7637" y="41720"/>
                  <a:pt x="7539" y="41774"/>
                </a:cubicBezTo>
                <a:lnTo>
                  <a:pt x="4590" y="43537"/>
                </a:lnTo>
                <a:cubicBezTo>
                  <a:pt x="4590" y="42443"/>
                  <a:pt x="4651" y="41409"/>
                  <a:pt x="4712" y="40497"/>
                </a:cubicBezTo>
                <a:lnTo>
                  <a:pt x="8116" y="39038"/>
                </a:lnTo>
                <a:cubicBezTo>
                  <a:pt x="8390" y="38917"/>
                  <a:pt x="8542" y="38582"/>
                  <a:pt x="8420" y="38309"/>
                </a:cubicBezTo>
                <a:cubicBezTo>
                  <a:pt x="8328" y="38100"/>
                  <a:pt x="8111" y="37963"/>
                  <a:pt x="7893" y="37963"/>
                </a:cubicBezTo>
                <a:cubicBezTo>
                  <a:pt x="7824" y="37963"/>
                  <a:pt x="7756" y="37976"/>
                  <a:pt x="7691" y="38005"/>
                </a:cubicBezTo>
                <a:lnTo>
                  <a:pt x="4834" y="39251"/>
                </a:lnTo>
                <a:cubicBezTo>
                  <a:pt x="4864" y="38917"/>
                  <a:pt x="4864" y="38582"/>
                  <a:pt x="4894" y="38279"/>
                </a:cubicBezTo>
                <a:cubicBezTo>
                  <a:pt x="5016" y="36759"/>
                  <a:pt x="5016" y="36394"/>
                  <a:pt x="4894" y="36151"/>
                </a:cubicBezTo>
                <a:cubicBezTo>
                  <a:pt x="4804" y="35925"/>
                  <a:pt x="4597" y="35800"/>
                  <a:pt x="4384" y="35800"/>
                </a:cubicBezTo>
                <a:cubicBezTo>
                  <a:pt x="4310" y="35800"/>
                  <a:pt x="4236" y="35815"/>
                  <a:pt x="4165" y="35847"/>
                </a:cubicBezTo>
                <a:cubicBezTo>
                  <a:pt x="3922" y="35938"/>
                  <a:pt x="3739" y="36212"/>
                  <a:pt x="3831" y="36516"/>
                </a:cubicBezTo>
                <a:cubicBezTo>
                  <a:pt x="3831" y="36698"/>
                  <a:pt x="3800" y="37427"/>
                  <a:pt x="3770" y="38187"/>
                </a:cubicBezTo>
                <a:cubicBezTo>
                  <a:pt x="3770" y="38461"/>
                  <a:pt x="3709" y="38795"/>
                  <a:pt x="3679" y="39099"/>
                </a:cubicBezTo>
                <a:lnTo>
                  <a:pt x="1824" y="38066"/>
                </a:lnTo>
                <a:cubicBezTo>
                  <a:pt x="1743" y="38021"/>
                  <a:pt x="1656" y="38000"/>
                  <a:pt x="1571" y="38000"/>
                </a:cubicBezTo>
                <a:cubicBezTo>
                  <a:pt x="1368" y="38000"/>
                  <a:pt x="1171" y="38117"/>
                  <a:pt x="1065" y="38309"/>
                </a:cubicBezTo>
                <a:cubicBezTo>
                  <a:pt x="913" y="38582"/>
                  <a:pt x="1034" y="38917"/>
                  <a:pt x="1277" y="39069"/>
                </a:cubicBezTo>
                <a:lnTo>
                  <a:pt x="3618" y="40315"/>
                </a:lnTo>
                <a:cubicBezTo>
                  <a:pt x="3557" y="41227"/>
                  <a:pt x="3527" y="42260"/>
                  <a:pt x="3496" y="43385"/>
                </a:cubicBezTo>
                <a:lnTo>
                  <a:pt x="1247" y="41622"/>
                </a:lnTo>
                <a:cubicBezTo>
                  <a:pt x="1155" y="41531"/>
                  <a:pt x="1030" y="41490"/>
                  <a:pt x="903" y="41490"/>
                </a:cubicBezTo>
                <a:cubicBezTo>
                  <a:pt x="734" y="41490"/>
                  <a:pt x="561" y="41562"/>
                  <a:pt x="457" y="41683"/>
                </a:cubicBezTo>
                <a:cubicBezTo>
                  <a:pt x="274" y="41926"/>
                  <a:pt x="305" y="42291"/>
                  <a:pt x="517" y="42473"/>
                </a:cubicBezTo>
                <a:lnTo>
                  <a:pt x="3466" y="44814"/>
                </a:lnTo>
                <a:cubicBezTo>
                  <a:pt x="3466" y="47154"/>
                  <a:pt x="3557" y="49829"/>
                  <a:pt x="3922" y="52595"/>
                </a:cubicBezTo>
                <a:lnTo>
                  <a:pt x="821" y="51288"/>
                </a:lnTo>
                <a:cubicBezTo>
                  <a:pt x="754" y="51266"/>
                  <a:pt x="684" y="51254"/>
                  <a:pt x="614" y="51254"/>
                </a:cubicBezTo>
                <a:cubicBezTo>
                  <a:pt x="399" y="51254"/>
                  <a:pt x="191" y="51362"/>
                  <a:pt x="122" y="51592"/>
                </a:cubicBezTo>
                <a:cubicBezTo>
                  <a:pt x="1" y="51865"/>
                  <a:pt x="122" y="52200"/>
                  <a:pt x="396" y="52321"/>
                </a:cubicBezTo>
                <a:lnTo>
                  <a:pt x="4134" y="53871"/>
                </a:lnTo>
                <a:cubicBezTo>
                  <a:pt x="4256" y="54601"/>
                  <a:pt x="4378" y="55300"/>
                  <a:pt x="4499" y="55999"/>
                </a:cubicBezTo>
                <a:cubicBezTo>
                  <a:pt x="4560" y="56151"/>
                  <a:pt x="4590" y="56303"/>
                  <a:pt x="4621" y="56516"/>
                </a:cubicBezTo>
                <a:lnTo>
                  <a:pt x="1034" y="54996"/>
                </a:lnTo>
                <a:cubicBezTo>
                  <a:pt x="963" y="54965"/>
                  <a:pt x="887" y="54950"/>
                  <a:pt x="810" y="54950"/>
                </a:cubicBezTo>
                <a:cubicBezTo>
                  <a:pt x="590" y="54950"/>
                  <a:pt x="372" y="55075"/>
                  <a:pt x="305" y="55300"/>
                </a:cubicBezTo>
                <a:cubicBezTo>
                  <a:pt x="183" y="55543"/>
                  <a:pt x="305" y="55908"/>
                  <a:pt x="609" y="55999"/>
                </a:cubicBezTo>
                <a:lnTo>
                  <a:pt x="4955" y="57823"/>
                </a:lnTo>
                <a:cubicBezTo>
                  <a:pt x="6992" y="65878"/>
                  <a:pt x="11004" y="71258"/>
                  <a:pt x="17022" y="73750"/>
                </a:cubicBezTo>
                <a:cubicBezTo>
                  <a:pt x="17053" y="73750"/>
                  <a:pt x="17174" y="73841"/>
                  <a:pt x="17387" y="73902"/>
                </a:cubicBezTo>
                <a:cubicBezTo>
                  <a:pt x="18238" y="74237"/>
                  <a:pt x="20335" y="75057"/>
                  <a:pt x="23284" y="75270"/>
                </a:cubicBezTo>
                <a:lnTo>
                  <a:pt x="23314" y="75270"/>
                </a:lnTo>
                <a:cubicBezTo>
                  <a:pt x="23932" y="75319"/>
                  <a:pt x="24568" y="75350"/>
                  <a:pt x="25235" y="75350"/>
                </a:cubicBezTo>
                <a:cubicBezTo>
                  <a:pt x="25814" y="75350"/>
                  <a:pt x="26417" y="75326"/>
                  <a:pt x="27053" y="75270"/>
                </a:cubicBezTo>
                <a:cubicBezTo>
                  <a:pt x="28481" y="75148"/>
                  <a:pt x="29819" y="74905"/>
                  <a:pt x="31126" y="74510"/>
                </a:cubicBezTo>
                <a:lnTo>
                  <a:pt x="35138" y="75878"/>
                </a:lnTo>
                <a:cubicBezTo>
                  <a:pt x="35209" y="75906"/>
                  <a:pt x="35281" y="75920"/>
                  <a:pt x="35350" y="75920"/>
                </a:cubicBezTo>
                <a:cubicBezTo>
                  <a:pt x="35575" y="75920"/>
                  <a:pt x="35775" y="75776"/>
                  <a:pt x="35868" y="75544"/>
                </a:cubicBezTo>
                <a:cubicBezTo>
                  <a:pt x="35989" y="75240"/>
                  <a:pt x="35837" y="74936"/>
                  <a:pt x="35533" y="74814"/>
                </a:cubicBezTo>
                <a:lnTo>
                  <a:pt x="32889" y="73902"/>
                </a:lnTo>
                <a:cubicBezTo>
                  <a:pt x="33649" y="73629"/>
                  <a:pt x="34348" y="73294"/>
                  <a:pt x="35077" y="72960"/>
                </a:cubicBezTo>
                <a:lnTo>
                  <a:pt x="38482" y="74632"/>
                </a:lnTo>
                <a:lnTo>
                  <a:pt x="38512" y="74632"/>
                </a:lnTo>
                <a:cubicBezTo>
                  <a:pt x="38584" y="74664"/>
                  <a:pt x="38658" y="74679"/>
                  <a:pt x="38731" y="74679"/>
                </a:cubicBezTo>
                <a:cubicBezTo>
                  <a:pt x="38935" y="74679"/>
                  <a:pt x="39130" y="74560"/>
                  <a:pt x="39242" y="74358"/>
                </a:cubicBezTo>
                <a:cubicBezTo>
                  <a:pt x="39393" y="74085"/>
                  <a:pt x="39272" y="73750"/>
                  <a:pt x="38968" y="73598"/>
                </a:cubicBezTo>
                <a:lnTo>
                  <a:pt x="36293" y="72261"/>
                </a:lnTo>
                <a:cubicBezTo>
                  <a:pt x="38056" y="71258"/>
                  <a:pt x="39697" y="70042"/>
                  <a:pt x="41187" y="68705"/>
                </a:cubicBezTo>
                <a:lnTo>
                  <a:pt x="45473" y="69130"/>
                </a:lnTo>
                <a:cubicBezTo>
                  <a:pt x="45490" y="69132"/>
                  <a:pt x="45507" y="69133"/>
                  <a:pt x="45524" y="69133"/>
                </a:cubicBezTo>
                <a:cubicBezTo>
                  <a:pt x="45807" y="69133"/>
                  <a:pt x="46052" y="68900"/>
                  <a:pt x="46081" y="68613"/>
                </a:cubicBezTo>
                <a:cubicBezTo>
                  <a:pt x="46111" y="68309"/>
                  <a:pt x="45898" y="68066"/>
                  <a:pt x="45594" y="68005"/>
                </a:cubicBezTo>
                <a:lnTo>
                  <a:pt x="42281" y="67671"/>
                </a:lnTo>
                <a:cubicBezTo>
                  <a:pt x="43041" y="66911"/>
                  <a:pt x="43770" y="66151"/>
                  <a:pt x="44439" y="65361"/>
                </a:cubicBezTo>
                <a:lnTo>
                  <a:pt x="47692" y="66121"/>
                </a:lnTo>
                <a:cubicBezTo>
                  <a:pt x="47731" y="66129"/>
                  <a:pt x="47770" y="66133"/>
                  <a:pt x="47809" y="66133"/>
                </a:cubicBezTo>
                <a:cubicBezTo>
                  <a:pt x="48070" y="66133"/>
                  <a:pt x="48307" y="65960"/>
                  <a:pt x="48360" y="65695"/>
                </a:cubicBezTo>
                <a:cubicBezTo>
                  <a:pt x="48451" y="65391"/>
                  <a:pt x="48239" y="65087"/>
                  <a:pt x="47935" y="65027"/>
                </a:cubicBezTo>
                <a:lnTo>
                  <a:pt x="45260" y="64358"/>
                </a:lnTo>
                <a:cubicBezTo>
                  <a:pt x="46020" y="63416"/>
                  <a:pt x="46688" y="62473"/>
                  <a:pt x="47327" y="61562"/>
                </a:cubicBezTo>
                <a:cubicBezTo>
                  <a:pt x="47540" y="61288"/>
                  <a:pt x="47448" y="60954"/>
                  <a:pt x="47175" y="60802"/>
                </a:cubicBezTo>
                <a:cubicBezTo>
                  <a:pt x="47081" y="60732"/>
                  <a:pt x="46970" y="60697"/>
                  <a:pt x="46860" y="60697"/>
                </a:cubicBezTo>
                <a:cubicBezTo>
                  <a:pt x="46683" y="60697"/>
                  <a:pt x="46508" y="60785"/>
                  <a:pt x="46415" y="60954"/>
                </a:cubicBezTo>
                <a:cubicBezTo>
                  <a:pt x="45746" y="61987"/>
                  <a:pt x="45017" y="62960"/>
                  <a:pt x="44257" y="63872"/>
                </a:cubicBezTo>
                <a:lnTo>
                  <a:pt x="43193" y="61592"/>
                </a:lnTo>
                <a:cubicBezTo>
                  <a:pt x="43104" y="61393"/>
                  <a:pt x="42903" y="61258"/>
                  <a:pt x="42695" y="61258"/>
                </a:cubicBezTo>
                <a:cubicBezTo>
                  <a:pt x="42617" y="61258"/>
                  <a:pt x="42538" y="61277"/>
                  <a:pt x="42463" y="61318"/>
                </a:cubicBezTo>
                <a:cubicBezTo>
                  <a:pt x="42190" y="61440"/>
                  <a:pt x="42068" y="61774"/>
                  <a:pt x="42190" y="62048"/>
                </a:cubicBezTo>
                <a:lnTo>
                  <a:pt x="43467" y="64783"/>
                </a:lnTo>
                <a:cubicBezTo>
                  <a:pt x="42767" y="65543"/>
                  <a:pt x="42099" y="66273"/>
                  <a:pt x="41400" y="66942"/>
                </a:cubicBezTo>
                <a:lnTo>
                  <a:pt x="40640" y="64054"/>
                </a:lnTo>
                <a:cubicBezTo>
                  <a:pt x="40591" y="63809"/>
                  <a:pt x="40384" y="63663"/>
                  <a:pt x="40147" y="63663"/>
                </a:cubicBezTo>
                <a:cubicBezTo>
                  <a:pt x="40089" y="63663"/>
                  <a:pt x="40030" y="63671"/>
                  <a:pt x="39971" y="63689"/>
                </a:cubicBezTo>
                <a:cubicBezTo>
                  <a:pt x="39667" y="63750"/>
                  <a:pt x="39515" y="64054"/>
                  <a:pt x="39576" y="64358"/>
                </a:cubicBezTo>
                <a:lnTo>
                  <a:pt x="40488" y="67823"/>
                </a:lnTo>
                <a:cubicBezTo>
                  <a:pt x="38938" y="69221"/>
                  <a:pt x="37357" y="70407"/>
                  <a:pt x="35655" y="71319"/>
                </a:cubicBezTo>
                <a:lnTo>
                  <a:pt x="35199" y="69130"/>
                </a:lnTo>
                <a:cubicBezTo>
                  <a:pt x="35148" y="68874"/>
                  <a:pt x="34946" y="68683"/>
                  <a:pt x="34702" y="68683"/>
                </a:cubicBezTo>
                <a:cubicBezTo>
                  <a:pt x="34656" y="68683"/>
                  <a:pt x="34609" y="68690"/>
                  <a:pt x="34561" y="68705"/>
                </a:cubicBezTo>
                <a:cubicBezTo>
                  <a:pt x="34257" y="68765"/>
                  <a:pt x="34074" y="69039"/>
                  <a:pt x="34135" y="69343"/>
                </a:cubicBezTo>
                <a:lnTo>
                  <a:pt x="34682" y="71866"/>
                </a:lnTo>
                <a:cubicBezTo>
                  <a:pt x="33740" y="72322"/>
                  <a:pt x="32767" y="72717"/>
                  <a:pt x="31795" y="73021"/>
                </a:cubicBezTo>
                <a:lnTo>
                  <a:pt x="31673" y="69768"/>
                </a:lnTo>
                <a:cubicBezTo>
                  <a:pt x="31673" y="69464"/>
                  <a:pt x="31399" y="69221"/>
                  <a:pt x="31095" y="69221"/>
                </a:cubicBezTo>
                <a:cubicBezTo>
                  <a:pt x="30792" y="69221"/>
                  <a:pt x="30579" y="69495"/>
                  <a:pt x="30579" y="69799"/>
                </a:cubicBezTo>
                <a:lnTo>
                  <a:pt x="30700" y="73385"/>
                </a:lnTo>
                <a:cubicBezTo>
                  <a:pt x="29515" y="73689"/>
                  <a:pt x="28329" y="73902"/>
                  <a:pt x="27144" y="74024"/>
                </a:cubicBezTo>
                <a:cubicBezTo>
                  <a:pt x="26435" y="74067"/>
                  <a:pt x="25741" y="74110"/>
                  <a:pt x="25073" y="74110"/>
                </a:cubicBezTo>
                <a:cubicBezTo>
                  <a:pt x="24796" y="74110"/>
                  <a:pt x="24524" y="74102"/>
                  <a:pt x="24256" y="74085"/>
                </a:cubicBezTo>
                <a:cubicBezTo>
                  <a:pt x="25715" y="69951"/>
                  <a:pt x="28360" y="65422"/>
                  <a:pt x="31703" y="61440"/>
                </a:cubicBezTo>
                <a:cubicBezTo>
                  <a:pt x="32919" y="62169"/>
                  <a:pt x="34834" y="63355"/>
                  <a:pt x="35199" y="63689"/>
                </a:cubicBezTo>
                <a:cubicBezTo>
                  <a:pt x="35260" y="63720"/>
                  <a:pt x="35290" y="63750"/>
                  <a:pt x="35320" y="63750"/>
                </a:cubicBezTo>
                <a:cubicBezTo>
                  <a:pt x="35404" y="63782"/>
                  <a:pt x="35488" y="63798"/>
                  <a:pt x="35569" y="63798"/>
                </a:cubicBezTo>
                <a:cubicBezTo>
                  <a:pt x="35721" y="63798"/>
                  <a:pt x="35859" y="63737"/>
                  <a:pt x="35959" y="63598"/>
                </a:cubicBezTo>
                <a:cubicBezTo>
                  <a:pt x="36172" y="63385"/>
                  <a:pt x="36111" y="62990"/>
                  <a:pt x="35898" y="62808"/>
                </a:cubicBezTo>
                <a:cubicBezTo>
                  <a:pt x="35442" y="62443"/>
                  <a:pt x="33588" y="61288"/>
                  <a:pt x="32433" y="60619"/>
                </a:cubicBezTo>
                <a:cubicBezTo>
                  <a:pt x="32615" y="60407"/>
                  <a:pt x="32767" y="60224"/>
                  <a:pt x="32980" y="60011"/>
                </a:cubicBezTo>
                <a:lnTo>
                  <a:pt x="36688" y="61440"/>
                </a:lnTo>
                <a:cubicBezTo>
                  <a:pt x="36761" y="61469"/>
                  <a:pt x="36833" y="61482"/>
                  <a:pt x="36903" y="61482"/>
                </a:cubicBezTo>
                <a:cubicBezTo>
                  <a:pt x="37127" y="61482"/>
                  <a:pt x="37325" y="61344"/>
                  <a:pt x="37418" y="61136"/>
                </a:cubicBezTo>
                <a:cubicBezTo>
                  <a:pt x="37539" y="60862"/>
                  <a:pt x="37387" y="60528"/>
                  <a:pt x="37114" y="60407"/>
                </a:cubicBezTo>
                <a:lnTo>
                  <a:pt x="33801" y="59130"/>
                </a:lnTo>
                <a:cubicBezTo>
                  <a:pt x="34834" y="58066"/>
                  <a:pt x="35898" y="57033"/>
                  <a:pt x="36962" y="56121"/>
                </a:cubicBezTo>
                <a:cubicBezTo>
                  <a:pt x="37539" y="55634"/>
                  <a:pt x="38178" y="55148"/>
                  <a:pt x="38786" y="54631"/>
                </a:cubicBezTo>
                <a:lnTo>
                  <a:pt x="43679" y="57732"/>
                </a:lnTo>
                <a:cubicBezTo>
                  <a:pt x="43710" y="57732"/>
                  <a:pt x="43710" y="57762"/>
                  <a:pt x="43770" y="57762"/>
                </a:cubicBezTo>
                <a:cubicBezTo>
                  <a:pt x="43836" y="57795"/>
                  <a:pt x="43903" y="57810"/>
                  <a:pt x="43970" y="57810"/>
                </a:cubicBezTo>
                <a:cubicBezTo>
                  <a:pt x="44152" y="57810"/>
                  <a:pt x="44328" y="57697"/>
                  <a:pt x="44439" y="57519"/>
                </a:cubicBezTo>
                <a:cubicBezTo>
                  <a:pt x="44591" y="57276"/>
                  <a:pt x="44530" y="56911"/>
                  <a:pt x="44257" y="56759"/>
                </a:cubicBezTo>
                <a:lnTo>
                  <a:pt x="39697" y="53932"/>
                </a:lnTo>
                <a:cubicBezTo>
                  <a:pt x="40032" y="53659"/>
                  <a:pt x="40366" y="53416"/>
                  <a:pt x="40731" y="53172"/>
                </a:cubicBezTo>
                <a:cubicBezTo>
                  <a:pt x="41734" y="53476"/>
                  <a:pt x="44865" y="54479"/>
                  <a:pt x="45381" y="54571"/>
                </a:cubicBezTo>
                <a:cubicBezTo>
                  <a:pt x="45404" y="54573"/>
                  <a:pt x="45426" y="54574"/>
                  <a:pt x="45448" y="54574"/>
                </a:cubicBezTo>
                <a:cubicBezTo>
                  <a:pt x="45728" y="54574"/>
                  <a:pt x="45994" y="54397"/>
                  <a:pt x="46050" y="54115"/>
                </a:cubicBezTo>
                <a:cubicBezTo>
                  <a:pt x="46081" y="53811"/>
                  <a:pt x="45898" y="53507"/>
                  <a:pt x="45594" y="53476"/>
                </a:cubicBezTo>
                <a:cubicBezTo>
                  <a:pt x="45290" y="53416"/>
                  <a:pt x="43467" y="52868"/>
                  <a:pt x="41856" y="52352"/>
                </a:cubicBezTo>
                <a:cubicBezTo>
                  <a:pt x="43345" y="51349"/>
                  <a:pt x="45017" y="50285"/>
                  <a:pt x="46840" y="49221"/>
                </a:cubicBezTo>
                <a:cubicBezTo>
                  <a:pt x="47144" y="49008"/>
                  <a:pt x="47418" y="48856"/>
                  <a:pt x="47722" y="48704"/>
                </a:cubicBezTo>
                <a:lnTo>
                  <a:pt x="51582" y="52321"/>
                </a:lnTo>
                <a:cubicBezTo>
                  <a:pt x="51613" y="52352"/>
                  <a:pt x="51704" y="52412"/>
                  <a:pt x="51734" y="52443"/>
                </a:cubicBezTo>
                <a:cubicBezTo>
                  <a:pt x="51808" y="52461"/>
                  <a:pt x="51879" y="52471"/>
                  <a:pt x="51946" y="52471"/>
                </a:cubicBezTo>
                <a:cubicBezTo>
                  <a:pt x="52101" y="52471"/>
                  <a:pt x="52236" y="52418"/>
                  <a:pt x="52342" y="52291"/>
                </a:cubicBezTo>
                <a:cubicBezTo>
                  <a:pt x="52585" y="52048"/>
                  <a:pt x="52524" y="51713"/>
                  <a:pt x="52312" y="51501"/>
                </a:cubicBezTo>
                <a:lnTo>
                  <a:pt x="48695" y="48096"/>
                </a:lnTo>
                <a:cubicBezTo>
                  <a:pt x="49090" y="47914"/>
                  <a:pt x="49424" y="47701"/>
                  <a:pt x="49819" y="47488"/>
                </a:cubicBezTo>
                <a:cubicBezTo>
                  <a:pt x="50883" y="48036"/>
                  <a:pt x="53254" y="49130"/>
                  <a:pt x="54105" y="49525"/>
                </a:cubicBezTo>
                <a:cubicBezTo>
                  <a:pt x="54196" y="49555"/>
                  <a:pt x="54318" y="49586"/>
                  <a:pt x="54379" y="49616"/>
                </a:cubicBezTo>
                <a:cubicBezTo>
                  <a:pt x="54438" y="49634"/>
                  <a:pt x="54496" y="49642"/>
                  <a:pt x="54551" y="49642"/>
                </a:cubicBezTo>
                <a:cubicBezTo>
                  <a:pt x="54782" y="49642"/>
                  <a:pt x="54974" y="49496"/>
                  <a:pt x="55047" y="49251"/>
                </a:cubicBezTo>
                <a:cubicBezTo>
                  <a:pt x="55138" y="48947"/>
                  <a:pt x="54956" y="48643"/>
                  <a:pt x="54683" y="48552"/>
                </a:cubicBezTo>
                <a:cubicBezTo>
                  <a:pt x="54439" y="48491"/>
                  <a:pt x="52737" y="47701"/>
                  <a:pt x="50974" y="46850"/>
                </a:cubicBezTo>
                <a:cubicBezTo>
                  <a:pt x="51005" y="46850"/>
                  <a:pt x="51005" y="46820"/>
                  <a:pt x="51065" y="46820"/>
                </a:cubicBezTo>
                <a:cubicBezTo>
                  <a:pt x="53923" y="45300"/>
                  <a:pt x="56871" y="43689"/>
                  <a:pt x="59455" y="41652"/>
                </a:cubicBezTo>
                <a:cubicBezTo>
                  <a:pt x="61157" y="42716"/>
                  <a:pt x="63680" y="44266"/>
                  <a:pt x="63892" y="44449"/>
                </a:cubicBezTo>
                <a:cubicBezTo>
                  <a:pt x="63923" y="44510"/>
                  <a:pt x="63984" y="44510"/>
                  <a:pt x="64014" y="44540"/>
                </a:cubicBezTo>
                <a:cubicBezTo>
                  <a:pt x="64088" y="44558"/>
                  <a:pt x="64161" y="44568"/>
                  <a:pt x="64232" y="44568"/>
                </a:cubicBezTo>
                <a:cubicBezTo>
                  <a:pt x="64396" y="44568"/>
                  <a:pt x="64546" y="44515"/>
                  <a:pt x="64652" y="44388"/>
                </a:cubicBezTo>
                <a:cubicBezTo>
                  <a:pt x="64835" y="44145"/>
                  <a:pt x="64804" y="43780"/>
                  <a:pt x="64592" y="43598"/>
                </a:cubicBezTo>
                <a:cubicBezTo>
                  <a:pt x="64288" y="43324"/>
                  <a:pt x="61613" y="41683"/>
                  <a:pt x="60336" y="40893"/>
                </a:cubicBezTo>
                <a:cubicBezTo>
                  <a:pt x="60610" y="40649"/>
                  <a:pt x="60822" y="40467"/>
                  <a:pt x="61066" y="40254"/>
                </a:cubicBezTo>
                <a:lnTo>
                  <a:pt x="65230" y="40558"/>
                </a:lnTo>
                <a:cubicBezTo>
                  <a:pt x="65245" y="40560"/>
                  <a:pt x="65261" y="40561"/>
                  <a:pt x="65276" y="40561"/>
                </a:cubicBezTo>
                <a:cubicBezTo>
                  <a:pt x="65561" y="40561"/>
                  <a:pt x="65809" y="40299"/>
                  <a:pt x="65838" y="40011"/>
                </a:cubicBezTo>
                <a:cubicBezTo>
                  <a:pt x="65868" y="39707"/>
                  <a:pt x="65595" y="39434"/>
                  <a:pt x="65291" y="39403"/>
                </a:cubicBezTo>
                <a:lnTo>
                  <a:pt x="62099" y="39190"/>
                </a:lnTo>
                <a:cubicBezTo>
                  <a:pt x="63467" y="37823"/>
                  <a:pt x="64683" y="36333"/>
                  <a:pt x="65747" y="34783"/>
                </a:cubicBezTo>
                <a:cubicBezTo>
                  <a:pt x="67175" y="34813"/>
                  <a:pt x="70306" y="34874"/>
                  <a:pt x="70519" y="34874"/>
                </a:cubicBezTo>
                <a:cubicBezTo>
                  <a:pt x="70567" y="34909"/>
                  <a:pt x="70617" y="34925"/>
                  <a:pt x="70666" y="34925"/>
                </a:cubicBezTo>
                <a:cubicBezTo>
                  <a:pt x="70830" y="34925"/>
                  <a:pt x="70975" y="34744"/>
                  <a:pt x="70975" y="34509"/>
                </a:cubicBezTo>
                <a:cubicBezTo>
                  <a:pt x="70975" y="34206"/>
                  <a:pt x="70701" y="33962"/>
                  <a:pt x="70397" y="33962"/>
                </a:cubicBezTo>
                <a:cubicBezTo>
                  <a:pt x="70245" y="33962"/>
                  <a:pt x="68209" y="33932"/>
                  <a:pt x="66415" y="33871"/>
                </a:cubicBezTo>
                <a:cubicBezTo>
                  <a:pt x="66628" y="33476"/>
                  <a:pt x="66871" y="33111"/>
                  <a:pt x="67054" y="32716"/>
                </a:cubicBezTo>
                <a:lnTo>
                  <a:pt x="71187" y="30923"/>
                </a:lnTo>
                <a:cubicBezTo>
                  <a:pt x="71461" y="30832"/>
                  <a:pt x="71613" y="30467"/>
                  <a:pt x="71491" y="30224"/>
                </a:cubicBezTo>
                <a:cubicBezTo>
                  <a:pt x="71422" y="30015"/>
                  <a:pt x="71194" y="29877"/>
                  <a:pt x="70981" y="29877"/>
                </a:cubicBezTo>
                <a:cubicBezTo>
                  <a:pt x="70915" y="29877"/>
                  <a:pt x="70850" y="29891"/>
                  <a:pt x="70792" y="29920"/>
                </a:cubicBezTo>
                <a:lnTo>
                  <a:pt x="67905" y="31166"/>
                </a:lnTo>
                <a:cubicBezTo>
                  <a:pt x="68604" y="29646"/>
                  <a:pt x="69181" y="28096"/>
                  <a:pt x="69607" y="26485"/>
                </a:cubicBezTo>
                <a:cubicBezTo>
                  <a:pt x="69972" y="26272"/>
                  <a:pt x="70549" y="25877"/>
                  <a:pt x="71552" y="25239"/>
                </a:cubicBezTo>
                <a:cubicBezTo>
                  <a:pt x="72616" y="24540"/>
                  <a:pt x="73619" y="23841"/>
                  <a:pt x="73619" y="23841"/>
                </a:cubicBezTo>
                <a:cubicBezTo>
                  <a:pt x="73893" y="23689"/>
                  <a:pt x="73984" y="23294"/>
                  <a:pt x="73771" y="23081"/>
                </a:cubicBezTo>
                <a:cubicBezTo>
                  <a:pt x="73677" y="22911"/>
                  <a:pt x="73500" y="22811"/>
                  <a:pt x="73322" y="22811"/>
                </a:cubicBezTo>
                <a:cubicBezTo>
                  <a:pt x="73213" y="22811"/>
                  <a:pt x="73103" y="22848"/>
                  <a:pt x="73011" y="22929"/>
                </a:cubicBezTo>
                <a:cubicBezTo>
                  <a:pt x="72069" y="23567"/>
                  <a:pt x="70823" y="24357"/>
                  <a:pt x="69941" y="24965"/>
                </a:cubicBezTo>
                <a:cubicBezTo>
                  <a:pt x="70245" y="23415"/>
                  <a:pt x="70367" y="21865"/>
                  <a:pt x="70276" y="20284"/>
                </a:cubicBezTo>
                <a:cubicBezTo>
                  <a:pt x="70276" y="19980"/>
                  <a:pt x="70032" y="19768"/>
                  <a:pt x="69728" y="19768"/>
                </a:cubicBezTo>
                <a:cubicBezTo>
                  <a:pt x="69424" y="19768"/>
                  <a:pt x="69181" y="20041"/>
                  <a:pt x="69181" y="20345"/>
                </a:cubicBezTo>
                <a:cubicBezTo>
                  <a:pt x="69272" y="21926"/>
                  <a:pt x="69121" y="23567"/>
                  <a:pt x="68756" y="25208"/>
                </a:cubicBezTo>
                <a:cubicBezTo>
                  <a:pt x="68421" y="24935"/>
                  <a:pt x="67965" y="24601"/>
                  <a:pt x="67327" y="24145"/>
                </a:cubicBezTo>
                <a:lnTo>
                  <a:pt x="65199" y="22625"/>
                </a:lnTo>
                <a:cubicBezTo>
                  <a:pt x="65091" y="22540"/>
                  <a:pt x="64972" y="22504"/>
                  <a:pt x="64860" y="22504"/>
                </a:cubicBezTo>
                <a:cubicBezTo>
                  <a:pt x="64689" y="22504"/>
                  <a:pt x="64531" y="22588"/>
                  <a:pt x="64440" y="22716"/>
                </a:cubicBezTo>
                <a:cubicBezTo>
                  <a:pt x="64257" y="22990"/>
                  <a:pt x="64318" y="23324"/>
                  <a:pt x="64561" y="23476"/>
                </a:cubicBezTo>
                <a:cubicBezTo>
                  <a:pt x="65868" y="24449"/>
                  <a:pt x="67783" y="25816"/>
                  <a:pt x="68513" y="26333"/>
                </a:cubicBezTo>
                <a:cubicBezTo>
                  <a:pt x="68057" y="28005"/>
                  <a:pt x="67388" y="29677"/>
                  <a:pt x="66567" y="31318"/>
                </a:cubicBezTo>
                <a:lnTo>
                  <a:pt x="63801" y="28278"/>
                </a:lnTo>
                <a:cubicBezTo>
                  <a:pt x="63691" y="28153"/>
                  <a:pt x="63541" y="28092"/>
                  <a:pt x="63387" y="28092"/>
                </a:cubicBezTo>
                <a:cubicBezTo>
                  <a:pt x="63244" y="28092"/>
                  <a:pt x="63098" y="28145"/>
                  <a:pt x="62981" y="28248"/>
                </a:cubicBezTo>
                <a:cubicBezTo>
                  <a:pt x="62768" y="28430"/>
                  <a:pt x="62768" y="28795"/>
                  <a:pt x="62950" y="29038"/>
                </a:cubicBezTo>
                <a:lnTo>
                  <a:pt x="65990" y="32382"/>
                </a:lnTo>
                <a:lnTo>
                  <a:pt x="65321" y="33506"/>
                </a:lnTo>
                <a:lnTo>
                  <a:pt x="61218" y="29707"/>
                </a:lnTo>
                <a:cubicBezTo>
                  <a:pt x="61108" y="29611"/>
                  <a:pt x="60980" y="29565"/>
                  <a:pt x="60850" y="29565"/>
                </a:cubicBezTo>
                <a:cubicBezTo>
                  <a:pt x="60692" y="29565"/>
                  <a:pt x="60531" y="29634"/>
                  <a:pt x="60397" y="29768"/>
                </a:cubicBezTo>
                <a:cubicBezTo>
                  <a:pt x="60184" y="29981"/>
                  <a:pt x="60215" y="30315"/>
                  <a:pt x="60458" y="30558"/>
                </a:cubicBezTo>
                <a:lnTo>
                  <a:pt x="64652" y="34509"/>
                </a:lnTo>
                <a:cubicBezTo>
                  <a:pt x="63588" y="36029"/>
                  <a:pt x="62373" y="37427"/>
                  <a:pt x="61005" y="38795"/>
                </a:cubicBezTo>
                <a:lnTo>
                  <a:pt x="60063" y="35391"/>
                </a:lnTo>
                <a:cubicBezTo>
                  <a:pt x="60011" y="35131"/>
                  <a:pt x="59781" y="34983"/>
                  <a:pt x="59526" y="34983"/>
                </a:cubicBezTo>
                <a:cubicBezTo>
                  <a:pt x="59483" y="34983"/>
                  <a:pt x="59438" y="34987"/>
                  <a:pt x="59394" y="34996"/>
                </a:cubicBezTo>
                <a:cubicBezTo>
                  <a:pt x="59090" y="35087"/>
                  <a:pt x="58938" y="35391"/>
                  <a:pt x="58999" y="35695"/>
                </a:cubicBezTo>
                <a:lnTo>
                  <a:pt x="60093" y="39677"/>
                </a:lnTo>
                <a:cubicBezTo>
                  <a:pt x="59880" y="39890"/>
                  <a:pt x="59607" y="40133"/>
                  <a:pt x="59333" y="40315"/>
                </a:cubicBezTo>
                <a:lnTo>
                  <a:pt x="56415" y="36303"/>
                </a:lnTo>
                <a:cubicBezTo>
                  <a:pt x="56309" y="36143"/>
                  <a:pt x="56150" y="36066"/>
                  <a:pt x="55989" y="36066"/>
                </a:cubicBezTo>
                <a:cubicBezTo>
                  <a:pt x="55873" y="36066"/>
                  <a:pt x="55756" y="36105"/>
                  <a:pt x="55655" y="36181"/>
                </a:cubicBezTo>
                <a:cubicBezTo>
                  <a:pt x="55382" y="36364"/>
                  <a:pt x="55351" y="36698"/>
                  <a:pt x="55534" y="36941"/>
                </a:cubicBezTo>
                <a:lnTo>
                  <a:pt x="58512" y="41014"/>
                </a:lnTo>
                <a:cubicBezTo>
                  <a:pt x="56050" y="42990"/>
                  <a:pt x="53193" y="44510"/>
                  <a:pt x="50427" y="45969"/>
                </a:cubicBezTo>
                <a:lnTo>
                  <a:pt x="50184" y="46090"/>
                </a:lnTo>
                <a:lnTo>
                  <a:pt x="50184" y="42169"/>
                </a:lnTo>
                <a:cubicBezTo>
                  <a:pt x="50184" y="41865"/>
                  <a:pt x="49910" y="41622"/>
                  <a:pt x="49606" y="41622"/>
                </a:cubicBezTo>
                <a:cubicBezTo>
                  <a:pt x="49302" y="41622"/>
                  <a:pt x="49059" y="41865"/>
                  <a:pt x="49059" y="42169"/>
                </a:cubicBezTo>
                <a:lnTo>
                  <a:pt x="49059" y="46698"/>
                </a:lnTo>
                <a:cubicBezTo>
                  <a:pt x="48695" y="46880"/>
                  <a:pt x="48360" y="47093"/>
                  <a:pt x="47995" y="47276"/>
                </a:cubicBezTo>
                <a:lnTo>
                  <a:pt x="47296" y="43324"/>
                </a:lnTo>
                <a:cubicBezTo>
                  <a:pt x="47268" y="43042"/>
                  <a:pt x="47005" y="42865"/>
                  <a:pt x="46724" y="42865"/>
                </a:cubicBezTo>
                <a:cubicBezTo>
                  <a:pt x="46702" y="42865"/>
                  <a:pt x="46680" y="42866"/>
                  <a:pt x="46658" y="42868"/>
                </a:cubicBezTo>
                <a:cubicBezTo>
                  <a:pt x="46354" y="42899"/>
                  <a:pt x="46172" y="43203"/>
                  <a:pt x="46202" y="43507"/>
                </a:cubicBezTo>
                <a:lnTo>
                  <a:pt x="46962" y="47853"/>
                </a:lnTo>
                <a:cubicBezTo>
                  <a:pt x="46658" y="48036"/>
                  <a:pt x="46354" y="48187"/>
                  <a:pt x="46050" y="48370"/>
                </a:cubicBezTo>
                <a:cubicBezTo>
                  <a:pt x="44196" y="49464"/>
                  <a:pt x="42555" y="50528"/>
                  <a:pt x="41035" y="51561"/>
                </a:cubicBezTo>
                <a:lnTo>
                  <a:pt x="41308" y="48218"/>
                </a:lnTo>
                <a:cubicBezTo>
                  <a:pt x="41339" y="47914"/>
                  <a:pt x="41096" y="47640"/>
                  <a:pt x="40761" y="47610"/>
                </a:cubicBezTo>
                <a:cubicBezTo>
                  <a:pt x="40742" y="47608"/>
                  <a:pt x="40723" y="47607"/>
                  <a:pt x="40704" y="47607"/>
                </a:cubicBezTo>
                <a:cubicBezTo>
                  <a:pt x="40424" y="47607"/>
                  <a:pt x="40182" y="47814"/>
                  <a:pt x="40153" y="48127"/>
                </a:cubicBezTo>
                <a:lnTo>
                  <a:pt x="39849" y="52412"/>
                </a:lnTo>
                <a:cubicBezTo>
                  <a:pt x="39515" y="52625"/>
                  <a:pt x="39211" y="52868"/>
                  <a:pt x="38907" y="53081"/>
                </a:cubicBezTo>
                <a:lnTo>
                  <a:pt x="38299" y="49008"/>
                </a:lnTo>
                <a:cubicBezTo>
                  <a:pt x="38272" y="48739"/>
                  <a:pt x="38032" y="48542"/>
                  <a:pt x="37766" y="48542"/>
                </a:cubicBezTo>
                <a:cubicBezTo>
                  <a:pt x="37731" y="48542"/>
                  <a:pt x="37696" y="48545"/>
                  <a:pt x="37661" y="48552"/>
                </a:cubicBezTo>
                <a:cubicBezTo>
                  <a:pt x="37357" y="48613"/>
                  <a:pt x="37114" y="48917"/>
                  <a:pt x="37205" y="49221"/>
                </a:cubicBezTo>
                <a:lnTo>
                  <a:pt x="37874" y="53871"/>
                </a:lnTo>
                <a:cubicBezTo>
                  <a:pt x="37205" y="54419"/>
                  <a:pt x="36597" y="54905"/>
                  <a:pt x="35928" y="55452"/>
                </a:cubicBezTo>
                <a:cubicBezTo>
                  <a:pt x="34834" y="56394"/>
                  <a:pt x="33740" y="57428"/>
                  <a:pt x="32706" y="58492"/>
                </a:cubicBezTo>
                <a:lnTo>
                  <a:pt x="32433" y="55543"/>
                </a:lnTo>
                <a:cubicBezTo>
                  <a:pt x="32404" y="55259"/>
                  <a:pt x="32163" y="55054"/>
                  <a:pt x="31883" y="55054"/>
                </a:cubicBezTo>
                <a:cubicBezTo>
                  <a:pt x="31864" y="55054"/>
                  <a:pt x="31844" y="55055"/>
                  <a:pt x="31825" y="55057"/>
                </a:cubicBezTo>
                <a:cubicBezTo>
                  <a:pt x="31521" y="55087"/>
                  <a:pt x="31308" y="55361"/>
                  <a:pt x="31339" y="55665"/>
                </a:cubicBezTo>
                <a:lnTo>
                  <a:pt x="31673" y="59586"/>
                </a:lnTo>
                <a:cubicBezTo>
                  <a:pt x="31551" y="59707"/>
                  <a:pt x="31460" y="59859"/>
                  <a:pt x="31339" y="60011"/>
                </a:cubicBezTo>
                <a:lnTo>
                  <a:pt x="30244" y="57306"/>
                </a:lnTo>
                <a:cubicBezTo>
                  <a:pt x="30152" y="57098"/>
                  <a:pt x="29936" y="56960"/>
                  <a:pt x="29717" y="56960"/>
                </a:cubicBezTo>
                <a:cubicBezTo>
                  <a:pt x="29649" y="56960"/>
                  <a:pt x="29580" y="56973"/>
                  <a:pt x="29515" y="57002"/>
                </a:cubicBezTo>
                <a:cubicBezTo>
                  <a:pt x="29211" y="57124"/>
                  <a:pt x="29089" y="57458"/>
                  <a:pt x="29211" y="57732"/>
                </a:cubicBezTo>
                <a:lnTo>
                  <a:pt x="30518" y="60954"/>
                </a:lnTo>
                <a:cubicBezTo>
                  <a:pt x="26992" y="65087"/>
                  <a:pt x="24287" y="69799"/>
                  <a:pt x="22797" y="74206"/>
                </a:cubicBezTo>
                <a:cubicBezTo>
                  <a:pt x="19484" y="73872"/>
                  <a:pt x="17357" y="72838"/>
                  <a:pt x="17326" y="72808"/>
                </a:cubicBezTo>
                <a:cubicBezTo>
                  <a:pt x="17113" y="72717"/>
                  <a:pt x="16931" y="72656"/>
                  <a:pt x="16749" y="72534"/>
                </a:cubicBezTo>
                <a:cubicBezTo>
                  <a:pt x="19150" y="70376"/>
                  <a:pt x="21217" y="67641"/>
                  <a:pt x="23041" y="64358"/>
                </a:cubicBezTo>
                <a:lnTo>
                  <a:pt x="26475" y="64206"/>
                </a:lnTo>
                <a:cubicBezTo>
                  <a:pt x="26779" y="64206"/>
                  <a:pt x="26992" y="63963"/>
                  <a:pt x="26992" y="63659"/>
                </a:cubicBezTo>
                <a:cubicBezTo>
                  <a:pt x="26992" y="63355"/>
                  <a:pt x="26749" y="63112"/>
                  <a:pt x="26445" y="63112"/>
                </a:cubicBezTo>
                <a:lnTo>
                  <a:pt x="23709" y="63233"/>
                </a:lnTo>
                <a:cubicBezTo>
                  <a:pt x="23801" y="63051"/>
                  <a:pt x="23892" y="62838"/>
                  <a:pt x="23952" y="62656"/>
                </a:cubicBezTo>
                <a:lnTo>
                  <a:pt x="27448" y="61440"/>
                </a:lnTo>
                <a:cubicBezTo>
                  <a:pt x="27752" y="61318"/>
                  <a:pt x="27934" y="61014"/>
                  <a:pt x="27813" y="60710"/>
                </a:cubicBezTo>
                <a:cubicBezTo>
                  <a:pt x="27720" y="60478"/>
                  <a:pt x="27520" y="60334"/>
                  <a:pt x="27295" y="60334"/>
                </a:cubicBezTo>
                <a:cubicBezTo>
                  <a:pt x="27226" y="60334"/>
                  <a:pt x="27154" y="60348"/>
                  <a:pt x="27083" y="60376"/>
                </a:cubicBezTo>
                <a:lnTo>
                  <a:pt x="24652" y="61227"/>
                </a:lnTo>
                <a:cubicBezTo>
                  <a:pt x="25715" y="58856"/>
                  <a:pt x="26658" y="56273"/>
                  <a:pt x="27509" y="53476"/>
                </a:cubicBezTo>
                <a:cubicBezTo>
                  <a:pt x="27722" y="52716"/>
                  <a:pt x="27934" y="51896"/>
                  <a:pt x="28147" y="51075"/>
                </a:cubicBezTo>
                <a:lnTo>
                  <a:pt x="32676" y="49768"/>
                </a:lnTo>
                <a:cubicBezTo>
                  <a:pt x="32980" y="49707"/>
                  <a:pt x="33132" y="49403"/>
                  <a:pt x="33041" y="49099"/>
                </a:cubicBezTo>
                <a:cubicBezTo>
                  <a:pt x="32989" y="48840"/>
                  <a:pt x="32760" y="48691"/>
                  <a:pt x="32504" y="48691"/>
                </a:cubicBezTo>
                <a:cubicBezTo>
                  <a:pt x="32461" y="48691"/>
                  <a:pt x="32416" y="48695"/>
                  <a:pt x="32372" y="48704"/>
                </a:cubicBezTo>
                <a:lnTo>
                  <a:pt x="28421" y="49859"/>
                </a:lnTo>
                <a:cubicBezTo>
                  <a:pt x="28481" y="49464"/>
                  <a:pt x="28573" y="49099"/>
                  <a:pt x="28633" y="48674"/>
                </a:cubicBezTo>
                <a:lnTo>
                  <a:pt x="32402" y="46637"/>
                </a:lnTo>
                <a:cubicBezTo>
                  <a:pt x="32676" y="46485"/>
                  <a:pt x="32798" y="46121"/>
                  <a:pt x="32646" y="45877"/>
                </a:cubicBezTo>
                <a:cubicBezTo>
                  <a:pt x="32539" y="45685"/>
                  <a:pt x="32327" y="45568"/>
                  <a:pt x="32126" y="45568"/>
                </a:cubicBezTo>
                <a:cubicBezTo>
                  <a:pt x="32041" y="45568"/>
                  <a:pt x="31958" y="45589"/>
                  <a:pt x="31886" y="45634"/>
                </a:cubicBezTo>
                <a:lnTo>
                  <a:pt x="28907" y="47245"/>
                </a:lnTo>
                <a:cubicBezTo>
                  <a:pt x="29241" y="45452"/>
                  <a:pt x="29515" y="43507"/>
                  <a:pt x="29788" y="41348"/>
                </a:cubicBezTo>
                <a:cubicBezTo>
                  <a:pt x="29819" y="41014"/>
                  <a:pt x="29849" y="40649"/>
                  <a:pt x="29910" y="40285"/>
                </a:cubicBezTo>
                <a:lnTo>
                  <a:pt x="34165" y="39190"/>
                </a:lnTo>
                <a:cubicBezTo>
                  <a:pt x="34469" y="39099"/>
                  <a:pt x="34652" y="38795"/>
                  <a:pt x="34561" y="38491"/>
                </a:cubicBezTo>
                <a:cubicBezTo>
                  <a:pt x="34508" y="38227"/>
                  <a:pt x="34270" y="38054"/>
                  <a:pt x="34009" y="38054"/>
                </a:cubicBezTo>
                <a:cubicBezTo>
                  <a:pt x="33970" y="38054"/>
                  <a:pt x="33931" y="38058"/>
                  <a:pt x="33892" y="38066"/>
                </a:cubicBezTo>
                <a:lnTo>
                  <a:pt x="30001" y="39069"/>
                </a:lnTo>
                <a:cubicBezTo>
                  <a:pt x="30062" y="38674"/>
                  <a:pt x="30092" y="38279"/>
                  <a:pt x="30092" y="37883"/>
                </a:cubicBezTo>
                <a:lnTo>
                  <a:pt x="34226" y="36029"/>
                </a:lnTo>
                <a:cubicBezTo>
                  <a:pt x="34500" y="35908"/>
                  <a:pt x="34652" y="35573"/>
                  <a:pt x="34500" y="35300"/>
                </a:cubicBezTo>
                <a:cubicBezTo>
                  <a:pt x="34411" y="35101"/>
                  <a:pt x="34210" y="34966"/>
                  <a:pt x="34002" y="34966"/>
                </a:cubicBezTo>
                <a:cubicBezTo>
                  <a:pt x="33924" y="34966"/>
                  <a:pt x="33845" y="34985"/>
                  <a:pt x="33770" y="35026"/>
                </a:cubicBezTo>
                <a:lnTo>
                  <a:pt x="30214" y="36637"/>
                </a:lnTo>
                <a:lnTo>
                  <a:pt x="30214" y="36364"/>
                </a:lnTo>
                <a:cubicBezTo>
                  <a:pt x="30427" y="33202"/>
                  <a:pt x="30670" y="29981"/>
                  <a:pt x="31430" y="26941"/>
                </a:cubicBezTo>
                <a:lnTo>
                  <a:pt x="36354" y="28005"/>
                </a:lnTo>
                <a:cubicBezTo>
                  <a:pt x="36402" y="28019"/>
                  <a:pt x="36450" y="28026"/>
                  <a:pt x="36498" y="28026"/>
                </a:cubicBezTo>
                <a:cubicBezTo>
                  <a:pt x="36748" y="28026"/>
                  <a:pt x="36967" y="27835"/>
                  <a:pt x="36992" y="27579"/>
                </a:cubicBezTo>
                <a:cubicBezTo>
                  <a:pt x="37083" y="27275"/>
                  <a:pt x="36901" y="26971"/>
                  <a:pt x="36597" y="26941"/>
                </a:cubicBezTo>
                <a:lnTo>
                  <a:pt x="31734" y="25968"/>
                </a:lnTo>
                <a:cubicBezTo>
                  <a:pt x="31795" y="25664"/>
                  <a:pt x="31916" y="25300"/>
                  <a:pt x="32038" y="24996"/>
                </a:cubicBezTo>
                <a:lnTo>
                  <a:pt x="36111" y="24388"/>
                </a:lnTo>
                <a:cubicBezTo>
                  <a:pt x="36415" y="24357"/>
                  <a:pt x="36658" y="24053"/>
                  <a:pt x="36597" y="23749"/>
                </a:cubicBezTo>
                <a:cubicBezTo>
                  <a:pt x="36543" y="23481"/>
                  <a:pt x="36299" y="23283"/>
                  <a:pt x="36033" y="23283"/>
                </a:cubicBezTo>
                <a:cubicBezTo>
                  <a:pt x="35999" y="23283"/>
                  <a:pt x="35964" y="23286"/>
                  <a:pt x="35928" y="23294"/>
                </a:cubicBezTo>
                <a:lnTo>
                  <a:pt x="32402" y="23810"/>
                </a:lnTo>
                <a:cubicBezTo>
                  <a:pt x="33071" y="22047"/>
                  <a:pt x="33892" y="20345"/>
                  <a:pt x="34834" y="18765"/>
                </a:cubicBezTo>
                <a:lnTo>
                  <a:pt x="40153" y="21014"/>
                </a:lnTo>
                <a:cubicBezTo>
                  <a:pt x="40224" y="21045"/>
                  <a:pt x="40299" y="21060"/>
                  <a:pt x="40373" y="21060"/>
                </a:cubicBezTo>
                <a:cubicBezTo>
                  <a:pt x="40586" y="21060"/>
                  <a:pt x="40793" y="20935"/>
                  <a:pt x="40883" y="20710"/>
                </a:cubicBezTo>
                <a:cubicBezTo>
                  <a:pt x="40974" y="20436"/>
                  <a:pt x="40883" y="20102"/>
                  <a:pt x="40579" y="19980"/>
                </a:cubicBezTo>
                <a:lnTo>
                  <a:pt x="35412" y="17822"/>
                </a:lnTo>
                <a:cubicBezTo>
                  <a:pt x="35624" y="17427"/>
                  <a:pt x="35898" y="17062"/>
                  <a:pt x="36172" y="16728"/>
                </a:cubicBezTo>
                <a:lnTo>
                  <a:pt x="40457" y="18126"/>
                </a:lnTo>
                <a:cubicBezTo>
                  <a:pt x="40523" y="18153"/>
                  <a:pt x="40589" y="18165"/>
                  <a:pt x="40653" y="18165"/>
                </a:cubicBezTo>
                <a:cubicBezTo>
                  <a:pt x="40884" y="18165"/>
                  <a:pt x="41092" y="18006"/>
                  <a:pt x="41187" y="17792"/>
                </a:cubicBezTo>
                <a:cubicBezTo>
                  <a:pt x="41308" y="17488"/>
                  <a:pt x="41096" y="17184"/>
                  <a:pt x="40852" y="17062"/>
                </a:cubicBezTo>
                <a:lnTo>
                  <a:pt x="36931" y="15786"/>
                </a:lnTo>
                <a:cubicBezTo>
                  <a:pt x="38056" y="14357"/>
                  <a:pt x="39333" y="13081"/>
                  <a:pt x="40640" y="11986"/>
                </a:cubicBezTo>
                <a:cubicBezTo>
                  <a:pt x="41400" y="12442"/>
                  <a:pt x="43467" y="13597"/>
                  <a:pt x="44865" y="14418"/>
                </a:cubicBezTo>
                <a:cubicBezTo>
                  <a:pt x="44895" y="14418"/>
                  <a:pt x="44895" y="14448"/>
                  <a:pt x="44956" y="14448"/>
                </a:cubicBezTo>
                <a:cubicBezTo>
                  <a:pt x="45021" y="14481"/>
                  <a:pt x="45091" y="14496"/>
                  <a:pt x="45160" y="14496"/>
                </a:cubicBezTo>
                <a:cubicBezTo>
                  <a:pt x="45349" y="14496"/>
                  <a:pt x="45536" y="14383"/>
                  <a:pt x="45625" y="14205"/>
                </a:cubicBezTo>
                <a:cubicBezTo>
                  <a:pt x="45777" y="13962"/>
                  <a:pt x="45716" y="13597"/>
                  <a:pt x="45442" y="13445"/>
                </a:cubicBezTo>
                <a:cubicBezTo>
                  <a:pt x="45442" y="13445"/>
                  <a:pt x="44287" y="12807"/>
                  <a:pt x="43163" y="12138"/>
                </a:cubicBezTo>
                <a:cubicBezTo>
                  <a:pt x="42463" y="11743"/>
                  <a:pt x="41977" y="11439"/>
                  <a:pt x="41612" y="11257"/>
                </a:cubicBezTo>
                <a:cubicBezTo>
                  <a:pt x="42919" y="10254"/>
                  <a:pt x="44378" y="9464"/>
                  <a:pt x="45868" y="8856"/>
                </a:cubicBezTo>
                <a:cubicBezTo>
                  <a:pt x="46172" y="8734"/>
                  <a:pt x="46263" y="8400"/>
                  <a:pt x="46172" y="8126"/>
                </a:cubicBezTo>
                <a:cubicBezTo>
                  <a:pt x="46080" y="7897"/>
                  <a:pt x="45867" y="7788"/>
                  <a:pt x="45650" y="7788"/>
                </a:cubicBezTo>
                <a:cubicBezTo>
                  <a:pt x="45580" y="7788"/>
                  <a:pt x="45509" y="7800"/>
                  <a:pt x="45442" y="7822"/>
                </a:cubicBezTo>
                <a:cubicBezTo>
                  <a:pt x="43983" y="8400"/>
                  <a:pt x="42615" y="9160"/>
                  <a:pt x="41339" y="10071"/>
                </a:cubicBezTo>
                <a:cubicBezTo>
                  <a:pt x="41491" y="9008"/>
                  <a:pt x="41734" y="7518"/>
                  <a:pt x="41947" y="6424"/>
                </a:cubicBezTo>
                <a:cubicBezTo>
                  <a:pt x="41977" y="6120"/>
                  <a:pt x="41795" y="5816"/>
                  <a:pt x="41491" y="5786"/>
                </a:cubicBezTo>
                <a:cubicBezTo>
                  <a:pt x="41456" y="5779"/>
                  <a:pt x="41421" y="5775"/>
                  <a:pt x="41386" y="5775"/>
                </a:cubicBezTo>
                <a:cubicBezTo>
                  <a:pt x="41120" y="5775"/>
                  <a:pt x="40876" y="5973"/>
                  <a:pt x="40822" y="6242"/>
                </a:cubicBezTo>
                <a:cubicBezTo>
                  <a:pt x="40822" y="6242"/>
                  <a:pt x="40640" y="7488"/>
                  <a:pt x="40427" y="8734"/>
                </a:cubicBezTo>
                <a:cubicBezTo>
                  <a:pt x="40214" y="9919"/>
                  <a:pt x="40123" y="10588"/>
                  <a:pt x="40062" y="11014"/>
                </a:cubicBezTo>
                <a:cubicBezTo>
                  <a:pt x="38786" y="12047"/>
                  <a:pt x="37600" y="13172"/>
                  <a:pt x="36506" y="14509"/>
                </a:cubicBezTo>
                <a:lnTo>
                  <a:pt x="36476" y="11348"/>
                </a:lnTo>
                <a:cubicBezTo>
                  <a:pt x="36476" y="11061"/>
                  <a:pt x="36232" y="10829"/>
                  <a:pt x="35949" y="10829"/>
                </a:cubicBezTo>
                <a:cubicBezTo>
                  <a:pt x="35932" y="10829"/>
                  <a:pt x="35915" y="10830"/>
                  <a:pt x="35898" y="10831"/>
                </a:cubicBezTo>
                <a:cubicBezTo>
                  <a:pt x="35594" y="10831"/>
                  <a:pt x="35320" y="11105"/>
                  <a:pt x="35351" y="11409"/>
                </a:cubicBezTo>
                <a:lnTo>
                  <a:pt x="35442" y="15877"/>
                </a:lnTo>
                <a:cubicBezTo>
                  <a:pt x="35168" y="16211"/>
                  <a:pt x="34956" y="16606"/>
                  <a:pt x="34682" y="16941"/>
                </a:cubicBezTo>
                <a:cubicBezTo>
                  <a:pt x="33922" y="15360"/>
                  <a:pt x="33010" y="13537"/>
                  <a:pt x="32980" y="13354"/>
                </a:cubicBezTo>
                <a:cubicBezTo>
                  <a:pt x="32887" y="13146"/>
                  <a:pt x="32671" y="13008"/>
                  <a:pt x="32452" y="13008"/>
                </a:cubicBezTo>
                <a:cubicBezTo>
                  <a:pt x="32384" y="13008"/>
                  <a:pt x="32316" y="13021"/>
                  <a:pt x="32251" y="13050"/>
                </a:cubicBezTo>
                <a:cubicBezTo>
                  <a:pt x="31977" y="13141"/>
                  <a:pt x="31825" y="13506"/>
                  <a:pt x="31947" y="13749"/>
                </a:cubicBezTo>
                <a:cubicBezTo>
                  <a:pt x="32038" y="13901"/>
                  <a:pt x="33375" y="16758"/>
                  <a:pt x="33983" y="18005"/>
                </a:cubicBezTo>
                <a:cubicBezTo>
                  <a:pt x="33010" y="19616"/>
                  <a:pt x="32190" y="21318"/>
                  <a:pt x="31491" y="23142"/>
                </a:cubicBezTo>
                <a:lnTo>
                  <a:pt x="29971" y="20345"/>
                </a:lnTo>
                <a:cubicBezTo>
                  <a:pt x="29864" y="20153"/>
                  <a:pt x="29667" y="20036"/>
                  <a:pt x="29465" y="20036"/>
                </a:cubicBezTo>
                <a:cubicBezTo>
                  <a:pt x="29379" y="20036"/>
                  <a:pt x="29292" y="20057"/>
                  <a:pt x="29211" y="20102"/>
                </a:cubicBezTo>
                <a:cubicBezTo>
                  <a:pt x="28937" y="20254"/>
                  <a:pt x="28816" y="20588"/>
                  <a:pt x="28968" y="20862"/>
                </a:cubicBezTo>
                <a:lnTo>
                  <a:pt x="30943" y="24570"/>
                </a:lnTo>
                <a:cubicBezTo>
                  <a:pt x="30852" y="24904"/>
                  <a:pt x="30761" y="25208"/>
                  <a:pt x="30670" y="25543"/>
                </a:cubicBezTo>
                <a:cubicBezTo>
                  <a:pt x="29393" y="24692"/>
                  <a:pt x="26810" y="22959"/>
                  <a:pt x="26475" y="22746"/>
                </a:cubicBezTo>
                <a:cubicBezTo>
                  <a:pt x="26396" y="22711"/>
                  <a:pt x="26311" y="22694"/>
                  <a:pt x="26226" y="22694"/>
                </a:cubicBezTo>
                <a:cubicBezTo>
                  <a:pt x="26022" y="22694"/>
                  <a:pt x="25823" y="22796"/>
                  <a:pt x="25715" y="22990"/>
                </a:cubicBezTo>
                <a:cubicBezTo>
                  <a:pt x="25563" y="23263"/>
                  <a:pt x="25685" y="23597"/>
                  <a:pt x="25928" y="23749"/>
                </a:cubicBezTo>
                <a:cubicBezTo>
                  <a:pt x="26202" y="23901"/>
                  <a:pt x="28694" y="25543"/>
                  <a:pt x="30366" y="26667"/>
                </a:cubicBezTo>
                <a:cubicBezTo>
                  <a:pt x="29515" y="29859"/>
                  <a:pt x="29302" y="33202"/>
                  <a:pt x="29059" y="36424"/>
                </a:cubicBezTo>
                <a:lnTo>
                  <a:pt x="29059" y="36516"/>
                </a:lnTo>
                <a:cubicBezTo>
                  <a:pt x="27570" y="35269"/>
                  <a:pt x="26171" y="34054"/>
                  <a:pt x="26019" y="33841"/>
                </a:cubicBezTo>
                <a:cubicBezTo>
                  <a:pt x="25918" y="33722"/>
                  <a:pt x="25750" y="33660"/>
                  <a:pt x="25585" y="33660"/>
                </a:cubicBezTo>
                <a:cubicBezTo>
                  <a:pt x="25453" y="33660"/>
                  <a:pt x="25323" y="33699"/>
                  <a:pt x="25229" y="33780"/>
                </a:cubicBezTo>
                <a:cubicBezTo>
                  <a:pt x="24986" y="33962"/>
                  <a:pt x="24956" y="34358"/>
                  <a:pt x="25138" y="34570"/>
                </a:cubicBezTo>
                <a:cubicBezTo>
                  <a:pt x="25411" y="34874"/>
                  <a:pt x="27874" y="37002"/>
                  <a:pt x="28937" y="37883"/>
                </a:cubicBezTo>
                <a:lnTo>
                  <a:pt x="28846" y="39130"/>
                </a:lnTo>
                <a:lnTo>
                  <a:pt x="24287" y="37245"/>
                </a:lnTo>
                <a:cubicBezTo>
                  <a:pt x="24216" y="37214"/>
                  <a:pt x="24141" y="37198"/>
                  <a:pt x="24067" y="37198"/>
                </a:cubicBezTo>
                <a:cubicBezTo>
                  <a:pt x="23855" y="37198"/>
                  <a:pt x="23648" y="37324"/>
                  <a:pt x="23557" y="37549"/>
                </a:cubicBezTo>
                <a:cubicBezTo>
                  <a:pt x="23436" y="37823"/>
                  <a:pt x="23557" y="38157"/>
                  <a:pt x="23861" y="38248"/>
                </a:cubicBezTo>
                <a:lnTo>
                  <a:pt x="28725" y="40315"/>
                </a:lnTo>
                <a:lnTo>
                  <a:pt x="28603" y="41348"/>
                </a:lnTo>
                <a:cubicBezTo>
                  <a:pt x="28390" y="43476"/>
                  <a:pt x="28086" y="45361"/>
                  <a:pt x="27782" y="47154"/>
                </a:cubicBezTo>
                <a:cubicBezTo>
                  <a:pt x="26658" y="45938"/>
                  <a:pt x="25411" y="44479"/>
                  <a:pt x="25229" y="44236"/>
                </a:cubicBezTo>
                <a:cubicBezTo>
                  <a:pt x="25118" y="44070"/>
                  <a:pt x="24939" y="43993"/>
                  <a:pt x="24769" y="43993"/>
                </a:cubicBezTo>
                <a:cubicBezTo>
                  <a:pt x="24659" y="43993"/>
                  <a:pt x="24552" y="44025"/>
                  <a:pt x="24469" y="44084"/>
                </a:cubicBezTo>
                <a:cubicBezTo>
                  <a:pt x="24196" y="44266"/>
                  <a:pt x="24165" y="44601"/>
                  <a:pt x="24317" y="44844"/>
                </a:cubicBezTo>
                <a:cubicBezTo>
                  <a:pt x="24621" y="45270"/>
                  <a:pt x="26810" y="47732"/>
                  <a:pt x="27509" y="48522"/>
                </a:cubicBezTo>
                <a:cubicBezTo>
                  <a:pt x="27418" y="48947"/>
                  <a:pt x="27326" y="49343"/>
                  <a:pt x="27235" y="49768"/>
                </a:cubicBezTo>
                <a:lnTo>
                  <a:pt x="22797" y="46789"/>
                </a:lnTo>
                <a:cubicBezTo>
                  <a:pt x="22690" y="46730"/>
                  <a:pt x="22574" y="46698"/>
                  <a:pt x="22463" y="46698"/>
                </a:cubicBezTo>
                <a:cubicBezTo>
                  <a:pt x="22290" y="46698"/>
                  <a:pt x="22130" y="46775"/>
                  <a:pt x="22038" y="46941"/>
                </a:cubicBezTo>
                <a:cubicBezTo>
                  <a:pt x="21855" y="47184"/>
                  <a:pt x="21916" y="47549"/>
                  <a:pt x="22190" y="47701"/>
                </a:cubicBezTo>
                <a:lnTo>
                  <a:pt x="27022" y="50923"/>
                </a:lnTo>
                <a:cubicBezTo>
                  <a:pt x="26810" y="51713"/>
                  <a:pt x="26627" y="52473"/>
                  <a:pt x="26415" y="53203"/>
                </a:cubicBezTo>
                <a:cubicBezTo>
                  <a:pt x="25563" y="56121"/>
                  <a:pt x="24530" y="58765"/>
                  <a:pt x="23436" y="61166"/>
                </a:cubicBezTo>
                <a:lnTo>
                  <a:pt x="20731" y="58522"/>
                </a:lnTo>
                <a:cubicBezTo>
                  <a:pt x="20624" y="58400"/>
                  <a:pt x="20487" y="58340"/>
                  <a:pt x="20347" y="58340"/>
                </a:cubicBezTo>
                <a:cubicBezTo>
                  <a:pt x="20206" y="58340"/>
                  <a:pt x="20062" y="58400"/>
                  <a:pt x="19940" y="58522"/>
                </a:cubicBezTo>
                <a:cubicBezTo>
                  <a:pt x="19727" y="58735"/>
                  <a:pt x="19727" y="59100"/>
                  <a:pt x="19940" y="59312"/>
                </a:cubicBezTo>
                <a:lnTo>
                  <a:pt x="22919" y="62230"/>
                </a:lnTo>
                <a:lnTo>
                  <a:pt x="22554" y="62929"/>
                </a:lnTo>
                <a:cubicBezTo>
                  <a:pt x="21490" y="62200"/>
                  <a:pt x="19576" y="60862"/>
                  <a:pt x="18998" y="60558"/>
                </a:cubicBezTo>
                <a:cubicBezTo>
                  <a:pt x="18917" y="60513"/>
                  <a:pt x="18830" y="60492"/>
                  <a:pt x="18744" y="60492"/>
                </a:cubicBezTo>
                <a:cubicBezTo>
                  <a:pt x="18542" y="60492"/>
                  <a:pt x="18345" y="60609"/>
                  <a:pt x="18238" y="60802"/>
                </a:cubicBezTo>
                <a:cubicBezTo>
                  <a:pt x="18086" y="61075"/>
                  <a:pt x="18208" y="61410"/>
                  <a:pt x="18451" y="61562"/>
                </a:cubicBezTo>
                <a:cubicBezTo>
                  <a:pt x="18907" y="61774"/>
                  <a:pt x="20822" y="63081"/>
                  <a:pt x="22007" y="63872"/>
                </a:cubicBezTo>
                <a:cubicBezTo>
                  <a:pt x="20214" y="67094"/>
                  <a:pt x="18117" y="69768"/>
                  <a:pt x="15715" y="71866"/>
                </a:cubicBezTo>
                <a:lnTo>
                  <a:pt x="15624" y="71957"/>
                </a:lnTo>
                <a:cubicBezTo>
                  <a:pt x="15168" y="71714"/>
                  <a:pt x="14743" y="71440"/>
                  <a:pt x="14287" y="71167"/>
                </a:cubicBezTo>
                <a:cubicBezTo>
                  <a:pt x="16293" y="67337"/>
                  <a:pt x="17478" y="62686"/>
                  <a:pt x="17813" y="57337"/>
                </a:cubicBezTo>
                <a:lnTo>
                  <a:pt x="20852" y="56090"/>
                </a:lnTo>
                <a:cubicBezTo>
                  <a:pt x="21126" y="55969"/>
                  <a:pt x="21278" y="55634"/>
                  <a:pt x="21156" y="55361"/>
                </a:cubicBezTo>
                <a:cubicBezTo>
                  <a:pt x="21066" y="55135"/>
                  <a:pt x="20859" y="55010"/>
                  <a:pt x="20646" y="55010"/>
                </a:cubicBezTo>
                <a:cubicBezTo>
                  <a:pt x="20572" y="55010"/>
                  <a:pt x="20497" y="55025"/>
                  <a:pt x="20427" y="55057"/>
                </a:cubicBezTo>
                <a:lnTo>
                  <a:pt x="18056" y="56121"/>
                </a:lnTo>
                <a:lnTo>
                  <a:pt x="18056" y="55543"/>
                </a:lnTo>
                <a:lnTo>
                  <a:pt x="20974" y="53172"/>
                </a:lnTo>
                <a:cubicBezTo>
                  <a:pt x="21186" y="52960"/>
                  <a:pt x="21217" y="52625"/>
                  <a:pt x="21034" y="52352"/>
                </a:cubicBezTo>
                <a:cubicBezTo>
                  <a:pt x="20933" y="52233"/>
                  <a:pt x="20784" y="52171"/>
                  <a:pt x="20625" y="52171"/>
                </a:cubicBezTo>
                <a:cubicBezTo>
                  <a:pt x="20498" y="52171"/>
                  <a:pt x="20365" y="52210"/>
                  <a:pt x="20244" y="52291"/>
                </a:cubicBezTo>
                <a:lnTo>
                  <a:pt x="18056" y="54084"/>
                </a:lnTo>
                <a:cubicBezTo>
                  <a:pt x="18056" y="52656"/>
                  <a:pt x="17995" y="51166"/>
                  <a:pt x="17904" y="49707"/>
                </a:cubicBezTo>
                <a:cubicBezTo>
                  <a:pt x="17843" y="48887"/>
                  <a:pt x="17782" y="48066"/>
                  <a:pt x="17661" y="47245"/>
                </a:cubicBezTo>
                <a:lnTo>
                  <a:pt x="21460" y="44449"/>
                </a:lnTo>
                <a:cubicBezTo>
                  <a:pt x="21734" y="44266"/>
                  <a:pt x="21764" y="43932"/>
                  <a:pt x="21582" y="43689"/>
                </a:cubicBezTo>
                <a:cubicBezTo>
                  <a:pt x="21471" y="43542"/>
                  <a:pt x="21294" y="43461"/>
                  <a:pt x="21124" y="43461"/>
                </a:cubicBezTo>
                <a:cubicBezTo>
                  <a:pt x="21013" y="43461"/>
                  <a:pt x="20906" y="43495"/>
                  <a:pt x="20822" y="43567"/>
                </a:cubicBezTo>
                <a:lnTo>
                  <a:pt x="17509" y="45969"/>
                </a:lnTo>
                <a:cubicBezTo>
                  <a:pt x="17478" y="45604"/>
                  <a:pt x="17387" y="45178"/>
                  <a:pt x="17326" y="44783"/>
                </a:cubicBezTo>
                <a:lnTo>
                  <a:pt x="20123" y="41622"/>
                </a:lnTo>
                <a:cubicBezTo>
                  <a:pt x="20335" y="41379"/>
                  <a:pt x="20335" y="41045"/>
                  <a:pt x="20092" y="40801"/>
                </a:cubicBezTo>
                <a:cubicBezTo>
                  <a:pt x="19993" y="40717"/>
                  <a:pt x="19862" y="40671"/>
                  <a:pt x="19728" y="40671"/>
                </a:cubicBezTo>
                <a:cubicBezTo>
                  <a:pt x="19574" y="40671"/>
                  <a:pt x="19416" y="40732"/>
                  <a:pt x="19302" y="40862"/>
                </a:cubicBezTo>
                <a:lnTo>
                  <a:pt x="17083" y="43355"/>
                </a:lnTo>
                <a:cubicBezTo>
                  <a:pt x="16779" y="41531"/>
                  <a:pt x="16384" y="39646"/>
                  <a:pt x="15867" y="37549"/>
                </a:cubicBezTo>
                <a:cubicBezTo>
                  <a:pt x="15806" y="37215"/>
                  <a:pt x="15715" y="36850"/>
                  <a:pt x="15624" y="36516"/>
                </a:cubicBezTo>
                <a:lnTo>
                  <a:pt x="19211" y="34023"/>
                </a:lnTo>
                <a:cubicBezTo>
                  <a:pt x="19484" y="33810"/>
                  <a:pt x="19515" y="33476"/>
                  <a:pt x="19363" y="33263"/>
                </a:cubicBezTo>
                <a:cubicBezTo>
                  <a:pt x="19250" y="33095"/>
                  <a:pt x="19081" y="33007"/>
                  <a:pt x="18910" y="33007"/>
                </a:cubicBezTo>
                <a:cubicBezTo>
                  <a:pt x="18803" y="33007"/>
                  <a:pt x="18696" y="33041"/>
                  <a:pt x="18603" y="33111"/>
                </a:cubicBezTo>
                <a:lnTo>
                  <a:pt x="15320" y="35391"/>
                </a:lnTo>
                <a:lnTo>
                  <a:pt x="14955" y="34236"/>
                </a:lnTo>
                <a:lnTo>
                  <a:pt x="18208" y="31075"/>
                </a:lnTo>
                <a:cubicBezTo>
                  <a:pt x="18420" y="30862"/>
                  <a:pt x="18420" y="30528"/>
                  <a:pt x="18208" y="30285"/>
                </a:cubicBezTo>
                <a:cubicBezTo>
                  <a:pt x="18086" y="30163"/>
                  <a:pt x="17942" y="30102"/>
                  <a:pt x="17797" y="30102"/>
                </a:cubicBezTo>
                <a:cubicBezTo>
                  <a:pt x="17653" y="30102"/>
                  <a:pt x="17509" y="30163"/>
                  <a:pt x="17387" y="30285"/>
                </a:cubicBezTo>
                <a:lnTo>
                  <a:pt x="14712" y="33020"/>
                </a:lnTo>
                <a:cubicBezTo>
                  <a:pt x="14651" y="32959"/>
                  <a:pt x="14651" y="32868"/>
                  <a:pt x="14621" y="32747"/>
                </a:cubicBezTo>
                <a:cubicBezTo>
                  <a:pt x="13740" y="29768"/>
                  <a:pt x="12828" y="26637"/>
                  <a:pt x="12524" y="23476"/>
                </a:cubicBezTo>
                <a:lnTo>
                  <a:pt x="17539" y="22777"/>
                </a:lnTo>
                <a:cubicBezTo>
                  <a:pt x="17843" y="22716"/>
                  <a:pt x="18086" y="22412"/>
                  <a:pt x="17995" y="22108"/>
                </a:cubicBezTo>
                <a:cubicBezTo>
                  <a:pt x="17968" y="21839"/>
                  <a:pt x="17727" y="21642"/>
                  <a:pt x="17462" y="21642"/>
                </a:cubicBezTo>
                <a:cubicBezTo>
                  <a:pt x="17427" y="21642"/>
                  <a:pt x="17392" y="21645"/>
                  <a:pt x="17357" y="21652"/>
                </a:cubicBezTo>
                <a:lnTo>
                  <a:pt x="12402" y="22382"/>
                </a:lnTo>
                <a:cubicBezTo>
                  <a:pt x="12372" y="22047"/>
                  <a:pt x="12372" y="21713"/>
                  <a:pt x="12372" y="21409"/>
                </a:cubicBezTo>
                <a:lnTo>
                  <a:pt x="16019" y="19372"/>
                </a:lnTo>
                <a:cubicBezTo>
                  <a:pt x="16293" y="19221"/>
                  <a:pt x="16414" y="18886"/>
                  <a:pt x="16262" y="18613"/>
                </a:cubicBezTo>
                <a:cubicBezTo>
                  <a:pt x="16156" y="18443"/>
                  <a:pt x="15947" y="18333"/>
                  <a:pt x="15748" y="18333"/>
                </a:cubicBezTo>
                <a:cubicBezTo>
                  <a:pt x="15661" y="18333"/>
                  <a:pt x="15576" y="18354"/>
                  <a:pt x="15502" y="18400"/>
                </a:cubicBezTo>
                <a:lnTo>
                  <a:pt x="12372" y="20102"/>
                </a:lnTo>
                <a:cubicBezTo>
                  <a:pt x="12372" y="18157"/>
                  <a:pt x="12554" y="16303"/>
                  <a:pt x="12919" y="14509"/>
                </a:cubicBezTo>
                <a:lnTo>
                  <a:pt x="18694" y="14783"/>
                </a:lnTo>
                <a:cubicBezTo>
                  <a:pt x="18998" y="14783"/>
                  <a:pt x="19241" y="14570"/>
                  <a:pt x="19241" y="14266"/>
                </a:cubicBezTo>
                <a:cubicBezTo>
                  <a:pt x="19241" y="13962"/>
                  <a:pt x="19028" y="13689"/>
                  <a:pt x="18724" y="13689"/>
                </a:cubicBezTo>
                <a:lnTo>
                  <a:pt x="13101" y="13415"/>
                </a:lnTo>
                <a:cubicBezTo>
                  <a:pt x="13223" y="12959"/>
                  <a:pt x="13314" y="12533"/>
                  <a:pt x="13436" y="12138"/>
                </a:cubicBezTo>
                <a:lnTo>
                  <a:pt x="17965" y="11986"/>
                </a:lnTo>
                <a:cubicBezTo>
                  <a:pt x="18268" y="11986"/>
                  <a:pt x="18512" y="11713"/>
                  <a:pt x="18512" y="11409"/>
                </a:cubicBezTo>
                <a:cubicBezTo>
                  <a:pt x="18512" y="11105"/>
                  <a:pt x="18238" y="10862"/>
                  <a:pt x="17934" y="10862"/>
                </a:cubicBezTo>
                <a:lnTo>
                  <a:pt x="13770" y="10983"/>
                </a:lnTo>
                <a:cubicBezTo>
                  <a:pt x="14347" y="9281"/>
                  <a:pt x="15107" y="7640"/>
                  <a:pt x="15989" y="6150"/>
                </a:cubicBezTo>
                <a:cubicBezTo>
                  <a:pt x="16870" y="6302"/>
                  <a:pt x="19180" y="6728"/>
                  <a:pt x="20791" y="7001"/>
                </a:cubicBezTo>
                <a:cubicBezTo>
                  <a:pt x="20813" y="7004"/>
                  <a:pt x="20835" y="7005"/>
                  <a:pt x="20857" y="7005"/>
                </a:cubicBezTo>
                <a:cubicBezTo>
                  <a:pt x="21138" y="7005"/>
                  <a:pt x="21401" y="6827"/>
                  <a:pt x="21430" y="6546"/>
                </a:cubicBezTo>
                <a:cubicBezTo>
                  <a:pt x="21460" y="6242"/>
                  <a:pt x="21278" y="5938"/>
                  <a:pt x="20974" y="5907"/>
                </a:cubicBezTo>
                <a:lnTo>
                  <a:pt x="18390" y="5451"/>
                </a:lnTo>
                <a:cubicBezTo>
                  <a:pt x="17630" y="5299"/>
                  <a:pt x="17053" y="5208"/>
                  <a:pt x="16627" y="5147"/>
                </a:cubicBezTo>
                <a:cubicBezTo>
                  <a:pt x="17539" y="3780"/>
                  <a:pt x="18633" y="2503"/>
                  <a:pt x="19819" y="1439"/>
                </a:cubicBezTo>
                <a:cubicBezTo>
                  <a:pt x="20062" y="1257"/>
                  <a:pt x="20062" y="892"/>
                  <a:pt x="19879" y="649"/>
                </a:cubicBezTo>
                <a:cubicBezTo>
                  <a:pt x="19769" y="538"/>
                  <a:pt x="19618" y="485"/>
                  <a:pt x="19463" y="485"/>
                </a:cubicBezTo>
                <a:cubicBezTo>
                  <a:pt x="19321" y="485"/>
                  <a:pt x="19176" y="531"/>
                  <a:pt x="19059" y="618"/>
                </a:cubicBezTo>
                <a:cubicBezTo>
                  <a:pt x="17934" y="1621"/>
                  <a:pt x="16901" y="2807"/>
                  <a:pt x="15958" y="4114"/>
                </a:cubicBezTo>
                <a:cubicBezTo>
                  <a:pt x="15776" y="3080"/>
                  <a:pt x="15472" y="1591"/>
                  <a:pt x="15259" y="466"/>
                </a:cubicBezTo>
                <a:cubicBezTo>
                  <a:pt x="15206" y="198"/>
                  <a:pt x="14985" y="0"/>
                  <a:pt x="147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17"/>
          <p:cNvGrpSpPr/>
          <p:nvPr/>
        </p:nvGrpSpPr>
        <p:grpSpPr>
          <a:xfrm>
            <a:off x="7056026" y="4548682"/>
            <a:ext cx="409842" cy="594735"/>
            <a:chOff x="1573018" y="3180144"/>
            <a:chExt cx="485078" cy="703911"/>
          </a:xfrm>
        </p:grpSpPr>
        <p:sp>
          <p:nvSpPr>
            <p:cNvPr id="657" name="Google Shape;657;p17"/>
            <p:cNvSpPr/>
            <p:nvPr/>
          </p:nvSpPr>
          <p:spPr>
            <a:xfrm rot="-6401281">
              <a:off x="1558592" y="3415076"/>
              <a:ext cx="524066" cy="338712"/>
            </a:xfrm>
            <a:custGeom>
              <a:avLst/>
              <a:gdLst/>
              <a:ahLst/>
              <a:cxnLst/>
              <a:rect l="l" t="t" r="r" b="b"/>
              <a:pathLst>
                <a:path w="25229" h="16304" extrusionOk="0">
                  <a:moveTo>
                    <a:pt x="20243" y="0"/>
                  </a:moveTo>
                  <a:cubicBezTo>
                    <a:pt x="20154" y="0"/>
                    <a:pt x="20063" y="13"/>
                    <a:pt x="19970" y="39"/>
                  </a:cubicBezTo>
                  <a:lnTo>
                    <a:pt x="3101" y="2531"/>
                  </a:lnTo>
                  <a:cubicBezTo>
                    <a:pt x="3101" y="2531"/>
                    <a:pt x="304" y="2683"/>
                    <a:pt x="152" y="4902"/>
                  </a:cubicBezTo>
                  <a:cubicBezTo>
                    <a:pt x="0" y="7091"/>
                    <a:pt x="1581" y="14750"/>
                    <a:pt x="1581" y="14750"/>
                  </a:cubicBezTo>
                  <a:cubicBezTo>
                    <a:pt x="1581" y="14750"/>
                    <a:pt x="2052" y="16304"/>
                    <a:pt x="4195" y="16304"/>
                  </a:cubicBezTo>
                  <a:cubicBezTo>
                    <a:pt x="4487" y="16304"/>
                    <a:pt x="4810" y="16275"/>
                    <a:pt x="5168" y="16209"/>
                  </a:cubicBezTo>
                  <a:lnTo>
                    <a:pt x="21460" y="13747"/>
                  </a:lnTo>
                  <a:cubicBezTo>
                    <a:pt x="21460" y="13747"/>
                    <a:pt x="23253" y="13717"/>
                    <a:pt x="23618" y="11285"/>
                  </a:cubicBezTo>
                  <a:cubicBezTo>
                    <a:pt x="23618" y="11285"/>
                    <a:pt x="23618" y="9917"/>
                    <a:pt x="25229" y="9370"/>
                  </a:cubicBezTo>
                  <a:lnTo>
                    <a:pt x="24317" y="3200"/>
                  </a:lnTo>
                  <a:cubicBezTo>
                    <a:pt x="24317" y="3200"/>
                    <a:pt x="22828" y="2926"/>
                    <a:pt x="22463" y="2288"/>
                  </a:cubicBezTo>
                  <a:cubicBezTo>
                    <a:pt x="22099" y="1700"/>
                    <a:pt x="21295" y="0"/>
                    <a:pt x="20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 rot="-6401281">
              <a:off x="1590346" y="3206249"/>
              <a:ext cx="182506" cy="171994"/>
            </a:xfrm>
            <a:custGeom>
              <a:avLst/>
              <a:gdLst/>
              <a:ahLst/>
              <a:cxnLst/>
              <a:rect l="l" t="t" r="r" b="b"/>
              <a:pathLst>
                <a:path w="8786" h="8279" extrusionOk="0">
                  <a:moveTo>
                    <a:pt x="7110" y="0"/>
                  </a:moveTo>
                  <a:cubicBezTo>
                    <a:pt x="7071" y="0"/>
                    <a:pt x="7032" y="3"/>
                    <a:pt x="6992" y="9"/>
                  </a:cubicBezTo>
                  <a:lnTo>
                    <a:pt x="700" y="951"/>
                  </a:lnTo>
                  <a:cubicBezTo>
                    <a:pt x="274" y="1012"/>
                    <a:pt x="1" y="1407"/>
                    <a:pt x="62" y="1832"/>
                  </a:cubicBezTo>
                  <a:lnTo>
                    <a:pt x="943" y="7638"/>
                  </a:lnTo>
                  <a:cubicBezTo>
                    <a:pt x="1001" y="8040"/>
                    <a:pt x="1356" y="8279"/>
                    <a:pt x="1728" y="8279"/>
                  </a:cubicBezTo>
                  <a:cubicBezTo>
                    <a:pt x="1750" y="8279"/>
                    <a:pt x="1772" y="8278"/>
                    <a:pt x="1794" y="8276"/>
                  </a:cubicBezTo>
                  <a:lnTo>
                    <a:pt x="8117" y="7334"/>
                  </a:lnTo>
                  <a:cubicBezTo>
                    <a:pt x="8542" y="7304"/>
                    <a:pt x="8785" y="6878"/>
                    <a:pt x="8755" y="6453"/>
                  </a:cubicBezTo>
                  <a:lnTo>
                    <a:pt x="7873" y="647"/>
                  </a:lnTo>
                  <a:cubicBezTo>
                    <a:pt x="7818" y="261"/>
                    <a:pt x="7488" y="0"/>
                    <a:pt x="7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 rot="-1521455">
              <a:off x="1675788" y="3468889"/>
              <a:ext cx="286504" cy="231081"/>
            </a:xfrm>
            <a:prstGeom prst="round2DiagRect">
              <a:avLst>
                <a:gd name="adj1" fmla="val 44147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 rot="-6401281">
              <a:off x="1767832" y="3540242"/>
              <a:ext cx="116201" cy="116837"/>
            </a:xfrm>
            <a:custGeom>
              <a:avLst/>
              <a:gdLst/>
              <a:ahLst/>
              <a:cxnLst/>
              <a:rect l="l" t="t" r="r" b="b"/>
              <a:pathLst>
                <a:path w="5594" h="5624" extrusionOk="0">
                  <a:moveTo>
                    <a:pt x="3375" y="0"/>
                  </a:moveTo>
                  <a:lnTo>
                    <a:pt x="1065" y="335"/>
                  </a:lnTo>
                  <a:lnTo>
                    <a:pt x="1277" y="1824"/>
                  </a:lnTo>
                  <a:lnTo>
                    <a:pt x="1" y="2037"/>
                  </a:lnTo>
                  <a:lnTo>
                    <a:pt x="335" y="4317"/>
                  </a:lnTo>
                  <a:lnTo>
                    <a:pt x="1642" y="4104"/>
                  </a:lnTo>
                  <a:lnTo>
                    <a:pt x="1855" y="5624"/>
                  </a:lnTo>
                  <a:lnTo>
                    <a:pt x="4135" y="5289"/>
                  </a:lnTo>
                  <a:lnTo>
                    <a:pt x="3952" y="3769"/>
                  </a:lnTo>
                  <a:lnTo>
                    <a:pt x="5594" y="3496"/>
                  </a:lnTo>
                  <a:lnTo>
                    <a:pt x="5229" y="1216"/>
                  </a:lnTo>
                  <a:lnTo>
                    <a:pt x="3618" y="1490"/>
                  </a:lnTo>
                  <a:lnTo>
                    <a:pt x="3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bg>
      <p:bgPr>
        <a:solidFill>
          <a:srgbClr val="B3D3FA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8"/>
          <p:cNvSpPr txBox="1">
            <a:spLocks noGrp="1"/>
          </p:cNvSpPr>
          <p:nvPr>
            <p:ph type="title"/>
          </p:nvPr>
        </p:nvSpPr>
        <p:spPr>
          <a:xfrm>
            <a:off x="1455000" y="1095525"/>
            <a:ext cx="6234000" cy="9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63" name="Google Shape;663;p18"/>
          <p:cNvSpPr txBox="1">
            <a:spLocks noGrp="1"/>
          </p:cNvSpPr>
          <p:nvPr>
            <p:ph type="body" idx="1"/>
          </p:nvPr>
        </p:nvSpPr>
        <p:spPr>
          <a:xfrm>
            <a:off x="2805750" y="1961125"/>
            <a:ext cx="3532500" cy="217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400">
                <a:solidFill>
                  <a:schemeClr val="lt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664" name="Google Shape;664;p18"/>
          <p:cNvGrpSpPr/>
          <p:nvPr/>
        </p:nvGrpSpPr>
        <p:grpSpPr>
          <a:xfrm>
            <a:off x="8482037" y="2152096"/>
            <a:ext cx="711609" cy="2221572"/>
            <a:chOff x="8432388" y="864659"/>
            <a:chExt cx="711609" cy="2221572"/>
          </a:xfrm>
        </p:grpSpPr>
        <p:sp>
          <p:nvSpPr>
            <p:cNvPr id="665" name="Google Shape;665;p18"/>
            <p:cNvSpPr/>
            <p:nvPr/>
          </p:nvSpPr>
          <p:spPr>
            <a:xfrm>
              <a:off x="8584280" y="1022244"/>
              <a:ext cx="538649" cy="2063987"/>
            </a:xfrm>
            <a:custGeom>
              <a:avLst/>
              <a:gdLst/>
              <a:ahLst/>
              <a:cxnLst/>
              <a:rect l="l" t="t" r="r" b="b"/>
              <a:pathLst>
                <a:path w="12586" h="48224" extrusionOk="0">
                  <a:moveTo>
                    <a:pt x="12314" y="1"/>
                  </a:moveTo>
                  <a:cubicBezTo>
                    <a:pt x="12207" y="1"/>
                    <a:pt x="12102" y="41"/>
                    <a:pt x="12033" y="127"/>
                  </a:cubicBezTo>
                  <a:cubicBezTo>
                    <a:pt x="12000" y="160"/>
                    <a:pt x="11870" y="322"/>
                    <a:pt x="11578" y="615"/>
                  </a:cubicBezTo>
                  <a:cubicBezTo>
                    <a:pt x="11415" y="810"/>
                    <a:pt x="11155" y="1070"/>
                    <a:pt x="10895" y="1396"/>
                  </a:cubicBezTo>
                  <a:cubicBezTo>
                    <a:pt x="10537" y="1753"/>
                    <a:pt x="10147" y="2241"/>
                    <a:pt x="9724" y="2761"/>
                  </a:cubicBezTo>
                  <a:cubicBezTo>
                    <a:pt x="9464" y="3087"/>
                    <a:pt x="9204" y="3412"/>
                    <a:pt x="8911" y="3802"/>
                  </a:cubicBezTo>
                  <a:cubicBezTo>
                    <a:pt x="8488" y="4290"/>
                    <a:pt x="8066" y="4875"/>
                    <a:pt x="7643" y="5460"/>
                  </a:cubicBezTo>
                  <a:cubicBezTo>
                    <a:pt x="7350" y="5818"/>
                    <a:pt x="7090" y="6176"/>
                    <a:pt x="6830" y="6599"/>
                  </a:cubicBezTo>
                  <a:cubicBezTo>
                    <a:pt x="6440" y="7119"/>
                    <a:pt x="6082" y="7672"/>
                    <a:pt x="5692" y="8257"/>
                  </a:cubicBezTo>
                  <a:cubicBezTo>
                    <a:pt x="5464" y="8647"/>
                    <a:pt x="5204" y="9070"/>
                    <a:pt x="4944" y="9460"/>
                  </a:cubicBezTo>
                  <a:cubicBezTo>
                    <a:pt x="4488" y="10241"/>
                    <a:pt x="4033" y="11054"/>
                    <a:pt x="3610" y="11867"/>
                  </a:cubicBezTo>
                  <a:cubicBezTo>
                    <a:pt x="3448" y="12192"/>
                    <a:pt x="3253" y="12550"/>
                    <a:pt x="3090" y="12875"/>
                  </a:cubicBezTo>
                  <a:cubicBezTo>
                    <a:pt x="2700" y="13655"/>
                    <a:pt x="2342" y="14468"/>
                    <a:pt x="2017" y="15314"/>
                  </a:cubicBezTo>
                  <a:cubicBezTo>
                    <a:pt x="1854" y="15737"/>
                    <a:pt x="1659" y="16159"/>
                    <a:pt x="1529" y="16615"/>
                  </a:cubicBezTo>
                  <a:cubicBezTo>
                    <a:pt x="1236" y="17428"/>
                    <a:pt x="976" y="18241"/>
                    <a:pt x="781" y="19054"/>
                  </a:cubicBezTo>
                  <a:cubicBezTo>
                    <a:pt x="684" y="19346"/>
                    <a:pt x="619" y="19704"/>
                    <a:pt x="554" y="19932"/>
                  </a:cubicBezTo>
                  <a:cubicBezTo>
                    <a:pt x="488" y="20192"/>
                    <a:pt x="423" y="20452"/>
                    <a:pt x="391" y="20712"/>
                  </a:cubicBezTo>
                  <a:cubicBezTo>
                    <a:pt x="261" y="21460"/>
                    <a:pt x="163" y="22208"/>
                    <a:pt x="98" y="22989"/>
                  </a:cubicBezTo>
                  <a:cubicBezTo>
                    <a:pt x="66" y="23541"/>
                    <a:pt x="33" y="24094"/>
                    <a:pt x="33" y="24680"/>
                  </a:cubicBezTo>
                  <a:cubicBezTo>
                    <a:pt x="1" y="25330"/>
                    <a:pt x="33" y="25980"/>
                    <a:pt x="66" y="26663"/>
                  </a:cubicBezTo>
                  <a:cubicBezTo>
                    <a:pt x="66" y="27281"/>
                    <a:pt x="131" y="27899"/>
                    <a:pt x="163" y="28549"/>
                  </a:cubicBezTo>
                  <a:cubicBezTo>
                    <a:pt x="196" y="28875"/>
                    <a:pt x="228" y="29167"/>
                    <a:pt x="261" y="29492"/>
                  </a:cubicBezTo>
                  <a:cubicBezTo>
                    <a:pt x="326" y="30013"/>
                    <a:pt x="391" y="30566"/>
                    <a:pt x="456" y="31151"/>
                  </a:cubicBezTo>
                  <a:cubicBezTo>
                    <a:pt x="554" y="31639"/>
                    <a:pt x="619" y="32127"/>
                    <a:pt x="716" y="32647"/>
                  </a:cubicBezTo>
                  <a:cubicBezTo>
                    <a:pt x="846" y="33557"/>
                    <a:pt x="1041" y="34533"/>
                    <a:pt x="1236" y="35509"/>
                  </a:cubicBezTo>
                  <a:cubicBezTo>
                    <a:pt x="1334" y="35899"/>
                    <a:pt x="1399" y="36257"/>
                    <a:pt x="1497" y="36679"/>
                  </a:cubicBezTo>
                  <a:cubicBezTo>
                    <a:pt x="1594" y="37102"/>
                    <a:pt x="1692" y="37525"/>
                    <a:pt x="1789" y="37980"/>
                  </a:cubicBezTo>
                  <a:cubicBezTo>
                    <a:pt x="1952" y="38598"/>
                    <a:pt x="2114" y="39183"/>
                    <a:pt x="2245" y="39736"/>
                  </a:cubicBezTo>
                  <a:cubicBezTo>
                    <a:pt x="2375" y="40159"/>
                    <a:pt x="2472" y="40517"/>
                    <a:pt x="2570" y="40939"/>
                  </a:cubicBezTo>
                  <a:cubicBezTo>
                    <a:pt x="2830" y="41947"/>
                    <a:pt x="3123" y="42891"/>
                    <a:pt x="3383" y="43736"/>
                  </a:cubicBezTo>
                  <a:cubicBezTo>
                    <a:pt x="3513" y="44224"/>
                    <a:pt x="3675" y="44647"/>
                    <a:pt x="3805" y="45069"/>
                  </a:cubicBezTo>
                  <a:cubicBezTo>
                    <a:pt x="3936" y="45525"/>
                    <a:pt x="4066" y="45947"/>
                    <a:pt x="4196" y="46338"/>
                  </a:cubicBezTo>
                  <a:cubicBezTo>
                    <a:pt x="4553" y="47346"/>
                    <a:pt x="4781" y="47964"/>
                    <a:pt x="4781" y="47964"/>
                  </a:cubicBezTo>
                  <a:cubicBezTo>
                    <a:pt x="4846" y="48094"/>
                    <a:pt x="5009" y="48191"/>
                    <a:pt x="5171" y="48224"/>
                  </a:cubicBezTo>
                  <a:cubicBezTo>
                    <a:pt x="5236" y="48224"/>
                    <a:pt x="5269" y="48191"/>
                    <a:pt x="5301" y="48191"/>
                  </a:cubicBezTo>
                  <a:cubicBezTo>
                    <a:pt x="5529" y="48094"/>
                    <a:pt x="5627" y="47866"/>
                    <a:pt x="5562" y="47671"/>
                  </a:cubicBezTo>
                  <a:cubicBezTo>
                    <a:pt x="5529" y="47638"/>
                    <a:pt x="5366" y="47151"/>
                    <a:pt x="5074" y="46305"/>
                  </a:cubicBezTo>
                  <a:cubicBezTo>
                    <a:pt x="4911" y="45915"/>
                    <a:pt x="4749" y="45427"/>
                    <a:pt x="4586" y="44907"/>
                  </a:cubicBezTo>
                  <a:cubicBezTo>
                    <a:pt x="4488" y="44582"/>
                    <a:pt x="4358" y="44224"/>
                    <a:pt x="4228" y="43834"/>
                  </a:cubicBezTo>
                  <a:cubicBezTo>
                    <a:pt x="3936" y="42923"/>
                    <a:pt x="3643" y="41850"/>
                    <a:pt x="3318" y="40712"/>
                  </a:cubicBezTo>
                  <a:cubicBezTo>
                    <a:pt x="3188" y="40321"/>
                    <a:pt x="3090" y="39931"/>
                    <a:pt x="2992" y="39508"/>
                  </a:cubicBezTo>
                  <a:cubicBezTo>
                    <a:pt x="2732" y="38565"/>
                    <a:pt x="2472" y="37525"/>
                    <a:pt x="2245" y="36484"/>
                  </a:cubicBezTo>
                  <a:cubicBezTo>
                    <a:pt x="2147" y="36061"/>
                    <a:pt x="2049" y="35671"/>
                    <a:pt x="1984" y="35248"/>
                  </a:cubicBezTo>
                  <a:cubicBezTo>
                    <a:pt x="1789" y="34370"/>
                    <a:pt x="1627" y="33492"/>
                    <a:pt x="1464" y="32582"/>
                  </a:cubicBezTo>
                  <a:cubicBezTo>
                    <a:pt x="1399" y="32224"/>
                    <a:pt x="1367" y="31899"/>
                    <a:pt x="1301" y="31541"/>
                  </a:cubicBezTo>
                  <a:cubicBezTo>
                    <a:pt x="1204" y="30826"/>
                    <a:pt x="1106" y="30143"/>
                    <a:pt x="1041" y="29427"/>
                  </a:cubicBezTo>
                  <a:cubicBezTo>
                    <a:pt x="1009" y="29200"/>
                    <a:pt x="976" y="28972"/>
                    <a:pt x="976" y="28745"/>
                  </a:cubicBezTo>
                  <a:cubicBezTo>
                    <a:pt x="944" y="28452"/>
                    <a:pt x="911" y="28192"/>
                    <a:pt x="911" y="27899"/>
                  </a:cubicBezTo>
                  <a:cubicBezTo>
                    <a:pt x="814" y="26858"/>
                    <a:pt x="781" y="25818"/>
                    <a:pt x="781" y="24777"/>
                  </a:cubicBezTo>
                  <a:cubicBezTo>
                    <a:pt x="814" y="24452"/>
                    <a:pt x="814" y="24127"/>
                    <a:pt x="814" y="23769"/>
                  </a:cubicBezTo>
                  <a:cubicBezTo>
                    <a:pt x="846" y="22858"/>
                    <a:pt x="944" y="21915"/>
                    <a:pt x="1106" y="21005"/>
                  </a:cubicBezTo>
                  <a:cubicBezTo>
                    <a:pt x="1171" y="20680"/>
                    <a:pt x="1236" y="20387"/>
                    <a:pt x="1301" y="20127"/>
                  </a:cubicBezTo>
                  <a:cubicBezTo>
                    <a:pt x="1301" y="20094"/>
                    <a:pt x="1301" y="20062"/>
                    <a:pt x="1301" y="20029"/>
                  </a:cubicBezTo>
                  <a:cubicBezTo>
                    <a:pt x="1529" y="18989"/>
                    <a:pt x="1854" y="17948"/>
                    <a:pt x="2212" y="16940"/>
                  </a:cubicBezTo>
                  <a:cubicBezTo>
                    <a:pt x="2342" y="16582"/>
                    <a:pt x="2472" y="16224"/>
                    <a:pt x="2602" y="15899"/>
                  </a:cubicBezTo>
                  <a:cubicBezTo>
                    <a:pt x="2992" y="14956"/>
                    <a:pt x="3415" y="14046"/>
                    <a:pt x="3838" y="13168"/>
                  </a:cubicBezTo>
                  <a:cubicBezTo>
                    <a:pt x="4001" y="12777"/>
                    <a:pt x="4196" y="12420"/>
                    <a:pt x="4391" y="12062"/>
                  </a:cubicBezTo>
                  <a:cubicBezTo>
                    <a:pt x="4814" y="11314"/>
                    <a:pt x="5204" y="10599"/>
                    <a:pt x="5627" y="9916"/>
                  </a:cubicBezTo>
                  <a:cubicBezTo>
                    <a:pt x="5822" y="9590"/>
                    <a:pt x="5984" y="9265"/>
                    <a:pt x="6179" y="8973"/>
                  </a:cubicBezTo>
                  <a:cubicBezTo>
                    <a:pt x="6602" y="8290"/>
                    <a:pt x="7025" y="7672"/>
                    <a:pt x="7448" y="7054"/>
                  </a:cubicBezTo>
                  <a:cubicBezTo>
                    <a:pt x="7675" y="6761"/>
                    <a:pt x="7870" y="6436"/>
                    <a:pt x="8098" y="6143"/>
                  </a:cubicBezTo>
                  <a:cubicBezTo>
                    <a:pt x="8586" y="5493"/>
                    <a:pt x="9041" y="4843"/>
                    <a:pt x="9496" y="4290"/>
                  </a:cubicBezTo>
                  <a:cubicBezTo>
                    <a:pt x="9757" y="3965"/>
                    <a:pt x="9984" y="3672"/>
                    <a:pt x="10212" y="3379"/>
                  </a:cubicBezTo>
                  <a:cubicBezTo>
                    <a:pt x="10700" y="2794"/>
                    <a:pt x="11155" y="2274"/>
                    <a:pt x="11513" y="1851"/>
                  </a:cubicBezTo>
                  <a:cubicBezTo>
                    <a:pt x="11935" y="1396"/>
                    <a:pt x="12261" y="1038"/>
                    <a:pt x="12423" y="843"/>
                  </a:cubicBezTo>
                  <a:lnTo>
                    <a:pt x="12586" y="680"/>
                  </a:lnTo>
                  <a:lnTo>
                    <a:pt x="12586" y="95"/>
                  </a:lnTo>
                  <a:cubicBezTo>
                    <a:pt x="12509" y="33"/>
                    <a:pt x="12411" y="1"/>
                    <a:pt x="12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9015005" y="864659"/>
              <a:ext cx="128992" cy="220334"/>
            </a:xfrm>
            <a:custGeom>
              <a:avLst/>
              <a:gdLst/>
              <a:ahLst/>
              <a:cxnLst/>
              <a:rect l="l" t="t" r="r" b="b"/>
              <a:pathLst>
                <a:path w="3014" h="5148" extrusionOk="0">
                  <a:moveTo>
                    <a:pt x="1444" y="1"/>
                  </a:moveTo>
                  <a:cubicBezTo>
                    <a:pt x="0" y="1"/>
                    <a:pt x="480" y="5015"/>
                    <a:pt x="896" y="5143"/>
                  </a:cubicBezTo>
                  <a:cubicBezTo>
                    <a:pt x="905" y="5146"/>
                    <a:pt x="916" y="5148"/>
                    <a:pt x="926" y="5148"/>
                  </a:cubicBezTo>
                  <a:cubicBezTo>
                    <a:pt x="1476" y="5148"/>
                    <a:pt x="3014" y="196"/>
                    <a:pt x="1514" y="4"/>
                  </a:cubicBezTo>
                  <a:cubicBezTo>
                    <a:pt x="1490" y="2"/>
                    <a:pt x="1467" y="1"/>
                    <a:pt x="1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9056092" y="1055499"/>
              <a:ext cx="66850" cy="52944"/>
            </a:xfrm>
            <a:custGeom>
              <a:avLst/>
              <a:gdLst/>
              <a:ahLst/>
              <a:cxnLst/>
              <a:rect l="l" t="t" r="r" b="b"/>
              <a:pathLst>
                <a:path w="1562" h="1237" extrusionOk="0">
                  <a:moveTo>
                    <a:pt x="1562" y="1"/>
                  </a:moveTo>
                  <a:lnTo>
                    <a:pt x="1399" y="98"/>
                  </a:lnTo>
                  <a:cubicBezTo>
                    <a:pt x="619" y="391"/>
                    <a:pt x="1" y="749"/>
                    <a:pt x="98" y="911"/>
                  </a:cubicBezTo>
                  <a:cubicBezTo>
                    <a:pt x="98" y="976"/>
                    <a:pt x="261" y="1041"/>
                    <a:pt x="489" y="1106"/>
                  </a:cubicBezTo>
                  <a:cubicBezTo>
                    <a:pt x="846" y="1171"/>
                    <a:pt x="1204" y="1204"/>
                    <a:pt x="1562" y="1236"/>
                  </a:cubicBezTo>
                  <a:lnTo>
                    <a:pt x="15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8925941" y="970500"/>
              <a:ext cx="130575" cy="220206"/>
            </a:xfrm>
            <a:custGeom>
              <a:avLst/>
              <a:gdLst/>
              <a:ahLst/>
              <a:cxnLst/>
              <a:rect l="l" t="t" r="r" b="b"/>
              <a:pathLst>
                <a:path w="3051" h="5145" extrusionOk="0">
                  <a:moveTo>
                    <a:pt x="1457" y="1"/>
                  </a:moveTo>
                  <a:cubicBezTo>
                    <a:pt x="0" y="1"/>
                    <a:pt x="608" y="5013"/>
                    <a:pt x="1026" y="5141"/>
                  </a:cubicBezTo>
                  <a:cubicBezTo>
                    <a:pt x="1034" y="5144"/>
                    <a:pt x="1042" y="5145"/>
                    <a:pt x="1050" y="5145"/>
                  </a:cubicBezTo>
                  <a:cubicBezTo>
                    <a:pt x="1592" y="5145"/>
                    <a:pt x="3050" y="99"/>
                    <a:pt x="1513" y="3"/>
                  </a:cubicBezTo>
                  <a:cubicBezTo>
                    <a:pt x="1494" y="1"/>
                    <a:pt x="1476" y="1"/>
                    <a:pt x="14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8974004" y="1136217"/>
              <a:ext cx="148935" cy="74857"/>
            </a:xfrm>
            <a:custGeom>
              <a:avLst/>
              <a:gdLst/>
              <a:ahLst/>
              <a:cxnLst/>
              <a:rect l="l" t="t" r="r" b="b"/>
              <a:pathLst>
                <a:path w="3480" h="1749" extrusionOk="0">
                  <a:moveTo>
                    <a:pt x="3480" y="1"/>
                  </a:moveTo>
                  <a:cubicBezTo>
                    <a:pt x="2667" y="131"/>
                    <a:pt x="1854" y="391"/>
                    <a:pt x="1106" y="716"/>
                  </a:cubicBezTo>
                  <a:cubicBezTo>
                    <a:pt x="455" y="1009"/>
                    <a:pt x="0" y="1334"/>
                    <a:pt x="65" y="1497"/>
                  </a:cubicBezTo>
                  <a:cubicBezTo>
                    <a:pt x="65" y="1529"/>
                    <a:pt x="195" y="1594"/>
                    <a:pt x="390" y="1627"/>
                  </a:cubicBezTo>
                  <a:cubicBezTo>
                    <a:pt x="894" y="1708"/>
                    <a:pt x="1407" y="1749"/>
                    <a:pt x="1923" y="1749"/>
                  </a:cubicBezTo>
                  <a:cubicBezTo>
                    <a:pt x="2439" y="1749"/>
                    <a:pt x="2959" y="1708"/>
                    <a:pt x="3480" y="1627"/>
                  </a:cubicBezTo>
                  <a:lnTo>
                    <a:pt x="34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8825579" y="1090294"/>
              <a:ext cx="130960" cy="221447"/>
            </a:xfrm>
            <a:custGeom>
              <a:avLst/>
              <a:gdLst/>
              <a:ahLst/>
              <a:cxnLst/>
              <a:rect l="l" t="t" r="r" b="b"/>
              <a:pathLst>
                <a:path w="3060" h="5174" extrusionOk="0">
                  <a:moveTo>
                    <a:pt x="1520" y="0"/>
                  </a:moveTo>
                  <a:cubicBezTo>
                    <a:pt x="0" y="0"/>
                    <a:pt x="902" y="5042"/>
                    <a:pt x="1354" y="5171"/>
                  </a:cubicBezTo>
                  <a:cubicBezTo>
                    <a:pt x="1361" y="5173"/>
                    <a:pt x="1367" y="5174"/>
                    <a:pt x="1374" y="5174"/>
                  </a:cubicBezTo>
                  <a:cubicBezTo>
                    <a:pt x="1904" y="5174"/>
                    <a:pt x="3059" y="33"/>
                    <a:pt x="1550" y="1"/>
                  </a:cubicBezTo>
                  <a:cubicBezTo>
                    <a:pt x="1540" y="0"/>
                    <a:pt x="1530" y="0"/>
                    <a:pt x="1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8881730" y="1245354"/>
              <a:ext cx="233803" cy="82690"/>
            </a:xfrm>
            <a:custGeom>
              <a:avLst/>
              <a:gdLst/>
              <a:ahLst/>
              <a:cxnLst/>
              <a:rect l="l" t="t" r="r" b="b"/>
              <a:pathLst>
                <a:path w="5463" h="1932" extrusionOk="0">
                  <a:moveTo>
                    <a:pt x="4281" y="1"/>
                  </a:moveTo>
                  <a:cubicBezTo>
                    <a:pt x="2768" y="1"/>
                    <a:pt x="0" y="1374"/>
                    <a:pt x="172" y="1743"/>
                  </a:cubicBezTo>
                  <a:cubicBezTo>
                    <a:pt x="231" y="1861"/>
                    <a:pt x="745" y="1931"/>
                    <a:pt x="1423" y="1931"/>
                  </a:cubicBezTo>
                  <a:cubicBezTo>
                    <a:pt x="2998" y="1931"/>
                    <a:pt x="5463" y="1553"/>
                    <a:pt x="5213" y="508"/>
                  </a:cubicBezTo>
                  <a:cubicBezTo>
                    <a:pt x="5126" y="143"/>
                    <a:pt x="4769" y="1"/>
                    <a:pt x="4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8736001" y="1211372"/>
              <a:ext cx="133015" cy="222817"/>
            </a:xfrm>
            <a:custGeom>
              <a:avLst/>
              <a:gdLst/>
              <a:ahLst/>
              <a:cxnLst/>
              <a:rect l="l" t="t" r="r" b="b"/>
              <a:pathLst>
                <a:path w="3108" h="5206" extrusionOk="0">
                  <a:moveTo>
                    <a:pt x="1561" y="1"/>
                  </a:moveTo>
                  <a:cubicBezTo>
                    <a:pt x="0" y="1"/>
                    <a:pt x="1106" y="5106"/>
                    <a:pt x="1561" y="5204"/>
                  </a:cubicBezTo>
                  <a:cubicBezTo>
                    <a:pt x="1566" y="5205"/>
                    <a:pt x="1571" y="5205"/>
                    <a:pt x="1576" y="5205"/>
                  </a:cubicBezTo>
                  <a:cubicBezTo>
                    <a:pt x="2100" y="5205"/>
                    <a:pt x="3108" y="1"/>
                    <a:pt x="1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8801141" y="1359456"/>
              <a:ext cx="235044" cy="88682"/>
            </a:xfrm>
            <a:custGeom>
              <a:avLst/>
              <a:gdLst/>
              <a:ahLst/>
              <a:cxnLst/>
              <a:rect l="l" t="t" r="r" b="b"/>
              <a:pathLst>
                <a:path w="5492" h="2072" extrusionOk="0">
                  <a:moveTo>
                    <a:pt x="4318" y="0"/>
                  </a:moveTo>
                  <a:cubicBezTo>
                    <a:pt x="2827" y="0"/>
                    <a:pt x="1" y="1555"/>
                    <a:pt x="202" y="1907"/>
                  </a:cubicBezTo>
                  <a:cubicBezTo>
                    <a:pt x="252" y="2015"/>
                    <a:pt x="629" y="2072"/>
                    <a:pt x="1157" y="2072"/>
                  </a:cubicBezTo>
                  <a:cubicBezTo>
                    <a:pt x="2691" y="2072"/>
                    <a:pt x="5492" y="1589"/>
                    <a:pt x="5177" y="476"/>
                  </a:cubicBezTo>
                  <a:cubicBezTo>
                    <a:pt x="5081" y="135"/>
                    <a:pt x="4758" y="0"/>
                    <a:pt x="4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8639961" y="1351923"/>
              <a:ext cx="131132" cy="221447"/>
            </a:xfrm>
            <a:custGeom>
              <a:avLst/>
              <a:gdLst/>
              <a:ahLst/>
              <a:cxnLst/>
              <a:rect l="l" t="t" r="r" b="b"/>
              <a:pathLst>
                <a:path w="3064" h="5174" extrusionOk="0">
                  <a:moveTo>
                    <a:pt x="1602" y="0"/>
                  </a:moveTo>
                  <a:cubicBezTo>
                    <a:pt x="1589" y="0"/>
                    <a:pt x="1575" y="0"/>
                    <a:pt x="1561" y="1"/>
                  </a:cubicBezTo>
                  <a:cubicBezTo>
                    <a:pt x="0" y="99"/>
                    <a:pt x="1399" y="5107"/>
                    <a:pt x="1854" y="5172"/>
                  </a:cubicBezTo>
                  <a:cubicBezTo>
                    <a:pt x="1859" y="5173"/>
                    <a:pt x="1863" y="5173"/>
                    <a:pt x="1868" y="5173"/>
                  </a:cubicBezTo>
                  <a:cubicBezTo>
                    <a:pt x="2382" y="5173"/>
                    <a:pt x="3064" y="0"/>
                    <a:pt x="16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8717427" y="1489564"/>
              <a:ext cx="235643" cy="96856"/>
            </a:xfrm>
            <a:custGeom>
              <a:avLst/>
              <a:gdLst/>
              <a:ahLst/>
              <a:cxnLst/>
              <a:rect l="l" t="t" r="r" b="b"/>
              <a:pathLst>
                <a:path w="5506" h="2263" extrusionOk="0">
                  <a:moveTo>
                    <a:pt x="4311" y="1"/>
                  </a:moveTo>
                  <a:cubicBezTo>
                    <a:pt x="2857" y="1"/>
                    <a:pt x="1" y="1790"/>
                    <a:pt x="207" y="2151"/>
                  </a:cubicBezTo>
                  <a:cubicBezTo>
                    <a:pt x="250" y="2226"/>
                    <a:pt x="475" y="2262"/>
                    <a:pt x="807" y="2262"/>
                  </a:cubicBezTo>
                  <a:cubicBezTo>
                    <a:pt x="2206" y="2262"/>
                    <a:pt x="5505" y="1611"/>
                    <a:pt x="5085" y="428"/>
                  </a:cubicBezTo>
                  <a:cubicBezTo>
                    <a:pt x="4977" y="124"/>
                    <a:pt x="4692" y="1"/>
                    <a:pt x="4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8548116" y="1521150"/>
              <a:ext cx="130190" cy="217766"/>
            </a:xfrm>
            <a:custGeom>
              <a:avLst/>
              <a:gdLst/>
              <a:ahLst/>
              <a:cxnLst/>
              <a:rect l="l" t="t" r="r" b="b"/>
              <a:pathLst>
                <a:path w="3042" h="5088" extrusionOk="0">
                  <a:moveTo>
                    <a:pt x="1656" y="1"/>
                  </a:moveTo>
                  <a:cubicBezTo>
                    <a:pt x="1615" y="1"/>
                    <a:pt x="1572" y="5"/>
                    <a:pt x="1529" y="15"/>
                  </a:cubicBezTo>
                  <a:cubicBezTo>
                    <a:pt x="0" y="307"/>
                    <a:pt x="2081" y="5088"/>
                    <a:pt x="2537" y="5088"/>
                  </a:cubicBezTo>
                  <a:cubicBezTo>
                    <a:pt x="3042" y="5088"/>
                    <a:pt x="3026" y="1"/>
                    <a:pt x="1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8653486" y="1629730"/>
              <a:ext cx="235172" cy="117272"/>
            </a:xfrm>
            <a:custGeom>
              <a:avLst/>
              <a:gdLst/>
              <a:ahLst/>
              <a:cxnLst/>
              <a:rect l="l" t="t" r="r" b="b"/>
              <a:pathLst>
                <a:path w="5495" h="2740" extrusionOk="0">
                  <a:moveTo>
                    <a:pt x="4253" y="0"/>
                  </a:moveTo>
                  <a:cubicBezTo>
                    <a:pt x="2860" y="0"/>
                    <a:pt x="0" y="2357"/>
                    <a:pt x="270" y="2681"/>
                  </a:cubicBezTo>
                  <a:cubicBezTo>
                    <a:pt x="303" y="2721"/>
                    <a:pt x="394" y="2740"/>
                    <a:pt x="531" y="2740"/>
                  </a:cubicBezTo>
                  <a:cubicBezTo>
                    <a:pt x="1612" y="2740"/>
                    <a:pt x="5494" y="1552"/>
                    <a:pt x="4888" y="339"/>
                  </a:cubicBezTo>
                  <a:cubicBezTo>
                    <a:pt x="4765" y="100"/>
                    <a:pt x="4540" y="0"/>
                    <a:pt x="42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8485715" y="1700305"/>
              <a:ext cx="145084" cy="214000"/>
            </a:xfrm>
            <a:custGeom>
              <a:avLst/>
              <a:gdLst/>
              <a:ahLst/>
              <a:cxnLst/>
              <a:rect l="l" t="t" r="r" b="b"/>
              <a:pathLst>
                <a:path w="3390" h="5000" extrusionOk="0">
                  <a:moveTo>
                    <a:pt x="1656" y="0"/>
                  </a:moveTo>
                  <a:cubicBezTo>
                    <a:pt x="1603" y="0"/>
                    <a:pt x="1547" y="8"/>
                    <a:pt x="1491" y="24"/>
                  </a:cubicBezTo>
                  <a:cubicBezTo>
                    <a:pt x="0" y="445"/>
                    <a:pt x="2417" y="4999"/>
                    <a:pt x="2884" y="4999"/>
                  </a:cubicBezTo>
                  <a:cubicBezTo>
                    <a:pt x="2886" y="4999"/>
                    <a:pt x="2887" y="4999"/>
                    <a:pt x="2889" y="4999"/>
                  </a:cubicBezTo>
                  <a:cubicBezTo>
                    <a:pt x="3390" y="4968"/>
                    <a:pt x="3017" y="0"/>
                    <a:pt x="1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8604952" y="1791809"/>
              <a:ext cx="233931" cy="129770"/>
            </a:xfrm>
            <a:custGeom>
              <a:avLst/>
              <a:gdLst/>
              <a:ahLst/>
              <a:cxnLst/>
              <a:rect l="l" t="t" r="r" b="b"/>
              <a:pathLst>
                <a:path w="5466" h="3032" extrusionOk="0">
                  <a:moveTo>
                    <a:pt x="4151" y="0"/>
                  </a:moveTo>
                  <a:cubicBezTo>
                    <a:pt x="2793" y="0"/>
                    <a:pt x="0" y="2661"/>
                    <a:pt x="331" y="2991"/>
                  </a:cubicBezTo>
                  <a:cubicBezTo>
                    <a:pt x="355" y="3019"/>
                    <a:pt x="412" y="3031"/>
                    <a:pt x="495" y="3031"/>
                  </a:cubicBezTo>
                  <a:cubicBezTo>
                    <a:pt x="1404" y="3031"/>
                    <a:pt x="5466" y="1484"/>
                    <a:pt x="4721" y="292"/>
                  </a:cubicBezTo>
                  <a:cubicBezTo>
                    <a:pt x="4596" y="88"/>
                    <a:pt x="4397" y="0"/>
                    <a:pt x="4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8440220" y="1878220"/>
              <a:ext cx="173373" cy="203172"/>
            </a:xfrm>
            <a:custGeom>
              <a:avLst/>
              <a:gdLst/>
              <a:ahLst/>
              <a:cxnLst/>
              <a:rect l="l" t="t" r="r" b="b"/>
              <a:pathLst>
                <a:path w="4051" h="4747" extrusionOk="0">
                  <a:moveTo>
                    <a:pt x="1637" y="1"/>
                  </a:moveTo>
                  <a:cubicBezTo>
                    <a:pt x="1553" y="1"/>
                    <a:pt x="1468" y="20"/>
                    <a:pt x="1383" y="62"/>
                  </a:cubicBezTo>
                  <a:cubicBezTo>
                    <a:pt x="1" y="705"/>
                    <a:pt x="3034" y="4746"/>
                    <a:pt x="3545" y="4746"/>
                  </a:cubicBezTo>
                  <a:cubicBezTo>
                    <a:pt x="3551" y="4746"/>
                    <a:pt x="3557" y="4746"/>
                    <a:pt x="3562" y="4745"/>
                  </a:cubicBezTo>
                  <a:cubicBezTo>
                    <a:pt x="4050" y="4653"/>
                    <a:pt x="2933" y="1"/>
                    <a:pt x="1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8586463" y="1931932"/>
              <a:ext cx="225158" cy="154551"/>
            </a:xfrm>
            <a:custGeom>
              <a:avLst/>
              <a:gdLst/>
              <a:ahLst/>
              <a:cxnLst/>
              <a:rect l="l" t="t" r="r" b="b"/>
              <a:pathLst>
                <a:path w="5261" h="3611" extrusionOk="0">
                  <a:moveTo>
                    <a:pt x="3840" y="1"/>
                  </a:moveTo>
                  <a:cubicBezTo>
                    <a:pt x="2518" y="1"/>
                    <a:pt x="1" y="3301"/>
                    <a:pt x="372" y="3587"/>
                  </a:cubicBezTo>
                  <a:cubicBezTo>
                    <a:pt x="392" y="3603"/>
                    <a:pt x="424" y="3611"/>
                    <a:pt x="467" y="3611"/>
                  </a:cubicBezTo>
                  <a:cubicBezTo>
                    <a:pt x="1214" y="3611"/>
                    <a:pt x="5260" y="1312"/>
                    <a:pt x="4307" y="205"/>
                  </a:cubicBezTo>
                  <a:cubicBezTo>
                    <a:pt x="4181" y="63"/>
                    <a:pt x="4022" y="1"/>
                    <a:pt x="3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8432388" y="2061827"/>
              <a:ext cx="193445" cy="189518"/>
            </a:xfrm>
            <a:custGeom>
              <a:avLst/>
              <a:gdLst/>
              <a:ahLst/>
              <a:cxnLst/>
              <a:rect l="l" t="t" r="r" b="b"/>
              <a:pathLst>
                <a:path w="4520" h="4428" extrusionOk="0">
                  <a:moveTo>
                    <a:pt x="1589" y="0"/>
                  </a:moveTo>
                  <a:cubicBezTo>
                    <a:pt x="1481" y="0"/>
                    <a:pt x="1375" y="31"/>
                    <a:pt x="1273" y="97"/>
                  </a:cubicBezTo>
                  <a:cubicBezTo>
                    <a:pt x="1" y="892"/>
                    <a:pt x="3522" y="4427"/>
                    <a:pt x="4040" y="4427"/>
                  </a:cubicBezTo>
                  <a:cubicBezTo>
                    <a:pt x="4052" y="4427"/>
                    <a:pt x="4062" y="4426"/>
                    <a:pt x="4070" y="4422"/>
                  </a:cubicBezTo>
                  <a:cubicBezTo>
                    <a:pt x="4520" y="4242"/>
                    <a:pt x="2869" y="0"/>
                    <a:pt x="1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8598746" y="2082070"/>
              <a:ext cx="212062" cy="173725"/>
            </a:xfrm>
            <a:custGeom>
              <a:avLst/>
              <a:gdLst/>
              <a:ahLst/>
              <a:cxnLst/>
              <a:rect l="l" t="t" r="r" b="b"/>
              <a:pathLst>
                <a:path w="4955" h="4059" extrusionOk="0">
                  <a:moveTo>
                    <a:pt x="3449" y="1"/>
                  </a:moveTo>
                  <a:cubicBezTo>
                    <a:pt x="2182" y="1"/>
                    <a:pt x="0" y="3783"/>
                    <a:pt x="411" y="4047"/>
                  </a:cubicBezTo>
                  <a:cubicBezTo>
                    <a:pt x="426" y="4055"/>
                    <a:pt x="445" y="4058"/>
                    <a:pt x="469" y="4058"/>
                  </a:cubicBezTo>
                  <a:cubicBezTo>
                    <a:pt x="1121" y="4058"/>
                    <a:pt x="4955" y="1148"/>
                    <a:pt x="3825" y="144"/>
                  </a:cubicBezTo>
                  <a:cubicBezTo>
                    <a:pt x="3714" y="45"/>
                    <a:pt x="3587" y="1"/>
                    <a:pt x="34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8434057" y="2244064"/>
              <a:ext cx="208167" cy="178604"/>
            </a:xfrm>
            <a:custGeom>
              <a:avLst/>
              <a:gdLst/>
              <a:ahLst/>
              <a:cxnLst/>
              <a:rect l="l" t="t" r="r" b="b"/>
              <a:pathLst>
                <a:path w="4864" h="4173" extrusionOk="0">
                  <a:moveTo>
                    <a:pt x="1541" y="0"/>
                  </a:moveTo>
                  <a:cubicBezTo>
                    <a:pt x="1408" y="0"/>
                    <a:pt x="1283" y="41"/>
                    <a:pt x="1169" y="131"/>
                  </a:cubicBezTo>
                  <a:cubicBezTo>
                    <a:pt x="1" y="1047"/>
                    <a:pt x="3802" y="4172"/>
                    <a:pt x="4379" y="4172"/>
                  </a:cubicBezTo>
                  <a:cubicBezTo>
                    <a:pt x="4396" y="4172"/>
                    <a:pt x="4410" y="4170"/>
                    <a:pt x="4421" y="4164"/>
                  </a:cubicBezTo>
                  <a:cubicBezTo>
                    <a:pt x="4864" y="3957"/>
                    <a:pt x="2842" y="0"/>
                    <a:pt x="1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8613897" y="2237901"/>
              <a:ext cx="200036" cy="186137"/>
            </a:xfrm>
            <a:custGeom>
              <a:avLst/>
              <a:gdLst/>
              <a:ahLst/>
              <a:cxnLst/>
              <a:rect l="l" t="t" r="r" b="b"/>
              <a:pathLst>
                <a:path w="4674" h="4349" extrusionOk="0">
                  <a:moveTo>
                    <a:pt x="3130" y="0"/>
                  </a:moveTo>
                  <a:cubicBezTo>
                    <a:pt x="1842" y="0"/>
                    <a:pt x="0" y="4132"/>
                    <a:pt x="447" y="4340"/>
                  </a:cubicBezTo>
                  <a:cubicBezTo>
                    <a:pt x="458" y="4346"/>
                    <a:pt x="472" y="4348"/>
                    <a:pt x="488" y="4348"/>
                  </a:cubicBezTo>
                  <a:cubicBezTo>
                    <a:pt x="1071" y="4348"/>
                    <a:pt x="4674" y="967"/>
                    <a:pt x="3471" y="113"/>
                  </a:cubicBezTo>
                  <a:cubicBezTo>
                    <a:pt x="3364" y="36"/>
                    <a:pt x="3249" y="0"/>
                    <a:pt x="3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8454044" y="2427285"/>
              <a:ext cx="217240" cy="165508"/>
            </a:xfrm>
            <a:custGeom>
              <a:avLst/>
              <a:gdLst/>
              <a:ahLst/>
              <a:cxnLst/>
              <a:rect l="l" t="t" r="r" b="b"/>
              <a:pathLst>
                <a:path w="5076" h="3867" extrusionOk="0">
                  <a:moveTo>
                    <a:pt x="1442" y="1"/>
                  </a:moveTo>
                  <a:cubicBezTo>
                    <a:pt x="1285" y="1"/>
                    <a:pt x="1145" y="55"/>
                    <a:pt x="1027" y="176"/>
                  </a:cubicBezTo>
                  <a:cubicBezTo>
                    <a:pt x="1" y="1202"/>
                    <a:pt x="3946" y="3867"/>
                    <a:pt x="4602" y="3867"/>
                  </a:cubicBezTo>
                  <a:cubicBezTo>
                    <a:pt x="4631" y="3867"/>
                    <a:pt x="4654" y="3862"/>
                    <a:pt x="4670" y="3850"/>
                  </a:cubicBezTo>
                  <a:cubicBezTo>
                    <a:pt x="5075" y="3590"/>
                    <a:pt x="2720" y="1"/>
                    <a:pt x="1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8644327" y="2396513"/>
              <a:ext cx="186554" cy="195810"/>
            </a:xfrm>
            <a:custGeom>
              <a:avLst/>
              <a:gdLst/>
              <a:ahLst/>
              <a:cxnLst/>
              <a:rect l="l" t="t" r="r" b="b"/>
              <a:pathLst>
                <a:path w="4359" h="4575" extrusionOk="0">
                  <a:moveTo>
                    <a:pt x="2733" y="1"/>
                  </a:moveTo>
                  <a:cubicBezTo>
                    <a:pt x="1455" y="1"/>
                    <a:pt x="0" y="4448"/>
                    <a:pt x="484" y="4569"/>
                  </a:cubicBezTo>
                  <a:cubicBezTo>
                    <a:pt x="492" y="4573"/>
                    <a:pt x="502" y="4574"/>
                    <a:pt x="513" y="4574"/>
                  </a:cubicBezTo>
                  <a:cubicBezTo>
                    <a:pt x="1046" y="4574"/>
                    <a:pt x="4358" y="814"/>
                    <a:pt x="3020" y="82"/>
                  </a:cubicBezTo>
                  <a:cubicBezTo>
                    <a:pt x="2926" y="27"/>
                    <a:pt x="2830" y="1"/>
                    <a:pt x="2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8495901" y="2613589"/>
              <a:ext cx="221263" cy="161570"/>
            </a:xfrm>
            <a:custGeom>
              <a:avLst/>
              <a:gdLst/>
              <a:ahLst/>
              <a:cxnLst/>
              <a:rect l="l" t="t" r="r" b="b"/>
              <a:pathLst>
                <a:path w="5170" h="3775" extrusionOk="0">
                  <a:moveTo>
                    <a:pt x="1447" y="1"/>
                  </a:moveTo>
                  <a:cubicBezTo>
                    <a:pt x="1285" y="1"/>
                    <a:pt x="1142" y="56"/>
                    <a:pt x="1025" y="180"/>
                  </a:cubicBezTo>
                  <a:cubicBezTo>
                    <a:pt x="1" y="1267"/>
                    <a:pt x="4013" y="3775"/>
                    <a:pt x="4691" y="3775"/>
                  </a:cubicBezTo>
                  <a:cubicBezTo>
                    <a:pt x="4724" y="3775"/>
                    <a:pt x="4749" y="3769"/>
                    <a:pt x="4765" y="3757"/>
                  </a:cubicBezTo>
                  <a:cubicBezTo>
                    <a:pt x="5169" y="3469"/>
                    <a:pt x="2728" y="1"/>
                    <a:pt x="1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8690121" y="2575241"/>
              <a:ext cx="181333" cy="199320"/>
            </a:xfrm>
            <a:custGeom>
              <a:avLst/>
              <a:gdLst/>
              <a:ahLst/>
              <a:cxnLst/>
              <a:rect l="l" t="t" r="r" b="b"/>
              <a:pathLst>
                <a:path w="4237" h="4657" extrusionOk="0">
                  <a:moveTo>
                    <a:pt x="2595" y="0"/>
                  </a:moveTo>
                  <a:cubicBezTo>
                    <a:pt x="1306" y="0"/>
                    <a:pt x="0" y="4532"/>
                    <a:pt x="487" y="4653"/>
                  </a:cubicBezTo>
                  <a:cubicBezTo>
                    <a:pt x="494" y="4655"/>
                    <a:pt x="501" y="4656"/>
                    <a:pt x="509" y="4656"/>
                  </a:cubicBezTo>
                  <a:cubicBezTo>
                    <a:pt x="1016" y="4656"/>
                    <a:pt x="4237" y="772"/>
                    <a:pt x="2861" y="68"/>
                  </a:cubicBezTo>
                  <a:cubicBezTo>
                    <a:pt x="2773" y="22"/>
                    <a:pt x="2684" y="0"/>
                    <a:pt x="2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8547773" y="2801261"/>
              <a:ext cx="227725" cy="150998"/>
            </a:xfrm>
            <a:custGeom>
              <a:avLst/>
              <a:gdLst/>
              <a:ahLst/>
              <a:cxnLst/>
              <a:rect l="l" t="t" r="r" b="b"/>
              <a:pathLst>
                <a:path w="5321" h="3528" extrusionOk="0">
                  <a:moveTo>
                    <a:pt x="1424" y="0"/>
                  </a:moveTo>
                  <a:cubicBezTo>
                    <a:pt x="1235" y="0"/>
                    <a:pt x="1074" y="67"/>
                    <a:pt x="951" y="218"/>
                  </a:cubicBezTo>
                  <a:cubicBezTo>
                    <a:pt x="1" y="1352"/>
                    <a:pt x="4080" y="3527"/>
                    <a:pt x="4849" y="3527"/>
                  </a:cubicBezTo>
                  <a:cubicBezTo>
                    <a:pt x="4896" y="3527"/>
                    <a:pt x="4931" y="3519"/>
                    <a:pt x="4951" y="3502"/>
                  </a:cubicBezTo>
                  <a:cubicBezTo>
                    <a:pt x="5321" y="3218"/>
                    <a:pt x="2732" y="0"/>
                    <a:pt x="1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8748370" y="2745794"/>
              <a:ext cx="169307" cy="205440"/>
            </a:xfrm>
            <a:custGeom>
              <a:avLst/>
              <a:gdLst/>
              <a:ahLst/>
              <a:cxnLst/>
              <a:rect l="l" t="t" r="r" b="b"/>
              <a:pathLst>
                <a:path w="3956" h="4800" extrusionOk="0">
                  <a:moveTo>
                    <a:pt x="2338" y="0"/>
                  </a:moveTo>
                  <a:cubicBezTo>
                    <a:pt x="1018" y="0"/>
                    <a:pt x="0" y="4706"/>
                    <a:pt x="492" y="4798"/>
                  </a:cubicBezTo>
                  <a:cubicBezTo>
                    <a:pt x="497" y="4799"/>
                    <a:pt x="503" y="4800"/>
                    <a:pt x="508" y="4800"/>
                  </a:cubicBezTo>
                  <a:cubicBezTo>
                    <a:pt x="1015" y="4800"/>
                    <a:pt x="3955" y="661"/>
                    <a:pt x="2573" y="50"/>
                  </a:cubicBezTo>
                  <a:cubicBezTo>
                    <a:pt x="2494" y="16"/>
                    <a:pt x="2415" y="0"/>
                    <a:pt x="23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18"/>
          <p:cNvGrpSpPr/>
          <p:nvPr/>
        </p:nvGrpSpPr>
        <p:grpSpPr>
          <a:xfrm>
            <a:off x="7134100" y="2588351"/>
            <a:ext cx="498296" cy="1871378"/>
            <a:chOff x="7668477" y="2120889"/>
            <a:chExt cx="498296" cy="1871378"/>
          </a:xfrm>
        </p:grpSpPr>
        <p:sp>
          <p:nvSpPr>
            <p:cNvPr id="693" name="Google Shape;693;p18"/>
            <p:cNvSpPr/>
            <p:nvPr/>
          </p:nvSpPr>
          <p:spPr>
            <a:xfrm>
              <a:off x="7746413" y="2445047"/>
              <a:ext cx="265901" cy="1547220"/>
            </a:xfrm>
            <a:custGeom>
              <a:avLst/>
              <a:gdLst/>
              <a:ahLst/>
              <a:cxnLst/>
              <a:rect l="l" t="t" r="r" b="b"/>
              <a:pathLst>
                <a:path w="6213" h="36150" extrusionOk="0">
                  <a:moveTo>
                    <a:pt x="4266" y="1"/>
                  </a:moveTo>
                  <a:cubicBezTo>
                    <a:pt x="4107" y="1"/>
                    <a:pt x="3948" y="94"/>
                    <a:pt x="3871" y="248"/>
                  </a:cubicBezTo>
                  <a:cubicBezTo>
                    <a:pt x="3838" y="378"/>
                    <a:pt x="1" y="10394"/>
                    <a:pt x="2700" y="20703"/>
                  </a:cubicBezTo>
                  <a:cubicBezTo>
                    <a:pt x="5334" y="30687"/>
                    <a:pt x="2993" y="35500"/>
                    <a:pt x="2928" y="35565"/>
                  </a:cubicBezTo>
                  <a:cubicBezTo>
                    <a:pt x="2830" y="35760"/>
                    <a:pt x="2928" y="35987"/>
                    <a:pt x="3123" y="36117"/>
                  </a:cubicBezTo>
                  <a:cubicBezTo>
                    <a:pt x="3188" y="36150"/>
                    <a:pt x="3253" y="36150"/>
                    <a:pt x="3318" y="36150"/>
                  </a:cubicBezTo>
                  <a:cubicBezTo>
                    <a:pt x="3448" y="36150"/>
                    <a:pt x="3578" y="36085"/>
                    <a:pt x="3676" y="35955"/>
                  </a:cubicBezTo>
                  <a:cubicBezTo>
                    <a:pt x="3773" y="35727"/>
                    <a:pt x="6212" y="30849"/>
                    <a:pt x="3480" y="20508"/>
                  </a:cubicBezTo>
                  <a:cubicBezTo>
                    <a:pt x="846" y="10427"/>
                    <a:pt x="4586" y="639"/>
                    <a:pt x="4619" y="541"/>
                  </a:cubicBezTo>
                  <a:cubicBezTo>
                    <a:pt x="4716" y="346"/>
                    <a:pt x="4619" y="118"/>
                    <a:pt x="4391" y="21"/>
                  </a:cubicBezTo>
                  <a:cubicBezTo>
                    <a:pt x="4350" y="7"/>
                    <a:pt x="4308" y="1"/>
                    <a:pt x="4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7875365" y="2120889"/>
              <a:ext cx="291408" cy="433692"/>
            </a:xfrm>
            <a:custGeom>
              <a:avLst/>
              <a:gdLst/>
              <a:ahLst/>
              <a:cxnLst/>
              <a:rect l="l" t="t" r="r" b="b"/>
              <a:pathLst>
                <a:path w="6809" h="10133" extrusionOk="0">
                  <a:moveTo>
                    <a:pt x="4917" y="1"/>
                  </a:moveTo>
                  <a:cubicBezTo>
                    <a:pt x="3178" y="1"/>
                    <a:pt x="1" y="10132"/>
                    <a:pt x="331" y="10132"/>
                  </a:cubicBezTo>
                  <a:cubicBezTo>
                    <a:pt x="333" y="10132"/>
                    <a:pt x="335" y="10132"/>
                    <a:pt x="337" y="10131"/>
                  </a:cubicBezTo>
                  <a:cubicBezTo>
                    <a:pt x="663" y="10066"/>
                    <a:pt x="6809" y="896"/>
                    <a:pt x="5118" y="50"/>
                  </a:cubicBezTo>
                  <a:cubicBezTo>
                    <a:pt x="5053" y="17"/>
                    <a:pt x="4986" y="1"/>
                    <a:pt x="4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7808257" y="2236317"/>
              <a:ext cx="106609" cy="309872"/>
            </a:xfrm>
            <a:custGeom>
              <a:avLst/>
              <a:gdLst/>
              <a:ahLst/>
              <a:cxnLst/>
              <a:rect l="l" t="t" r="r" b="b"/>
              <a:pathLst>
                <a:path w="2491" h="7240" extrusionOk="0">
                  <a:moveTo>
                    <a:pt x="1259" y="0"/>
                  </a:moveTo>
                  <a:cubicBezTo>
                    <a:pt x="1226" y="0"/>
                    <a:pt x="1192" y="7"/>
                    <a:pt x="1157" y="20"/>
                  </a:cubicBezTo>
                  <a:cubicBezTo>
                    <a:pt x="0" y="458"/>
                    <a:pt x="1880" y="7240"/>
                    <a:pt x="2431" y="7240"/>
                  </a:cubicBezTo>
                  <a:cubicBezTo>
                    <a:pt x="2453" y="7240"/>
                    <a:pt x="2473" y="7229"/>
                    <a:pt x="2491" y="7207"/>
                  </a:cubicBezTo>
                  <a:cubicBezTo>
                    <a:pt x="2491" y="7207"/>
                    <a:pt x="2368" y="0"/>
                    <a:pt x="1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7892441" y="2342373"/>
              <a:ext cx="268041" cy="206210"/>
            </a:xfrm>
            <a:custGeom>
              <a:avLst/>
              <a:gdLst/>
              <a:ahLst/>
              <a:cxnLst/>
              <a:rect l="l" t="t" r="r" b="b"/>
              <a:pathLst>
                <a:path w="6263" h="4818" extrusionOk="0">
                  <a:moveTo>
                    <a:pt x="5432" y="1"/>
                  </a:moveTo>
                  <a:cubicBezTo>
                    <a:pt x="4218" y="1"/>
                    <a:pt x="3" y="4729"/>
                    <a:pt x="3" y="4729"/>
                  </a:cubicBezTo>
                  <a:cubicBezTo>
                    <a:pt x="1" y="4789"/>
                    <a:pt x="40" y="4817"/>
                    <a:pt x="114" y="4817"/>
                  </a:cubicBezTo>
                  <a:cubicBezTo>
                    <a:pt x="952" y="4817"/>
                    <a:pt x="6262" y="1189"/>
                    <a:pt x="5694" y="143"/>
                  </a:cubicBezTo>
                  <a:cubicBezTo>
                    <a:pt x="5640" y="45"/>
                    <a:pt x="5550" y="1"/>
                    <a:pt x="5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7752747" y="2393303"/>
              <a:ext cx="120389" cy="306362"/>
            </a:xfrm>
            <a:custGeom>
              <a:avLst/>
              <a:gdLst/>
              <a:ahLst/>
              <a:cxnLst/>
              <a:rect l="l" t="t" r="r" b="b"/>
              <a:pathLst>
                <a:path w="2813" h="7158" extrusionOk="0">
                  <a:moveTo>
                    <a:pt x="1235" y="1"/>
                  </a:moveTo>
                  <a:cubicBezTo>
                    <a:pt x="1198" y="1"/>
                    <a:pt x="1160" y="9"/>
                    <a:pt x="1121" y="27"/>
                  </a:cubicBezTo>
                  <a:cubicBezTo>
                    <a:pt x="1" y="524"/>
                    <a:pt x="2186" y="7157"/>
                    <a:pt x="2747" y="7157"/>
                  </a:cubicBezTo>
                  <a:cubicBezTo>
                    <a:pt x="2772" y="7157"/>
                    <a:pt x="2794" y="7144"/>
                    <a:pt x="2812" y="7116"/>
                  </a:cubicBezTo>
                  <a:cubicBezTo>
                    <a:pt x="2812" y="7116"/>
                    <a:pt x="2326" y="1"/>
                    <a:pt x="1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7852082" y="2487332"/>
              <a:ext cx="259610" cy="215798"/>
            </a:xfrm>
            <a:custGeom>
              <a:avLst/>
              <a:gdLst/>
              <a:ahLst/>
              <a:cxnLst/>
              <a:rect l="l" t="t" r="r" b="b"/>
              <a:pathLst>
                <a:path w="6066" h="5042" extrusionOk="0">
                  <a:moveTo>
                    <a:pt x="5207" y="1"/>
                  </a:moveTo>
                  <a:cubicBezTo>
                    <a:pt x="4002" y="1"/>
                    <a:pt x="3" y="4951"/>
                    <a:pt x="3" y="4951"/>
                  </a:cubicBezTo>
                  <a:cubicBezTo>
                    <a:pt x="1" y="5013"/>
                    <a:pt x="37" y="5041"/>
                    <a:pt x="104" y="5041"/>
                  </a:cubicBezTo>
                  <a:cubicBezTo>
                    <a:pt x="897" y="5041"/>
                    <a:pt x="6066" y="1127"/>
                    <a:pt x="5467" y="138"/>
                  </a:cubicBezTo>
                  <a:cubicBezTo>
                    <a:pt x="5408" y="44"/>
                    <a:pt x="5320" y="1"/>
                    <a:pt x="5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7709606" y="2551702"/>
              <a:ext cx="144014" cy="301098"/>
            </a:xfrm>
            <a:custGeom>
              <a:avLst/>
              <a:gdLst/>
              <a:ahLst/>
              <a:cxnLst/>
              <a:rect l="l" t="t" r="r" b="b"/>
              <a:pathLst>
                <a:path w="3365" h="7035" extrusionOk="0">
                  <a:moveTo>
                    <a:pt x="1216" y="0"/>
                  </a:moveTo>
                  <a:cubicBezTo>
                    <a:pt x="1174" y="0"/>
                    <a:pt x="1131" y="11"/>
                    <a:pt x="1089" y="33"/>
                  </a:cubicBezTo>
                  <a:cubicBezTo>
                    <a:pt x="1" y="623"/>
                    <a:pt x="2715" y="7035"/>
                    <a:pt x="3298" y="7035"/>
                  </a:cubicBezTo>
                  <a:cubicBezTo>
                    <a:pt x="3325" y="7035"/>
                    <a:pt x="3348" y="7021"/>
                    <a:pt x="3365" y="6992"/>
                  </a:cubicBezTo>
                  <a:cubicBezTo>
                    <a:pt x="3365" y="6992"/>
                    <a:pt x="2310" y="0"/>
                    <a:pt x="12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7831325" y="2623261"/>
              <a:ext cx="246942" cy="233774"/>
            </a:xfrm>
            <a:custGeom>
              <a:avLst/>
              <a:gdLst/>
              <a:ahLst/>
              <a:cxnLst/>
              <a:rect l="l" t="t" r="r" b="b"/>
              <a:pathLst>
                <a:path w="5770" h="5462" extrusionOk="0">
                  <a:moveTo>
                    <a:pt x="4844" y="1"/>
                  </a:moveTo>
                  <a:cubicBezTo>
                    <a:pt x="3692" y="1"/>
                    <a:pt x="1" y="5385"/>
                    <a:pt x="1" y="5385"/>
                  </a:cubicBezTo>
                  <a:cubicBezTo>
                    <a:pt x="5" y="5437"/>
                    <a:pt x="37" y="5461"/>
                    <a:pt x="92" y="5461"/>
                  </a:cubicBezTo>
                  <a:cubicBezTo>
                    <a:pt x="833" y="5461"/>
                    <a:pt x="5770" y="1085"/>
                    <a:pt x="5074" y="117"/>
                  </a:cubicBezTo>
                  <a:cubicBezTo>
                    <a:pt x="5017" y="38"/>
                    <a:pt x="4939" y="1"/>
                    <a:pt x="4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7689362" y="2703038"/>
              <a:ext cx="150348" cy="296048"/>
            </a:xfrm>
            <a:custGeom>
              <a:avLst/>
              <a:gdLst/>
              <a:ahLst/>
              <a:cxnLst/>
              <a:rect l="l" t="t" r="r" b="b"/>
              <a:pathLst>
                <a:path w="3513" h="6917" extrusionOk="0">
                  <a:moveTo>
                    <a:pt x="1055" y="0"/>
                  </a:moveTo>
                  <a:cubicBezTo>
                    <a:pt x="1007" y="0"/>
                    <a:pt x="959" y="14"/>
                    <a:pt x="911" y="41"/>
                  </a:cubicBezTo>
                  <a:cubicBezTo>
                    <a:pt x="1" y="627"/>
                    <a:pt x="2277" y="5635"/>
                    <a:pt x="3187" y="6708"/>
                  </a:cubicBezTo>
                  <a:cubicBezTo>
                    <a:pt x="3253" y="6805"/>
                    <a:pt x="3318" y="6870"/>
                    <a:pt x="3448" y="6903"/>
                  </a:cubicBezTo>
                  <a:cubicBezTo>
                    <a:pt x="3457" y="6913"/>
                    <a:pt x="3467" y="6916"/>
                    <a:pt x="3475" y="6916"/>
                  </a:cubicBezTo>
                  <a:cubicBezTo>
                    <a:pt x="3496" y="6916"/>
                    <a:pt x="3513" y="6893"/>
                    <a:pt x="3513" y="6870"/>
                  </a:cubicBezTo>
                  <a:cubicBezTo>
                    <a:pt x="3513" y="6805"/>
                    <a:pt x="3480" y="6643"/>
                    <a:pt x="3415" y="6350"/>
                  </a:cubicBezTo>
                  <a:cubicBezTo>
                    <a:pt x="3075" y="4744"/>
                    <a:pt x="1973" y="0"/>
                    <a:pt x="1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7825761" y="2761501"/>
              <a:ext cx="225500" cy="236984"/>
            </a:xfrm>
            <a:custGeom>
              <a:avLst/>
              <a:gdLst/>
              <a:ahLst/>
              <a:cxnLst/>
              <a:rect l="l" t="t" r="r" b="b"/>
              <a:pathLst>
                <a:path w="5269" h="5537" extrusionOk="0">
                  <a:moveTo>
                    <a:pt x="4399" y="1"/>
                  </a:moveTo>
                  <a:cubicBezTo>
                    <a:pt x="3497" y="1"/>
                    <a:pt x="1147" y="3532"/>
                    <a:pt x="228" y="4984"/>
                  </a:cubicBezTo>
                  <a:lnTo>
                    <a:pt x="0" y="5342"/>
                  </a:lnTo>
                  <a:cubicBezTo>
                    <a:pt x="66" y="5439"/>
                    <a:pt x="131" y="5504"/>
                    <a:pt x="261" y="5537"/>
                  </a:cubicBezTo>
                  <a:cubicBezTo>
                    <a:pt x="261" y="5537"/>
                    <a:pt x="293" y="5504"/>
                    <a:pt x="326" y="5504"/>
                  </a:cubicBezTo>
                  <a:cubicBezTo>
                    <a:pt x="1692" y="4626"/>
                    <a:pt x="5269" y="919"/>
                    <a:pt x="4618" y="106"/>
                  </a:cubicBezTo>
                  <a:cubicBezTo>
                    <a:pt x="4561" y="34"/>
                    <a:pt x="4486" y="1"/>
                    <a:pt x="43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7676822" y="2855659"/>
              <a:ext cx="168451" cy="288986"/>
            </a:xfrm>
            <a:custGeom>
              <a:avLst/>
              <a:gdLst/>
              <a:ahLst/>
              <a:cxnLst/>
              <a:rect l="l" t="t" r="r" b="b"/>
              <a:pathLst>
                <a:path w="3936" h="6752" extrusionOk="0">
                  <a:moveTo>
                    <a:pt x="1040" y="1"/>
                  </a:moveTo>
                  <a:cubicBezTo>
                    <a:pt x="984" y="1"/>
                    <a:pt x="931" y="17"/>
                    <a:pt x="879" y="53"/>
                  </a:cubicBezTo>
                  <a:cubicBezTo>
                    <a:pt x="1" y="703"/>
                    <a:pt x="2602" y="5548"/>
                    <a:pt x="3578" y="6556"/>
                  </a:cubicBezTo>
                  <a:cubicBezTo>
                    <a:pt x="3643" y="6654"/>
                    <a:pt x="3741" y="6719"/>
                    <a:pt x="3838" y="6752"/>
                  </a:cubicBezTo>
                  <a:cubicBezTo>
                    <a:pt x="3871" y="6752"/>
                    <a:pt x="3936" y="6752"/>
                    <a:pt x="3936" y="6719"/>
                  </a:cubicBezTo>
                  <a:lnTo>
                    <a:pt x="3936" y="6654"/>
                  </a:lnTo>
                  <a:cubicBezTo>
                    <a:pt x="3903" y="6621"/>
                    <a:pt x="3871" y="6426"/>
                    <a:pt x="3806" y="6166"/>
                  </a:cubicBezTo>
                  <a:cubicBezTo>
                    <a:pt x="3346" y="4602"/>
                    <a:pt x="1960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7829956" y="2897002"/>
              <a:ext cx="212960" cy="249053"/>
            </a:xfrm>
            <a:custGeom>
              <a:avLst/>
              <a:gdLst/>
              <a:ahLst/>
              <a:cxnLst/>
              <a:rect l="l" t="t" r="r" b="b"/>
              <a:pathLst>
                <a:path w="4976" h="5819" extrusionOk="0">
                  <a:moveTo>
                    <a:pt x="4082" y="0"/>
                  </a:moveTo>
                  <a:cubicBezTo>
                    <a:pt x="3185" y="0"/>
                    <a:pt x="1063" y="3711"/>
                    <a:pt x="228" y="5233"/>
                  </a:cubicBezTo>
                  <a:cubicBezTo>
                    <a:pt x="130" y="5395"/>
                    <a:pt x="65" y="5525"/>
                    <a:pt x="0" y="5623"/>
                  </a:cubicBezTo>
                  <a:cubicBezTo>
                    <a:pt x="65" y="5688"/>
                    <a:pt x="163" y="5753"/>
                    <a:pt x="260" y="5818"/>
                  </a:cubicBezTo>
                  <a:cubicBezTo>
                    <a:pt x="293" y="5786"/>
                    <a:pt x="325" y="5753"/>
                    <a:pt x="358" y="5753"/>
                  </a:cubicBezTo>
                  <a:cubicBezTo>
                    <a:pt x="1659" y="4777"/>
                    <a:pt x="4976" y="843"/>
                    <a:pt x="4293" y="95"/>
                  </a:cubicBezTo>
                  <a:cubicBezTo>
                    <a:pt x="4234" y="30"/>
                    <a:pt x="4163" y="0"/>
                    <a:pt x="4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7668477" y="3051805"/>
              <a:ext cx="213003" cy="261251"/>
            </a:xfrm>
            <a:custGeom>
              <a:avLst/>
              <a:gdLst/>
              <a:ahLst/>
              <a:cxnLst/>
              <a:rect l="l" t="t" r="r" b="b"/>
              <a:pathLst>
                <a:path w="4977" h="6104" extrusionOk="0">
                  <a:moveTo>
                    <a:pt x="954" y="0"/>
                  </a:moveTo>
                  <a:cubicBezTo>
                    <a:pt x="877" y="0"/>
                    <a:pt x="808" y="28"/>
                    <a:pt x="749" y="87"/>
                  </a:cubicBezTo>
                  <a:cubicBezTo>
                    <a:pt x="1" y="835"/>
                    <a:pt x="3448" y="5128"/>
                    <a:pt x="4619" y="5941"/>
                  </a:cubicBezTo>
                  <a:cubicBezTo>
                    <a:pt x="4684" y="6006"/>
                    <a:pt x="4814" y="6071"/>
                    <a:pt x="4911" y="6103"/>
                  </a:cubicBezTo>
                  <a:cubicBezTo>
                    <a:pt x="4944" y="6103"/>
                    <a:pt x="4976" y="6071"/>
                    <a:pt x="4976" y="6038"/>
                  </a:cubicBezTo>
                  <a:lnTo>
                    <a:pt x="4976" y="6006"/>
                  </a:lnTo>
                  <a:lnTo>
                    <a:pt x="4749" y="5551"/>
                  </a:lnTo>
                  <a:cubicBezTo>
                    <a:pt x="4027" y="4108"/>
                    <a:pt x="1890" y="0"/>
                    <a:pt x="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7866120" y="3037810"/>
              <a:ext cx="171233" cy="275247"/>
            </a:xfrm>
            <a:custGeom>
              <a:avLst/>
              <a:gdLst/>
              <a:ahLst/>
              <a:cxnLst/>
              <a:rect l="l" t="t" r="r" b="b"/>
              <a:pathLst>
                <a:path w="4001" h="6431" extrusionOk="0">
                  <a:moveTo>
                    <a:pt x="3022" y="0"/>
                  </a:moveTo>
                  <a:cubicBezTo>
                    <a:pt x="2145" y="0"/>
                    <a:pt x="680" y="4169"/>
                    <a:pt x="131" y="5878"/>
                  </a:cubicBezTo>
                  <a:cubicBezTo>
                    <a:pt x="66" y="6040"/>
                    <a:pt x="33" y="6170"/>
                    <a:pt x="1" y="6268"/>
                  </a:cubicBezTo>
                  <a:cubicBezTo>
                    <a:pt x="66" y="6333"/>
                    <a:pt x="196" y="6398"/>
                    <a:pt x="293" y="6430"/>
                  </a:cubicBezTo>
                  <a:cubicBezTo>
                    <a:pt x="326" y="6398"/>
                    <a:pt x="326" y="6365"/>
                    <a:pt x="358" y="6333"/>
                  </a:cubicBezTo>
                  <a:cubicBezTo>
                    <a:pt x="1464" y="5162"/>
                    <a:pt x="4000" y="674"/>
                    <a:pt x="3187" y="57"/>
                  </a:cubicBezTo>
                  <a:cubicBezTo>
                    <a:pt x="3135" y="18"/>
                    <a:pt x="3080" y="0"/>
                    <a:pt x="30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7696338" y="3236439"/>
              <a:ext cx="229651" cy="246400"/>
            </a:xfrm>
            <a:custGeom>
              <a:avLst/>
              <a:gdLst/>
              <a:ahLst/>
              <a:cxnLst/>
              <a:rect l="l" t="t" r="r" b="b"/>
              <a:pathLst>
                <a:path w="5366" h="5757" extrusionOk="0">
                  <a:moveTo>
                    <a:pt x="899" y="1"/>
                  </a:moveTo>
                  <a:cubicBezTo>
                    <a:pt x="814" y="1"/>
                    <a:pt x="742" y="32"/>
                    <a:pt x="683" y="98"/>
                  </a:cubicBezTo>
                  <a:cubicBezTo>
                    <a:pt x="0" y="944"/>
                    <a:pt x="3772" y="4911"/>
                    <a:pt x="5008" y="5659"/>
                  </a:cubicBezTo>
                  <a:cubicBezTo>
                    <a:pt x="5106" y="5724"/>
                    <a:pt x="5203" y="5757"/>
                    <a:pt x="5301" y="5757"/>
                  </a:cubicBezTo>
                  <a:cubicBezTo>
                    <a:pt x="5333" y="5757"/>
                    <a:pt x="5366" y="5724"/>
                    <a:pt x="5366" y="5692"/>
                  </a:cubicBezTo>
                  <a:lnTo>
                    <a:pt x="5106" y="5237"/>
                  </a:lnTo>
                  <a:cubicBezTo>
                    <a:pt x="4270" y="3893"/>
                    <a:pt x="1844" y="1"/>
                    <a:pt x="8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7910674" y="3199761"/>
              <a:ext cx="151717" cy="283079"/>
            </a:xfrm>
            <a:custGeom>
              <a:avLst/>
              <a:gdLst/>
              <a:ahLst/>
              <a:cxnLst/>
              <a:rect l="l" t="t" r="r" b="b"/>
              <a:pathLst>
                <a:path w="3545" h="6614" extrusionOk="0">
                  <a:moveTo>
                    <a:pt x="2521" y="1"/>
                  </a:moveTo>
                  <a:cubicBezTo>
                    <a:pt x="1657" y="1"/>
                    <a:pt x="528" y="4371"/>
                    <a:pt x="98" y="6094"/>
                  </a:cubicBezTo>
                  <a:cubicBezTo>
                    <a:pt x="65" y="6256"/>
                    <a:pt x="33" y="6386"/>
                    <a:pt x="0" y="6516"/>
                  </a:cubicBezTo>
                  <a:cubicBezTo>
                    <a:pt x="98" y="6581"/>
                    <a:pt x="195" y="6614"/>
                    <a:pt x="293" y="6614"/>
                  </a:cubicBezTo>
                  <a:cubicBezTo>
                    <a:pt x="325" y="6581"/>
                    <a:pt x="358" y="6549"/>
                    <a:pt x="358" y="6549"/>
                  </a:cubicBezTo>
                  <a:cubicBezTo>
                    <a:pt x="1366" y="5281"/>
                    <a:pt x="3545" y="598"/>
                    <a:pt x="2667" y="45"/>
                  </a:cubicBezTo>
                  <a:cubicBezTo>
                    <a:pt x="2619" y="15"/>
                    <a:pt x="2571" y="1"/>
                    <a:pt x="2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7718594" y="3392441"/>
              <a:ext cx="218567" cy="257442"/>
            </a:xfrm>
            <a:custGeom>
              <a:avLst/>
              <a:gdLst/>
              <a:ahLst/>
              <a:cxnLst/>
              <a:rect l="l" t="t" r="r" b="b"/>
              <a:pathLst>
                <a:path w="5107" h="6015" extrusionOk="0">
                  <a:moveTo>
                    <a:pt x="959" y="1"/>
                  </a:moveTo>
                  <a:cubicBezTo>
                    <a:pt x="878" y="1"/>
                    <a:pt x="808" y="31"/>
                    <a:pt x="748" y="96"/>
                  </a:cubicBezTo>
                  <a:cubicBezTo>
                    <a:pt x="0" y="876"/>
                    <a:pt x="3545" y="5071"/>
                    <a:pt x="4716" y="5884"/>
                  </a:cubicBezTo>
                  <a:cubicBezTo>
                    <a:pt x="4813" y="5949"/>
                    <a:pt x="4911" y="5982"/>
                    <a:pt x="5009" y="6014"/>
                  </a:cubicBezTo>
                  <a:cubicBezTo>
                    <a:pt x="5041" y="6014"/>
                    <a:pt x="5106" y="5982"/>
                    <a:pt x="5106" y="5949"/>
                  </a:cubicBezTo>
                  <a:cubicBezTo>
                    <a:pt x="5074" y="5884"/>
                    <a:pt x="4976" y="5722"/>
                    <a:pt x="4846" y="5461"/>
                  </a:cubicBezTo>
                  <a:cubicBezTo>
                    <a:pt x="4097" y="4054"/>
                    <a:pt x="1888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7920389" y="3373267"/>
              <a:ext cx="167081" cy="277986"/>
            </a:xfrm>
            <a:custGeom>
              <a:avLst/>
              <a:gdLst/>
              <a:ahLst/>
              <a:cxnLst/>
              <a:rect l="l" t="t" r="r" b="b"/>
              <a:pathLst>
                <a:path w="3904" h="6495" extrusionOk="0">
                  <a:moveTo>
                    <a:pt x="2895" y="0"/>
                  </a:moveTo>
                  <a:cubicBezTo>
                    <a:pt x="2029" y="0"/>
                    <a:pt x="650" y="4232"/>
                    <a:pt x="131" y="5942"/>
                  </a:cubicBezTo>
                  <a:cubicBezTo>
                    <a:pt x="66" y="6104"/>
                    <a:pt x="33" y="6235"/>
                    <a:pt x="1" y="6365"/>
                  </a:cubicBezTo>
                  <a:cubicBezTo>
                    <a:pt x="98" y="6430"/>
                    <a:pt x="196" y="6462"/>
                    <a:pt x="294" y="6495"/>
                  </a:cubicBezTo>
                  <a:cubicBezTo>
                    <a:pt x="326" y="6462"/>
                    <a:pt x="359" y="6430"/>
                    <a:pt x="359" y="6397"/>
                  </a:cubicBezTo>
                  <a:cubicBezTo>
                    <a:pt x="1432" y="5194"/>
                    <a:pt x="3903" y="674"/>
                    <a:pt x="3058" y="56"/>
                  </a:cubicBezTo>
                  <a:cubicBezTo>
                    <a:pt x="3006" y="18"/>
                    <a:pt x="2952" y="0"/>
                    <a:pt x="28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7733916" y="3551824"/>
              <a:ext cx="201833" cy="269811"/>
            </a:xfrm>
            <a:custGeom>
              <a:avLst/>
              <a:gdLst/>
              <a:ahLst/>
              <a:cxnLst/>
              <a:rect l="l" t="t" r="r" b="b"/>
              <a:pathLst>
                <a:path w="4716" h="6304" extrusionOk="0">
                  <a:moveTo>
                    <a:pt x="1007" y="0"/>
                  </a:moveTo>
                  <a:cubicBezTo>
                    <a:pt x="936" y="0"/>
                    <a:pt x="871" y="26"/>
                    <a:pt x="813" y="79"/>
                  </a:cubicBezTo>
                  <a:cubicBezTo>
                    <a:pt x="0" y="827"/>
                    <a:pt x="3252" y="5282"/>
                    <a:pt x="4358" y="6160"/>
                  </a:cubicBezTo>
                  <a:cubicBezTo>
                    <a:pt x="4455" y="6225"/>
                    <a:pt x="4553" y="6290"/>
                    <a:pt x="4651" y="6290"/>
                  </a:cubicBezTo>
                  <a:cubicBezTo>
                    <a:pt x="4660" y="6300"/>
                    <a:pt x="4670" y="6304"/>
                    <a:pt x="4678" y="6304"/>
                  </a:cubicBezTo>
                  <a:cubicBezTo>
                    <a:pt x="4699" y="6304"/>
                    <a:pt x="4716" y="6281"/>
                    <a:pt x="4716" y="6258"/>
                  </a:cubicBezTo>
                  <a:lnTo>
                    <a:pt x="4716" y="6225"/>
                  </a:lnTo>
                  <a:lnTo>
                    <a:pt x="4520" y="5737"/>
                  </a:lnTo>
                  <a:cubicBezTo>
                    <a:pt x="3856" y="4257"/>
                    <a:pt x="1929" y="0"/>
                    <a:pt x="10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7920389" y="3552466"/>
              <a:ext cx="183772" cy="268613"/>
            </a:xfrm>
            <a:custGeom>
              <a:avLst/>
              <a:gdLst/>
              <a:ahLst/>
              <a:cxnLst/>
              <a:rect l="l" t="t" r="r" b="b"/>
              <a:pathLst>
                <a:path w="4294" h="6276" extrusionOk="0">
                  <a:moveTo>
                    <a:pt x="3313" y="1"/>
                  </a:moveTo>
                  <a:cubicBezTo>
                    <a:pt x="2461" y="1"/>
                    <a:pt x="801" y="4082"/>
                    <a:pt x="163" y="5722"/>
                  </a:cubicBezTo>
                  <a:cubicBezTo>
                    <a:pt x="98" y="5885"/>
                    <a:pt x="33" y="6015"/>
                    <a:pt x="1" y="6145"/>
                  </a:cubicBezTo>
                  <a:cubicBezTo>
                    <a:pt x="98" y="6210"/>
                    <a:pt x="196" y="6275"/>
                    <a:pt x="294" y="6275"/>
                  </a:cubicBezTo>
                  <a:cubicBezTo>
                    <a:pt x="326" y="6275"/>
                    <a:pt x="359" y="6243"/>
                    <a:pt x="359" y="6210"/>
                  </a:cubicBezTo>
                  <a:cubicBezTo>
                    <a:pt x="1529" y="5104"/>
                    <a:pt x="4293" y="747"/>
                    <a:pt x="3480" y="64"/>
                  </a:cubicBezTo>
                  <a:cubicBezTo>
                    <a:pt x="3429" y="21"/>
                    <a:pt x="3373" y="1"/>
                    <a:pt x="3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7736697" y="3688181"/>
              <a:ext cx="160063" cy="291554"/>
            </a:xfrm>
            <a:custGeom>
              <a:avLst/>
              <a:gdLst/>
              <a:ahLst/>
              <a:cxnLst/>
              <a:rect l="l" t="t" r="r" b="b"/>
              <a:pathLst>
                <a:path w="3740" h="6812" extrusionOk="0">
                  <a:moveTo>
                    <a:pt x="1061" y="1"/>
                  </a:moveTo>
                  <a:cubicBezTo>
                    <a:pt x="1010" y="1"/>
                    <a:pt x="960" y="16"/>
                    <a:pt x="911" y="47"/>
                  </a:cubicBezTo>
                  <a:cubicBezTo>
                    <a:pt x="0" y="633"/>
                    <a:pt x="2439" y="5576"/>
                    <a:pt x="3415" y="6616"/>
                  </a:cubicBezTo>
                  <a:cubicBezTo>
                    <a:pt x="3480" y="6714"/>
                    <a:pt x="3545" y="6779"/>
                    <a:pt x="3642" y="6811"/>
                  </a:cubicBezTo>
                  <a:cubicBezTo>
                    <a:pt x="3707" y="6811"/>
                    <a:pt x="3740" y="6811"/>
                    <a:pt x="3740" y="6779"/>
                  </a:cubicBezTo>
                  <a:lnTo>
                    <a:pt x="3740" y="6746"/>
                  </a:lnTo>
                  <a:lnTo>
                    <a:pt x="3610" y="6258"/>
                  </a:lnTo>
                  <a:cubicBezTo>
                    <a:pt x="3210" y="4658"/>
                    <a:pt x="1965" y="1"/>
                    <a:pt x="1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7882812" y="3736201"/>
              <a:ext cx="218567" cy="243532"/>
            </a:xfrm>
            <a:custGeom>
              <a:avLst/>
              <a:gdLst/>
              <a:ahLst/>
              <a:cxnLst/>
              <a:rect l="l" t="t" r="r" b="b"/>
              <a:pathLst>
                <a:path w="5107" h="5690" extrusionOk="0">
                  <a:moveTo>
                    <a:pt x="4214" y="0"/>
                  </a:moveTo>
                  <a:cubicBezTo>
                    <a:pt x="3321" y="0"/>
                    <a:pt x="1090" y="3647"/>
                    <a:pt x="196" y="5136"/>
                  </a:cubicBezTo>
                  <a:cubicBezTo>
                    <a:pt x="131" y="5267"/>
                    <a:pt x="33" y="5397"/>
                    <a:pt x="1" y="5494"/>
                  </a:cubicBezTo>
                  <a:cubicBezTo>
                    <a:pt x="66" y="5592"/>
                    <a:pt x="131" y="5657"/>
                    <a:pt x="228" y="5689"/>
                  </a:cubicBezTo>
                  <a:cubicBezTo>
                    <a:pt x="261" y="5689"/>
                    <a:pt x="293" y="5657"/>
                    <a:pt x="326" y="5657"/>
                  </a:cubicBezTo>
                  <a:cubicBezTo>
                    <a:pt x="1659" y="4714"/>
                    <a:pt x="5106" y="876"/>
                    <a:pt x="4423" y="96"/>
                  </a:cubicBezTo>
                  <a:cubicBezTo>
                    <a:pt x="4366" y="31"/>
                    <a:pt x="4296" y="0"/>
                    <a:pt x="4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18"/>
          <p:cNvGrpSpPr/>
          <p:nvPr/>
        </p:nvGrpSpPr>
        <p:grpSpPr>
          <a:xfrm flipH="1">
            <a:off x="1428128" y="1571992"/>
            <a:ext cx="6416907" cy="924514"/>
            <a:chOff x="858629" y="3680958"/>
            <a:chExt cx="5026560" cy="724200"/>
          </a:xfrm>
        </p:grpSpPr>
        <p:sp>
          <p:nvSpPr>
            <p:cNvPr id="716" name="Google Shape;716;p18"/>
            <p:cNvSpPr/>
            <p:nvPr/>
          </p:nvSpPr>
          <p:spPr>
            <a:xfrm>
              <a:off x="878714" y="3728195"/>
              <a:ext cx="88950" cy="77375"/>
            </a:xfrm>
            <a:custGeom>
              <a:avLst/>
              <a:gdLst/>
              <a:ahLst/>
              <a:cxnLst/>
              <a:rect l="l" t="t" r="r" b="b"/>
              <a:pathLst>
                <a:path w="3558" h="3095" extrusionOk="0">
                  <a:moveTo>
                    <a:pt x="1749" y="1"/>
                  </a:moveTo>
                  <a:cubicBezTo>
                    <a:pt x="1516" y="1"/>
                    <a:pt x="1282" y="50"/>
                    <a:pt x="1065" y="155"/>
                  </a:cubicBezTo>
                  <a:cubicBezTo>
                    <a:pt x="305" y="580"/>
                    <a:pt x="1" y="1492"/>
                    <a:pt x="396" y="2252"/>
                  </a:cubicBezTo>
                  <a:cubicBezTo>
                    <a:pt x="652" y="2785"/>
                    <a:pt x="1208" y="3094"/>
                    <a:pt x="1779" y="3094"/>
                  </a:cubicBezTo>
                  <a:cubicBezTo>
                    <a:pt x="2022" y="3094"/>
                    <a:pt x="2267" y="3038"/>
                    <a:pt x="2493" y="2921"/>
                  </a:cubicBezTo>
                  <a:cubicBezTo>
                    <a:pt x="3253" y="2556"/>
                    <a:pt x="3557" y="1614"/>
                    <a:pt x="3162" y="854"/>
                  </a:cubicBezTo>
                  <a:cubicBezTo>
                    <a:pt x="2902" y="311"/>
                    <a:pt x="2331" y="1"/>
                    <a:pt x="1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983254" y="3768325"/>
              <a:ext cx="53975" cy="47350"/>
            </a:xfrm>
            <a:custGeom>
              <a:avLst/>
              <a:gdLst/>
              <a:ahLst/>
              <a:cxnLst/>
              <a:rect l="l" t="t" r="r" b="b"/>
              <a:pathLst>
                <a:path w="2159" h="1894" extrusionOk="0">
                  <a:moveTo>
                    <a:pt x="1081" y="1"/>
                  </a:moveTo>
                  <a:cubicBezTo>
                    <a:pt x="936" y="1"/>
                    <a:pt x="786" y="33"/>
                    <a:pt x="639" y="103"/>
                  </a:cubicBezTo>
                  <a:cubicBezTo>
                    <a:pt x="183" y="376"/>
                    <a:pt x="0" y="923"/>
                    <a:pt x="243" y="1379"/>
                  </a:cubicBezTo>
                  <a:cubicBezTo>
                    <a:pt x="396" y="1707"/>
                    <a:pt x="738" y="1893"/>
                    <a:pt x="1098" y="1893"/>
                  </a:cubicBezTo>
                  <a:cubicBezTo>
                    <a:pt x="1239" y="1893"/>
                    <a:pt x="1383" y="1865"/>
                    <a:pt x="1520" y="1805"/>
                  </a:cubicBezTo>
                  <a:cubicBezTo>
                    <a:pt x="1976" y="1562"/>
                    <a:pt x="2158" y="1015"/>
                    <a:pt x="1946" y="528"/>
                  </a:cubicBezTo>
                  <a:cubicBezTo>
                    <a:pt x="1772" y="203"/>
                    <a:pt x="1443" y="1"/>
                    <a:pt x="1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858629" y="4090054"/>
              <a:ext cx="255350" cy="223225"/>
            </a:xfrm>
            <a:custGeom>
              <a:avLst/>
              <a:gdLst/>
              <a:ahLst/>
              <a:cxnLst/>
              <a:rect l="l" t="t" r="r" b="b"/>
              <a:pathLst>
                <a:path w="10214" h="8929" extrusionOk="0">
                  <a:moveTo>
                    <a:pt x="5147" y="0"/>
                  </a:moveTo>
                  <a:cubicBezTo>
                    <a:pt x="4466" y="0"/>
                    <a:pt x="3776" y="158"/>
                    <a:pt x="3131" y="489"/>
                  </a:cubicBezTo>
                  <a:cubicBezTo>
                    <a:pt x="882" y="1583"/>
                    <a:pt x="0" y="4289"/>
                    <a:pt x="1155" y="6477"/>
                  </a:cubicBezTo>
                  <a:cubicBezTo>
                    <a:pt x="1928" y="8043"/>
                    <a:pt x="3503" y="8928"/>
                    <a:pt x="5133" y="8928"/>
                  </a:cubicBezTo>
                  <a:cubicBezTo>
                    <a:pt x="5812" y="8928"/>
                    <a:pt x="6500" y="8775"/>
                    <a:pt x="7143" y="8453"/>
                  </a:cubicBezTo>
                  <a:cubicBezTo>
                    <a:pt x="9362" y="7358"/>
                    <a:pt x="10213" y="4653"/>
                    <a:pt x="9119" y="2465"/>
                  </a:cubicBezTo>
                  <a:cubicBezTo>
                    <a:pt x="8347" y="900"/>
                    <a:pt x="6775" y="0"/>
                    <a:pt x="5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960454" y="3883650"/>
              <a:ext cx="166450" cy="145900"/>
            </a:xfrm>
            <a:custGeom>
              <a:avLst/>
              <a:gdLst/>
              <a:ahLst/>
              <a:cxnLst/>
              <a:rect l="l" t="t" r="r" b="b"/>
              <a:pathLst>
                <a:path w="6658" h="5836" extrusionOk="0">
                  <a:moveTo>
                    <a:pt x="3352" y="1"/>
                  </a:moveTo>
                  <a:cubicBezTo>
                    <a:pt x="2902" y="1"/>
                    <a:pt x="2442" y="105"/>
                    <a:pt x="2007" y="323"/>
                  </a:cubicBezTo>
                  <a:cubicBezTo>
                    <a:pt x="578" y="1082"/>
                    <a:pt x="0" y="2815"/>
                    <a:pt x="730" y="4213"/>
                  </a:cubicBezTo>
                  <a:cubicBezTo>
                    <a:pt x="1246" y="5245"/>
                    <a:pt x="2263" y="5836"/>
                    <a:pt x="3330" y="5836"/>
                  </a:cubicBezTo>
                  <a:cubicBezTo>
                    <a:pt x="3772" y="5836"/>
                    <a:pt x="4223" y="5734"/>
                    <a:pt x="4651" y="5520"/>
                  </a:cubicBezTo>
                  <a:cubicBezTo>
                    <a:pt x="6080" y="4791"/>
                    <a:pt x="6657" y="3028"/>
                    <a:pt x="5928" y="1599"/>
                  </a:cubicBezTo>
                  <a:cubicBezTo>
                    <a:pt x="5416" y="576"/>
                    <a:pt x="4410" y="1"/>
                    <a:pt x="3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5661015" y="4180958"/>
              <a:ext cx="224175" cy="224200"/>
            </a:xfrm>
            <a:custGeom>
              <a:avLst/>
              <a:gdLst/>
              <a:ahLst/>
              <a:cxnLst/>
              <a:rect l="l" t="t" r="r" b="b"/>
              <a:pathLst>
                <a:path w="8967" h="8968" extrusionOk="0">
                  <a:moveTo>
                    <a:pt x="4468" y="1"/>
                  </a:moveTo>
                  <a:cubicBezTo>
                    <a:pt x="2006" y="1"/>
                    <a:pt x="0" y="2007"/>
                    <a:pt x="0" y="4499"/>
                  </a:cubicBezTo>
                  <a:cubicBezTo>
                    <a:pt x="0" y="6961"/>
                    <a:pt x="2006" y="8967"/>
                    <a:pt x="4468" y="8967"/>
                  </a:cubicBezTo>
                  <a:cubicBezTo>
                    <a:pt x="6961" y="8967"/>
                    <a:pt x="8967" y="6961"/>
                    <a:pt x="8967" y="4499"/>
                  </a:cubicBezTo>
                  <a:cubicBezTo>
                    <a:pt x="8967" y="2007"/>
                    <a:pt x="6961" y="1"/>
                    <a:pt x="4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5602490" y="3989158"/>
              <a:ext cx="158100" cy="146550"/>
            </a:xfrm>
            <a:custGeom>
              <a:avLst/>
              <a:gdLst/>
              <a:ahLst/>
              <a:cxnLst/>
              <a:rect l="l" t="t" r="r" b="b"/>
              <a:pathLst>
                <a:path w="6324" h="5862" extrusionOk="0">
                  <a:moveTo>
                    <a:pt x="3143" y="0"/>
                  </a:moveTo>
                  <a:cubicBezTo>
                    <a:pt x="2979" y="0"/>
                    <a:pt x="2812" y="14"/>
                    <a:pt x="2645" y="43"/>
                  </a:cubicBezTo>
                  <a:cubicBezTo>
                    <a:pt x="1034" y="317"/>
                    <a:pt x="1" y="1837"/>
                    <a:pt x="274" y="3448"/>
                  </a:cubicBezTo>
                  <a:cubicBezTo>
                    <a:pt x="519" y="4861"/>
                    <a:pt x="1760" y="5861"/>
                    <a:pt x="3150" y="5861"/>
                  </a:cubicBezTo>
                  <a:cubicBezTo>
                    <a:pt x="3315" y="5861"/>
                    <a:pt x="3481" y="5847"/>
                    <a:pt x="3648" y="5819"/>
                  </a:cubicBezTo>
                  <a:cubicBezTo>
                    <a:pt x="5259" y="5515"/>
                    <a:pt x="6323" y="4025"/>
                    <a:pt x="6019" y="2414"/>
                  </a:cubicBezTo>
                  <a:cubicBezTo>
                    <a:pt x="5774" y="1001"/>
                    <a:pt x="4533" y="0"/>
                    <a:pt x="3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5652640" y="3680958"/>
              <a:ext cx="66150" cy="66125"/>
            </a:xfrm>
            <a:custGeom>
              <a:avLst/>
              <a:gdLst/>
              <a:ahLst/>
              <a:cxnLst/>
              <a:rect l="l" t="t" r="r" b="b"/>
              <a:pathLst>
                <a:path w="2646" h="2645" extrusionOk="0">
                  <a:moveTo>
                    <a:pt x="1308" y="0"/>
                  </a:moveTo>
                  <a:cubicBezTo>
                    <a:pt x="578" y="0"/>
                    <a:pt x="1" y="578"/>
                    <a:pt x="1" y="1307"/>
                  </a:cubicBezTo>
                  <a:cubicBezTo>
                    <a:pt x="1" y="2037"/>
                    <a:pt x="578" y="2645"/>
                    <a:pt x="1308" y="2645"/>
                  </a:cubicBezTo>
                  <a:cubicBezTo>
                    <a:pt x="2037" y="2645"/>
                    <a:pt x="2645" y="2037"/>
                    <a:pt x="2645" y="1307"/>
                  </a:cubicBezTo>
                  <a:cubicBezTo>
                    <a:pt x="2645" y="578"/>
                    <a:pt x="2037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5759040" y="3867883"/>
              <a:ext cx="110200" cy="110225"/>
            </a:xfrm>
            <a:custGeom>
              <a:avLst/>
              <a:gdLst/>
              <a:ahLst/>
              <a:cxnLst/>
              <a:rect l="l" t="t" r="r" b="b"/>
              <a:pathLst>
                <a:path w="4408" h="4409" extrusionOk="0">
                  <a:moveTo>
                    <a:pt x="2189" y="1"/>
                  </a:moveTo>
                  <a:cubicBezTo>
                    <a:pt x="973" y="1"/>
                    <a:pt x="0" y="973"/>
                    <a:pt x="0" y="2189"/>
                  </a:cubicBezTo>
                  <a:cubicBezTo>
                    <a:pt x="0" y="3405"/>
                    <a:pt x="973" y="4408"/>
                    <a:pt x="2189" y="4408"/>
                  </a:cubicBezTo>
                  <a:cubicBezTo>
                    <a:pt x="3405" y="4408"/>
                    <a:pt x="4408" y="3405"/>
                    <a:pt x="4408" y="2189"/>
                  </a:cubicBezTo>
                  <a:cubicBezTo>
                    <a:pt x="4408" y="973"/>
                    <a:pt x="3405" y="1"/>
                    <a:pt x="2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18"/>
          <p:cNvGrpSpPr/>
          <p:nvPr/>
        </p:nvGrpSpPr>
        <p:grpSpPr>
          <a:xfrm rot="9519895" flipH="1">
            <a:off x="6563085" y="994956"/>
            <a:ext cx="550059" cy="218790"/>
            <a:chOff x="4881050" y="4329375"/>
            <a:chExt cx="334375" cy="133000"/>
          </a:xfrm>
        </p:grpSpPr>
        <p:sp>
          <p:nvSpPr>
            <p:cNvPr id="725" name="Google Shape;725;p18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18"/>
          <p:cNvGrpSpPr/>
          <p:nvPr/>
        </p:nvGrpSpPr>
        <p:grpSpPr>
          <a:xfrm rot="9520106" flipH="1">
            <a:off x="1575732" y="1017055"/>
            <a:ext cx="242303" cy="96378"/>
            <a:chOff x="4881050" y="4329375"/>
            <a:chExt cx="334375" cy="133000"/>
          </a:xfrm>
        </p:grpSpPr>
        <p:sp>
          <p:nvSpPr>
            <p:cNvPr id="728" name="Google Shape;728;p18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18"/>
          <p:cNvGrpSpPr/>
          <p:nvPr/>
        </p:nvGrpSpPr>
        <p:grpSpPr>
          <a:xfrm rot="10542154" flipH="1">
            <a:off x="2329436" y="2709717"/>
            <a:ext cx="242301" cy="96377"/>
            <a:chOff x="4881050" y="4329375"/>
            <a:chExt cx="334375" cy="133000"/>
          </a:xfrm>
        </p:grpSpPr>
        <p:sp>
          <p:nvSpPr>
            <p:cNvPr id="731" name="Google Shape;731;p18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3" name="Google Shape;733;p18"/>
          <p:cNvSpPr/>
          <p:nvPr/>
        </p:nvSpPr>
        <p:spPr>
          <a:xfrm>
            <a:off x="0" y="4163775"/>
            <a:ext cx="9193714" cy="1037990"/>
          </a:xfrm>
          <a:custGeom>
            <a:avLst/>
            <a:gdLst/>
            <a:ahLst/>
            <a:cxnLst/>
            <a:rect l="l" t="t" r="r" b="b"/>
            <a:pathLst>
              <a:path w="284547" h="105460" extrusionOk="0">
                <a:moveTo>
                  <a:pt x="48785" y="1"/>
                </a:moveTo>
                <a:cubicBezTo>
                  <a:pt x="21761" y="1"/>
                  <a:pt x="6223" y="19645"/>
                  <a:pt x="0" y="30534"/>
                </a:cubicBezTo>
                <a:lnTo>
                  <a:pt x="0" y="103346"/>
                </a:lnTo>
                <a:lnTo>
                  <a:pt x="24065" y="103541"/>
                </a:lnTo>
                <a:lnTo>
                  <a:pt x="139704" y="104386"/>
                </a:lnTo>
                <a:lnTo>
                  <a:pt x="171118" y="104614"/>
                </a:lnTo>
                <a:lnTo>
                  <a:pt x="236483" y="105102"/>
                </a:lnTo>
                <a:lnTo>
                  <a:pt x="284547" y="105460"/>
                </a:lnTo>
                <a:lnTo>
                  <a:pt x="284547" y="19543"/>
                </a:lnTo>
                <a:cubicBezTo>
                  <a:pt x="281848" y="18730"/>
                  <a:pt x="279051" y="18242"/>
                  <a:pt x="276222" y="18144"/>
                </a:cubicBezTo>
                <a:cubicBezTo>
                  <a:pt x="275604" y="18112"/>
                  <a:pt x="274986" y="18112"/>
                  <a:pt x="274401" y="18112"/>
                </a:cubicBezTo>
                <a:cubicBezTo>
                  <a:pt x="273913" y="18144"/>
                  <a:pt x="273425" y="18144"/>
                  <a:pt x="272970" y="18177"/>
                </a:cubicBezTo>
                <a:cubicBezTo>
                  <a:pt x="272710" y="18177"/>
                  <a:pt x="272417" y="18209"/>
                  <a:pt x="272157" y="18209"/>
                </a:cubicBezTo>
                <a:cubicBezTo>
                  <a:pt x="271897" y="18242"/>
                  <a:pt x="271604" y="18275"/>
                  <a:pt x="271344" y="18275"/>
                </a:cubicBezTo>
                <a:cubicBezTo>
                  <a:pt x="270758" y="18340"/>
                  <a:pt x="270141" y="18405"/>
                  <a:pt x="269523" y="18502"/>
                </a:cubicBezTo>
                <a:cubicBezTo>
                  <a:pt x="266759" y="18892"/>
                  <a:pt x="263994" y="19510"/>
                  <a:pt x="261328" y="20356"/>
                </a:cubicBezTo>
                <a:cubicBezTo>
                  <a:pt x="260482" y="20616"/>
                  <a:pt x="259637" y="20876"/>
                  <a:pt x="258791" y="21201"/>
                </a:cubicBezTo>
                <a:lnTo>
                  <a:pt x="257751" y="21559"/>
                </a:lnTo>
                <a:cubicBezTo>
                  <a:pt x="257393" y="21689"/>
                  <a:pt x="257035" y="21819"/>
                  <a:pt x="256677" y="21982"/>
                </a:cubicBezTo>
                <a:lnTo>
                  <a:pt x="256255" y="22144"/>
                </a:lnTo>
                <a:lnTo>
                  <a:pt x="256190" y="22177"/>
                </a:lnTo>
                <a:cubicBezTo>
                  <a:pt x="255930" y="22274"/>
                  <a:pt x="255669" y="22372"/>
                  <a:pt x="255377" y="22502"/>
                </a:cubicBezTo>
                <a:lnTo>
                  <a:pt x="254694" y="22762"/>
                </a:lnTo>
                <a:cubicBezTo>
                  <a:pt x="254304" y="22925"/>
                  <a:pt x="253946" y="23087"/>
                  <a:pt x="253523" y="23283"/>
                </a:cubicBezTo>
                <a:cubicBezTo>
                  <a:pt x="244873" y="26990"/>
                  <a:pt x="235962" y="32193"/>
                  <a:pt x="226629" y="37233"/>
                </a:cubicBezTo>
                <a:cubicBezTo>
                  <a:pt x="221296" y="40128"/>
                  <a:pt x="215800" y="42924"/>
                  <a:pt x="210142" y="45363"/>
                </a:cubicBezTo>
                <a:lnTo>
                  <a:pt x="209134" y="45754"/>
                </a:lnTo>
                <a:cubicBezTo>
                  <a:pt x="208971" y="45851"/>
                  <a:pt x="208809" y="45916"/>
                  <a:pt x="208613" y="45981"/>
                </a:cubicBezTo>
                <a:lnTo>
                  <a:pt x="208288" y="46111"/>
                </a:lnTo>
                <a:lnTo>
                  <a:pt x="207540" y="46436"/>
                </a:lnTo>
                <a:lnTo>
                  <a:pt x="207410" y="46469"/>
                </a:lnTo>
                <a:cubicBezTo>
                  <a:pt x="207053" y="46599"/>
                  <a:pt x="206695" y="46762"/>
                  <a:pt x="206337" y="46892"/>
                </a:cubicBezTo>
                <a:cubicBezTo>
                  <a:pt x="204581" y="47510"/>
                  <a:pt x="202760" y="48030"/>
                  <a:pt x="200939" y="48388"/>
                </a:cubicBezTo>
                <a:cubicBezTo>
                  <a:pt x="200711" y="48420"/>
                  <a:pt x="200516" y="48453"/>
                  <a:pt x="200321" y="48485"/>
                </a:cubicBezTo>
                <a:cubicBezTo>
                  <a:pt x="200288" y="48518"/>
                  <a:pt x="200256" y="48518"/>
                  <a:pt x="200223" y="48518"/>
                </a:cubicBezTo>
                <a:lnTo>
                  <a:pt x="200028" y="48550"/>
                </a:lnTo>
                <a:cubicBezTo>
                  <a:pt x="199833" y="48583"/>
                  <a:pt x="199638" y="48615"/>
                  <a:pt x="199410" y="48648"/>
                </a:cubicBezTo>
                <a:cubicBezTo>
                  <a:pt x="196817" y="49041"/>
                  <a:pt x="194204" y="49238"/>
                  <a:pt x="191587" y="49238"/>
                </a:cubicBezTo>
                <a:cubicBezTo>
                  <a:pt x="189446" y="49238"/>
                  <a:pt x="187303" y="49106"/>
                  <a:pt x="185167" y="48843"/>
                </a:cubicBezTo>
                <a:cubicBezTo>
                  <a:pt x="184354" y="48745"/>
                  <a:pt x="183508" y="48648"/>
                  <a:pt x="182695" y="48518"/>
                </a:cubicBezTo>
                <a:lnTo>
                  <a:pt x="182208" y="48453"/>
                </a:lnTo>
                <a:lnTo>
                  <a:pt x="181947" y="48420"/>
                </a:lnTo>
                <a:cubicBezTo>
                  <a:pt x="178370" y="47835"/>
                  <a:pt x="174793" y="47054"/>
                  <a:pt x="171313" y="46079"/>
                </a:cubicBezTo>
                <a:lnTo>
                  <a:pt x="171151" y="46046"/>
                </a:lnTo>
                <a:cubicBezTo>
                  <a:pt x="163216" y="43835"/>
                  <a:pt x="154891" y="40713"/>
                  <a:pt x="146241" y="37006"/>
                </a:cubicBezTo>
                <a:cubicBezTo>
                  <a:pt x="145558" y="36713"/>
                  <a:pt x="144875" y="36420"/>
                  <a:pt x="144160" y="36128"/>
                </a:cubicBezTo>
                <a:cubicBezTo>
                  <a:pt x="142208" y="35250"/>
                  <a:pt x="140225" y="34372"/>
                  <a:pt x="138208" y="33494"/>
                </a:cubicBezTo>
                <a:lnTo>
                  <a:pt x="136192" y="32583"/>
                </a:lnTo>
                <a:cubicBezTo>
                  <a:pt x="120973" y="25656"/>
                  <a:pt x="104941" y="17689"/>
                  <a:pt x="88518" y="10828"/>
                </a:cubicBezTo>
                <a:cubicBezTo>
                  <a:pt x="86730" y="10080"/>
                  <a:pt x="84941" y="9332"/>
                  <a:pt x="83120" y="8616"/>
                </a:cubicBezTo>
                <a:cubicBezTo>
                  <a:pt x="81527" y="7966"/>
                  <a:pt x="79901" y="7348"/>
                  <a:pt x="78275" y="6730"/>
                </a:cubicBezTo>
                <a:cubicBezTo>
                  <a:pt x="77722" y="6502"/>
                  <a:pt x="77169" y="6275"/>
                  <a:pt x="76616" y="6080"/>
                </a:cubicBezTo>
                <a:cubicBezTo>
                  <a:pt x="74795" y="5397"/>
                  <a:pt x="73007" y="4746"/>
                  <a:pt x="71185" y="4096"/>
                </a:cubicBezTo>
                <a:cubicBezTo>
                  <a:pt x="70275" y="3771"/>
                  <a:pt x="69364" y="3478"/>
                  <a:pt x="68454" y="3185"/>
                </a:cubicBezTo>
                <a:lnTo>
                  <a:pt x="67348" y="2860"/>
                </a:lnTo>
                <a:lnTo>
                  <a:pt x="66730" y="2665"/>
                </a:lnTo>
                <a:cubicBezTo>
                  <a:pt x="64909" y="2145"/>
                  <a:pt x="63088" y="1690"/>
                  <a:pt x="61365" y="1332"/>
                </a:cubicBezTo>
                <a:lnTo>
                  <a:pt x="60909" y="1234"/>
                </a:lnTo>
                <a:lnTo>
                  <a:pt x="59804" y="1039"/>
                </a:lnTo>
                <a:cubicBezTo>
                  <a:pt x="55937" y="327"/>
                  <a:pt x="52266" y="1"/>
                  <a:pt x="48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18"/>
          <p:cNvSpPr/>
          <p:nvPr/>
        </p:nvSpPr>
        <p:spPr>
          <a:xfrm>
            <a:off x="-130647" y="3146250"/>
            <a:ext cx="1501505" cy="1540796"/>
          </a:xfrm>
          <a:custGeom>
            <a:avLst/>
            <a:gdLst/>
            <a:ahLst/>
            <a:cxnLst/>
            <a:rect l="l" t="t" r="r" b="b"/>
            <a:pathLst>
              <a:path w="73984" h="75920" extrusionOk="0">
                <a:moveTo>
                  <a:pt x="14725" y="0"/>
                </a:moveTo>
                <a:cubicBezTo>
                  <a:pt x="14691" y="0"/>
                  <a:pt x="14656" y="3"/>
                  <a:pt x="14621" y="11"/>
                </a:cubicBezTo>
                <a:cubicBezTo>
                  <a:pt x="14317" y="71"/>
                  <a:pt x="14135" y="345"/>
                  <a:pt x="14165" y="649"/>
                </a:cubicBezTo>
                <a:cubicBezTo>
                  <a:pt x="14165" y="649"/>
                  <a:pt x="14378" y="1895"/>
                  <a:pt x="14651" y="3111"/>
                </a:cubicBezTo>
                <a:cubicBezTo>
                  <a:pt x="14895" y="4266"/>
                  <a:pt x="15016" y="4935"/>
                  <a:pt x="15107" y="5360"/>
                </a:cubicBezTo>
                <a:cubicBezTo>
                  <a:pt x="14287" y="6758"/>
                  <a:pt x="13557" y="8248"/>
                  <a:pt x="12949" y="9828"/>
                </a:cubicBezTo>
                <a:lnTo>
                  <a:pt x="11794" y="6910"/>
                </a:lnTo>
                <a:cubicBezTo>
                  <a:pt x="11727" y="6685"/>
                  <a:pt x="11542" y="6560"/>
                  <a:pt x="11327" y="6560"/>
                </a:cubicBezTo>
                <a:cubicBezTo>
                  <a:pt x="11252" y="6560"/>
                  <a:pt x="11174" y="6575"/>
                  <a:pt x="11095" y="6606"/>
                </a:cubicBezTo>
                <a:cubicBezTo>
                  <a:pt x="10791" y="6728"/>
                  <a:pt x="10670" y="7032"/>
                  <a:pt x="10791" y="7336"/>
                </a:cubicBezTo>
                <a:lnTo>
                  <a:pt x="12402" y="11561"/>
                </a:lnTo>
                <a:lnTo>
                  <a:pt x="12068" y="12807"/>
                </a:lnTo>
                <a:cubicBezTo>
                  <a:pt x="10791" y="11561"/>
                  <a:pt x="9332" y="10132"/>
                  <a:pt x="9211" y="10041"/>
                </a:cubicBezTo>
                <a:cubicBezTo>
                  <a:pt x="9113" y="9911"/>
                  <a:pt x="8963" y="9850"/>
                  <a:pt x="8807" y="9850"/>
                </a:cubicBezTo>
                <a:cubicBezTo>
                  <a:pt x="8672" y="9850"/>
                  <a:pt x="8533" y="9896"/>
                  <a:pt x="8420" y="9980"/>
                </a:cubicBezTo>
                <a:cubicBezTo>
                  <a:pt x="8208" y="10193"/>
                  <a:pt x="8208" y="10558"/>
                  <a:pt x="8390" y="10801"/>
                </a:cubicBezTo>
                <a:cubicBezTo>
                  <a:pt x="8511" y="10892"/>
                  <a:pt x="10791" y="13111"/>
                  <a:pt x="11764" y="14084"/>
                </a:cubicBezTo>
                <a:cubicBezTo>
                  <a:pt x="11399" y="15907"/>
                  <a:pt x="11186" y="17822"/>
                  <a:pt x="11156" y="19798"/>
                </a:cubicBezTo>
                <a:lnTo>
                  <a:pt x="8755" y="17670"/>
                </a:lnTo>
                <a:cubicBezTo>
                  <a:pt x="8652" y="17583"/>
                  <a:pt x="8522" y="17537"/>
                  <a:pt x="8387" y="17537"/>
                </a:cubicBezTo>
                <a:cubicBezTo>
                  <a:pt x="8241" y="17537"/>
                  <a:pt x="8091" y="17590"/>
                  <a:pt x="7964" y="17701"/>
                </a:cubicBezTo>
                <a:cubicBezTo>
                  <a:pt x="7782" y="17944"/>
                  <a:pt x="7782" y="18278"/>
                  <a:pt x="7995" y="18491"/>
                </a:cubicBezTo>
                <a:lnTo>
                  <a:pt x="11156" y="21318"/>
                </a:lnTo>
                <a:cubicBezTo>
                  <a:pt x="11156" y="21652"/>
                  <a:pt x="11186" y="21956"/>
                  <a:pt x="11186" y="22290"/>
                </a:cubicBezTo>
                <a:cubicBezTo>
                  <a:pt x="9727" y="21956"/>
                  <a:pt x="6718" y="21196"/>
                  <a:pt x="6293" y="21166"/>
                </a:cubicBezTo>
                <a:cubicBezTo>
                  <a:pt x="6273" y="21164"/>
                  <a:pt x="6254" y="21163"/>
                  <a:pt x="6235" y="21163"/>
                </a:cubicBezTo>
                <a:cubicBezTo>
                  <a:pt x="5955" y="21163"/>
                  <a:pt x="5713" y="21368"/>
                  <a:pt x="5685" y="21652"/>
                </a:cubicBezTo>
                <a:cubicBezTo>
                  <a:pt x="5654" y="21926"/>
                  <a:pt x="5806" y="22169"/>
                  <a:pt x="6019" y="22230"/>
                </a:cubicBezTo>
                <a:cubicBezTo>
                  <a:pt x="6080" y="22230"/>
                  <a:pt x="6110" y="22260"/>
                  <a:pt x="6171" y="22260"/>
                </a:cubicBezTo>
                <a:cubicBezTo>
                  <a:pt x="6475" y="22321"/>
                  <a:pt x="9332" y="22990"/>
                  <a:pt x="11308" y="23476"/>
                </a:cubicBezTo>
                <a:cubicBezTo>
                  <a:pt x="11642" y="26789"/>
                  <a:pt x="12554" y="29981"/>
                  <a:pt x="13466" y="33111"/>
                </a:cubicBezTo>
                <a:cubicBezTo>
                  <a:pt x="13466" y="33142"/>
                  <a:pt x="13466" y="33142"/>
                  <a:pt x="13527" y="33172"/>
                </a:cubicBezTo>
                <a:cubicBezTo>
                  <a:pt x="11703" y="32503"/>
                  <a:pt x="9940" y="31835"/>
                  <a:pt x="9727" y="31743"/>
                </a:cubicBezTo>
                <a:cubicBezTo>
                  <a:pt x="9638" y="31694"/>
                  <a:pt x="9543" y="31670"/>
                  <a:pt x="9449" y="31670"/>
                </a:cubicBezTo>
                <a:cubicBezTo>
                  <a:pt x="9255" y="31670"/>
                  <a:pt x="9070" y="31772"/>
                  <a:pt x="8967" y="31956"/>
                </a:cubicBezTo>
                <a:cubicBezTo>
                  <a:pt x="8815" y="32230"/>
                  <a:pt x="8907" y="32564"/>
                  <a:pt x="9180" y="32716"/>
                </a:cubicBezTo>
                <a:cubicBezTo>
                  <a:pt x="9211" y="32747"/>
                  <a:pt x="9332" y="32807"/>
                  <a:pt x="9454" y="32838"/>
                </a:cubicBezTo>
                <a:cubicBezTo>
                  <a:pt x="10335" y="33172"/>
                  <a:pt x="12767" y="34114"/>
                  <a:pt x="13892" y="34509"/>
                </a:cubicBezTo>
                <a:cubicBezTo>
                  <a:pt x="14013" y="34935"/>
                  <a:pt x="14135" y="35300"/>
                  <a:pt x="14226" y="35725"/>
                </a:cubicBezTo>
                <a:lnTo>
                  <a:pt x="9302" y="35482"/>
                </a:lnTo>
                <a:cubicBezTo>
                  <a:pt x="8998" y="35482"/>
                  <a:pt x="8724" y="35725"/>
                  <a:pt x="8724" y="36029"/>
                </a:cubicBezTo>
                <a:cubicBezTo>
                  <a:pt x="8724" y="36242"/>
                  <a:pt x="8846" y="36485"/>
                  <a:pt x="9059" y="36546"/>
                </a:cubicBezTo>
                <a:cubicBezTo>
                  <a:pt x="9150" y="36576"/>
                  <a:pt x="9180" y="36576"/>
                  <a:pt x="9271" y="36576"/>
                </a:cubicBezTo>
                <a:lnTo>
                  <a:pt x="14530" y="36850"/>
                </a:lnTo>
                <a:cubicBezTo>
                  <a:pt x="14621" y="37184"/>
                  <a:pt x="14682" y="37488"/>
                  <a:pt x="14803" y="37853"/>
                </a:cubicBezTo>
                <a:cubicBezTo>
                  <a:pt x="15290" y="39920"/>
                  <a:pt x="15715" y="41835"/>
                  <a:pt x="16019" y="43628"/>
                </a:cubicBezTo>
                <a:cubicBezTo>
                  <a:pt x="14591" y="42868"/>
                  <a:pt x="12858" y="41896"/>
                  <a:pt x="12645" y="41744"/>
                </a:cubicBezTo>
                <a:cubicBezTo>
                  <a:pt x="12544" y="41676"/>
                  <a:pt x="12434" y="41646"/>
                  <a:pt x="12328" y="41646"/>
                </a:cubicBezTo>
                <a:cubicBezTo>
                  <a:pt x="12148" y="41646"/>
                  <a:pt x="11981" y="41732"/>
                  <a:pt x="11885" y="41865"/>
                </a:cubicBezTo>
                <a:cubicBezTo>
                  <a:pt x="11703" y="42139"/>
                  <a:pt x="11764" y="42473"/>
                  <a:pt x="12007" y="42625"/>
                </a:cubicBezTo>
                <a:cubicBezTo>
                  <a:pt x="12402" y="42929"/>
                  <a:pt x="15350" y="44479"/>
                  <a:pt x="16262" y="44996"/>
                </a:cubicBezTo>
                <a:cubicBezTo>
                  <a:pt x="16323" y="45421"/>
                  <a:pt x="16354" y="45817"/>
                  <a:pt x="16445" y="46242"/>
                </a:cubicBezTo>
                <a:lnTo>
                  <a:pt x="11247" y="44966"/>
                </a:lnTo>
                <a:cubicBezTo>
                  <a:pt x="11194" y="44950"/>
                  <a:pt x="11141" y="44942"/>
                  <a:pt x="11088" y="44942"/>
                </a:cubicBezTo>
                <a:cubicBezTo>
                  <a:pt x="10843" y="44942"/>
                  <a:pt x="10623" y="45110"/>
                  <a:pt x="10548" y="45361"/>
                </a:cubicBezTo>
                <a:cubicBezTo>
                  <a:pt x="10487" y="45634"/>
                  <a:pt x="10639" y="45908"/>
                  <a:pt x="10882" y="46029"/>
                </a:cubicBezTo>
                <a:cubicBezTo>
                  <a:pt x="10943" y="46029"/>
                  <a:pt x="10943" y="46060"/>
                  <a:pt x="10974" y="46060"/>
                </a:cubicBezTo>
                <a:lnTo>
                  <a:pt x="16597" y="47428"/>
                </a:lnTo>
                <a:cubicBezTo>
                  <a:pt x="16658" y="48218"/>
                  <a:pt x="16749" y="49008"/>
                  <a:pt x="16809" y="49768"/>
                </a:cubicBezTo>
                <a:cubicBezTo>
                  <a:pt x="16931" y="51288"/>
                  <a:pt x="16961" y="52747"/>
                  <a:pt x="16961" y="54175"/>
                </a:cubicBezTo>
                <a:lnTo>
                  <a:pt x="13679" y="52716"/>
                </a:lnTo>
                <a:cubicBezTo>
                  <a:pt x="13603" y="52674"/>
                  <a:pt x="13523" y="52656"/>
                  <a:pt x="13443" y="52656"/>
                </a:cubicBezTo>
                <a:cubicBezTo>
                  <a:pt x="13236" y="52656"/>
                  <a:pt x="13037" y="52784"/>
                  <a:pt x="12949" y="52960"/>
                </a:cubicBezTo>
                <a:cubicBezTo>
                  <a:pt x="12828" y="53233"/>
                  <a:pt x="12949" y="53568"/>
                  <a:pt x="13223" y="53689"/>
                </a:cubicBezTo>
                <a:lnTo>
                  <a:pt x="16931" y="55391"/>
                </a:lnTo>
                <a:cubicBezTo>
                  <a:pt x="16931" y="55665"/>
                  <a:pt x="16931" y="55938"/>
                  <a:pt x="16901" y="56151"/>
                </a:cubicBezTo>
                <a:cubicBezTo>
                  <a:pt x="15654" y="55847"/>
                  <a:pt x="13375" y="55300"/>
                  <a:pt x="12767" y="55178"/>
                </a:cubicBezTo>
                <a:cubicBezTo>
                  <a:pt x="12747" y="55177"/>
                  <a:pt x="12728" y="55176"/>
                  <a:pt x="12709" y="55176"/>
                </a:cubicBezTo>
                <a:cubicBezTo>
                  <a:pt x="12429" y="55176"/>
                  <a:pt x="12187" y="55380"/>
                  <a:pt x="12159" y="55665"/>
                </a:cubicBezTo>
                <a:cubicBezTo>
                  <a:pt x="12098" y="55938"/>
                  <a:pt x="12250" y="56151"/>
                  <a:pt x="12493" y="56242"/>
                </a:cubicBezTo>
                <a:cubicBezTo>
                  <a:pt x="12524" y="56273"/>
                  <a:pt x="12615" y="56273"/>
                  <a:pt x="12645" y="56273"/>
                </a:cubicBezTo>
                <a:cubicBezTo>
                  <a:pt x="13162" y="56364"/>
                  <a:pt x="15502" y="56911"/>
                  <a:pt x="16870" y="57276"/>
                </a:cubicBezTo>
                <a:cubicBezTo>
                  <a:pt x="16536" y="62382"/>
                  <a:pt x="15381" y="66850"/>
                  <a:pt x="13527" y="70498"/>
                </a:cubicBezTo>
                <a:cubicBezTo>
                  <a:pt x="9910" y="67671"/>
                  <a:pt x="7387" y="63385"/>
                  <a:pt x="5958" y="57610"/>
                </a:cubicBezTo>
                <a:lnTo>
                  <a:pt x="9484" y="54631"/>
                </a:lnTo>
                <a:cubicBezTo>
                  <a:pt x="9727" y="54449"/>
                  <a:pt x="9758" y="54115"/>
                  <a:pt x="9575" y="53841"/>
                </a:cubicBezTo>
                <a:cubicBezTo>
                  <a:pt x="9471" y="53720"/>
                  <a:pt x="9308" y="53648"/>
                  <a:pt x="9142" y="53648"/>
                </a:cubicBezTo>
                <a:cubicBezTo>
                  <a:pt x="9017" y="53648"/>
                  <a:pt x="8890" y="53689"/>
                  <a:pt x="8785" y="53780"/>
                </a:cubicBezTo>
                <a:lnTo>
                  <a:pt x="5654" y="56364"/>
                </a:lnTo>
                <a:cubicBezTo>
                  <a:pt x="5624" y="56151"/>
                  <a:pt x="5593" y="55938"/>
                  <a:pt x="5533" y="55756"/>
                </a:cubicBezTo>
                <a:cubicBezTo>
                  <a:pt x="5381" y="55026"/>
                  <a:pt x="5290" y="54267"/>
                  <a:pt x="5168" y="53537"/>
                </a:cubicBezTo>
                <a:lnTo>
                  <a:pt x="8116" y="51197"/>
                </a:lnTo>
                <a:cubicBezTo>
                  <a:pt x="8359" y="50984"/>
                  <a:pt x="8390" y="50650"/>
                  <a:pt x="8208" y="50376"/>
                </a:cubicBezTo>
                <a:cubicBezTo>
                  <a:pt x="8106" y="50257"/>
                  <a:pt x="7948" y="50195"/>
                  <a:pt x="7785" y="50195"/>
                </a:cubicBezTo>
                <a:cubicBezTo>
                  <a:pt x="7656" y="50195"/>
                  <a:pt x="7525" y="50234"/>
                  <a:pt x="7417" y="50315"/>
                </a:cubicBezTo>
                <a:lnTo>
                  <a:pt x="4955" y="52261"/>
                </a:lnTo>
                <a:cubicBezTo>
                  <a:pt x="4651" y="49616"/>
                  <a:pt x="4560" y="47093"/>
                  <a:pt x="4560" y="44844"/>
                </a:cubicBezTo>
                <a:lnTo>
                  <a:pt x="8116" y="42716"/>
                </a:lnTo>
                <a:cubicBezTo>
                  <a:pt x="8390" y="42564"/>
                  <a:pt x="8451" y="42230"/>
                  <a:pt x="8299" y="41956"/>
                </a:cubicBezTo>
                <a:cubicBezTo>
                  <a:pt x="8201" y="41781"/>
                  <a:pt x="8028" y="41693"/>
                  <a:pt x="7844" y="41693"/>
                </a:cubicBezTo>
                <a:cubicBezTo>
                  <a:pt x="7742" y="41693"/>
                  <a:pt x="7637" y="41720"/>
                  <a:pt x="7539" y="41774"/>
                </a:cubicBezTo>
                <a:lnTo>
                  <a:pt x="4590" y="43537"/>
                </a:lnTo>
                <a:cubicBezTo>
                  <a:pt x="4590" y="42443"/>
                  <a:pt x="4651" y="41409"/>
                  <a:pt x="4712" y="40497"/>
                </a:cubicBezTo>
                <a:lnTo>
                  <a:pt x="8116" y="39038"/>
                </a:lnTo>
                <a:cubicBezTo>
                  <a:pt x="8390" y="38917"/>
                  <a:pt x="8542" y="38582"/>
                  <a:pt x="8420" y="38309"/>
                </a:cubicBezTo>
                <a:cubicBezTo>
                  <a:pt x="8328" y="38100"/>
                  <a:pt x="8111" y="37963"/>
                  <a:pt x="7893" y="37963"/>
                </a:cubicBezTo>
                <a:cubicBezTo>
                  <a:pt x="7824" y="37963"/>
                  <a:pt x="7756" y="37976"/>
                  <a:pt x="7691" y="38005"/>
                </a:cubicBezTo>
                <a:lnTo>
                  <a:pt x="4834" y="39251"/>
                </a:lnTo>
                <a:cubicBezTo>
                  <a:pt x="4864" y="38917"/>
                  <a:pt x="4864" y="38582"/>
                  <a:pt x="4894" y="38279"/>
                </a:cubicBezTo>
                <a:cubicBezTo>
                  <a:pt x="5016" y="36759"/>
                  <a:pt x="5016" y="36394"/>
                  <a:pt x="4894" y="36151"/>
                </a:cubicBezTo>
                <a:cubicBezTo>
                  <a:pt x="4804" y="35925"/>
                  <a:pt x="4597" y="35800"/>
                  <a:pt x="4384" y="35800"/>
                </a:cubicBezTo>
                <a:cubicBezTo>
                  <a:pt x="4310" y="35800"/>
                  <a:pt x="4236" y="35815"/>
                  <a:pt x="4165" y="35847"/>
                </a:cubicBezTo>
                <a:cubicBezTo>
                  <a:pt x="3922" y="35938"/>
                  <a:pt x="3739" y="36212"/>
                  <a:pt x="3831" y="36516"/>
                </a:cubicBezTo>
                <a:cubicBezTo>
                  <a:pt x="3831" y="36698"/>
                  <a:pt x="3800" y="37427"/>
                  <a:pt x="3770" y="38187"/>
                </a:cubicBezTo>
                <a:cubicBezTo>
                  <a:pt x="3770" y="38461"/>
                  <a:pt x="3709" y="38795"/>
                  <a:pt x="3679" y="39099"/>
                </a:cubicBezTo>
                <a:lnTo>
                  <a:pt x="1824" y="38066"/>
                </a:lnTo>
                <a:cubicBezTo>
                  <a:pt x="1743" y="38021"/>
                  <a:pt x="1656" y="38000"/>
                  <a:pt x="1571" y="38000"/>
                </a:cubicBezTo>
                <a:cubicBezTo>
                  <a:pt x="1368" y="38000"/>
                  <a:pt x="1171" y="38117"/>
                  <a:pt x="1065" y="38309"/>
                </a:cubicBezTo>
                <a:cubicBezTo>
                  <a:pt x="913" y="38582"/>
                  <a:pt x="1034" y="38917"/>
                  <a:pt x="1277" y="39069"/>
                </a:cubicBezTo>
                <a:lnTo>
                  <a:pt x="3618" y="40315"/>
                </a:lnTo>
                <a:cubicBezTo>
                  <a:pt x="3557" y="41227"/>
                  <a:pt x="3527" y="42260"/>
                  <a:pt x="3496" y="43385"/>
                </a:cubicBezTo>
                <a:lnTo>
                  <a:pt x="1247" y="41622"/>
                </a:lnTo>
                <a:cubicBezTo>
                  <a:pt x="1155" y="41531"/>
                  <a:pt x="1030" y="41490"/>
                  <a:pt x="903" y="41490"/>
                </a:cubicBezTo>
                <a:cubicBezTo>
                  <a:pt x="734" y="41490"/>
                  <a:pt x="561" y="41562"/>
                  <a:pt x="457" y="41683"/>
                </a:cubicBezTo>
                <a:cubicBezTo>
                  <a:pt x="274" y="41926"/>
                  <a:pt x="305" y="42291"/>
                  <a:pt x="517" y="42473"/>
                </a:cubicBezTo>
                <a:lnTo>
                  <a:pt x="3466" y="44814"/>
                </a:lnTo>
                <a:cubicBezTo>
                  <a:pt x="3466" y="47154"/>
                  <a:pt x="3557" y="49829"/>
                  <a:pt x="3922" y="52595"/>
                </a:cubicBezTo>
                <a:lnTo>
                  <a:pt x="821" y="51288"/>
                </a:lnTo>
                <a:cubicBezTo>
                  <a:pt x="754" y="51266"/>
                  <a:pt x="684" y="51254"/>
                  <a:pt x="614" y="51254"/>
                </a:cubicBezTo>
                <a:cubicBezTo>
                  <a:pt x="399" y="51254"/>
                  <a:pt x="191" y="51362"/>
                  <a:pt x="122" y="51592"/>
                </a:cubicBezTo>
                <a:cubicBezTo>
                  <a:pt x="1" y="51865"/>
                  <a:pt x="122" y="52200"/>
                  <a:pt x="396" y="52321"/>
                </a:cubicBezTo>
                <a:lnTo>
                  <a:pt x="4134" y="53871"/>
                </a:lnTo>
                <a:cubicBezTo>
                  <a:pt x="4256" y="54601"/>
                  <a:pt x="4378" y="55300"/>
                  <a:pt x="4499" y="55999"/>
                </a:cubicBezTo>
                <a:cubicBezTo>
                  <a:pt x="4560" y="56151"/>
                  <a:pt x="4590" y="56303"/>
                  <a:pt x="4621" y="56516"/>
                </a:cubicBezTo>
                <a:lnTo>
                  <a:pt x="1034" y="54996"/>
                </a:lnTo>
                <a:cubicBezTo>
                  <a:pt x="963" y="54965"/>
                  <a:pt x="887" y="54950"/>
                  <a:pt x="810" y="54950"/>
                </a:cubicBezTo>
                <a:cubicBezTo>
                  <a:pt x="590" y="54950"/>
                  <a:pt x="372" y="55075"/>
                  <a:pt x="305" y="55300"/>
                </a:cubicBezTo>
                <a:cubicBezTo>
                  <a:pt x="183" y="55543"/>
                  <a:pt x="305" y="55908"/>
                  <a:pt x="609" y="55999"/>
                </a:cubicBezTo>
                <a:lnTo>
                  <a:pt x="4955" y="57823"/>
                </a:lnTo>
                <a:cubicBezTo>
                  <a:pt x="6992" y="65878"/>
                  <a:pt x="11004" y="71258"/>
                  <a:pt x="17022" y="73750"/>
                </a:cubicBezTo>
                <a:cubicBezTo>
                  <a:pt x="17053" y="73750"/>
                  <a:pt x="17174" y="73841"/>
                  <a:pt x="17387" y="73902"/>
                </a:cubicBezTo>
                <a:cubicBezTo>
                  <a:pt x="18238" y="74237"/>
                  <a:pt x="20335" y="75057"/>
                  <a:pt x="23284" y="75270"/>
                </a:cubicBezTo>
                <a:lnTo>
                  <a:pt x="23314" y="75270"/>
                </a:lnTo>
                <a:cubicBezTo>
                  <a:pt x="23932" y="75319"/>
                  <a:pt x="24568" y="75350"/>
                  <a:pt x="25235" y="75350"/>
                </a:cubicBezTo>
                <a:cubicBezTo>
                  <a:pt x="25814" y="75350"/>
                  <a:pt x="26417" y="75326"/>
                  <a:pt x="27053" y="75270"/>
                </a:cubicBezTo>
                <a:cubicBezTo>
                  <a:pt x="28481" y="75148"/>
                  <a:pt x="29819" y="74905"/>
                  <a:pt x="31126" y="74510"/>
                </a:cubicBezTo>
                <a:lnTo>
                  <a:pt x="35138" y="75878"/>
                </a:lnTo>
                <a:cubicBezTo>
                  <a:pt x="35209" y="75906"/>
                  <a:pt x="35281" y="75920"/>
                  <a:pt x="35350" y="75920"/>
                </a:cubicBezTo>
                <a:cubicBezTo>
                  <a:pt x="35575" y="75920"/>
                  <a:pt x="35775" y="75776"/>
                  <a:pt x="35868" y="75544"/>
                </a:cubicBezTo>
                <a:cubicBezTo>
                  <a:pt x="35989" y="75240"/>
                  <a:pt x="35837" y="74936"/>
                  <a:pt x="35533" y="74814"/>
                </a:cubicBezTo>
                <a:lnTo>
                  <a:pt x="32889" y="73902"/>
                </a:lnTo>
                <a:cubicBezTo>
                  <a:pt x="33649" y="73629"/>
                  <a:pt x="34348" y="73294"/>
                  <a:pt x="35077" y="72960"/>
                </a:cubicBezTo>
                <a:lnTo>
                  <a:pt x="38482" y="74632"/>
                </a:lnTo>
                <a:lnTo>
                  <a:pt x="38512" y="74632"/>
                </a:lnTo>
                <a:cubicBezTo>
                  <a:pt x="38584" y="74664"/>
                  <a:pt x="38658" y="74679"/>
                  <a:pt x="38731" y="74679"/>
                </a:cubicBezTo>
                <a:cubicBezTo>
                  <a:pt x="38935" y="74679"/>
                  <a:pt x="39130" y="74560"/>
                  <a:pt x="39242" y="74358"/>
                </a:cubicBezTo>
                <a:cubicBezTo>
                  <a:pt x="39393" y="74085"/>
                  <a:pt x="39272" y="73750"/>
                  <a:pt x="38968" y="73598"/>
                </a:cubicBezTo>
                <a:lnTo>
                  <a:pt x="36293" y="72261"/>
                </a:lnTo>
                <a:cubicBezTo>
                  <a:pt x="38056" y="71258"/>
                  <a:pt x="39697" y="70042"/>
                  <a:pt x="41187" y="68705"/>
                </a:cubicBezTo>
                <a:lnTo>
                  <a:pt x="45473" y="69130"/>
                </a:lnTo>
                <a:cubicBezTo>
                  <a:pt x="45490" y="69132"/>
                  <a:pt x="45507" y="69133"/>
                  <a:pt x="45524" y="69133"/>
                </a:cubicBezTo>
                <a:cubicBezTo>
                  <a:pt x="45807" y="69133"/>
                  <a:pt x="46052" y="68900"/>
                  <a:pt x="46081" y="68613"/>
                </a:cubicBezTo>
                <a:cubicBezTo>
                  <a:pt x="46111" y="68309"/>
                  <a:pt x="45898" y="68066"/>
                  <a:pt x="45594" y="68005"/>
                </a:cubicBezTo>
                <a:lnTo>
                  <a:pt x="42281" y="67671"/>
                </a:lnTo>
                <a:cubicBezTo>
                  <a:pt x="43041" y="66911"/>
                  <a:pt x="43770" y="66151"/>
                  <a:pt x="44439" y="65361"/>
                </a:cubicBezTo>
                <a:lnTo>
                  <a:pt x="47692" y="66121"/>
                </a:lnTo>
                <a:cubicBezTo>
                  <a:pt x="47731" y="66129"/>
                  <a:pt x="47770" y="66133"/>
                  <a:pt x="47809" y="66133"/>
                </a:cubicBezTo>
                <a:cubicBezTo>
                  <a:pt x="48070" y="66133"/>
                  <a:pt x="48307" y="65960"/>
                  <a:pt x="48360" y="65695"/>
                </a:cubicBezTo>
                <a:cubicBezTo>
                  <a:pt x="48451" y="65391"/>
                  <a:pt x="48239" y="65087"/>
                  <a:pt x="47935" y="65027"/>
                </a:cubicBezTo>
                <a:lnTo>
                  <a:pt x="45260" y="64358"/>
                </a:lnTo>
                <a:cubicBezTo>
                  <a:pt x="46020" y="63416"/>
                  <a:pt x="46688" y="62473"/>
                  <a:pt x="47327" y="61562"/>
                </a:cubicBezTo>
                <a:cubicBezTo>
                  <a:pt x="47540" y="61288"/>
                  <a:pt x="47448" y="60954"/>
                  <a:pt x="47175" y="60802"/>
                </a:cubicBezTo>
                <a:cubicBezTo>
                  <a:pt x="47081" y="60732"/>
                  <a:pt x="46970" y="60697"/>
                  <a:pt x="46860" y="60697"/>
                </a:cubicBezTo>
                <a:cubicBezTo>
                  <a:pt x="46683" y="60697"/>
                  <a:pt x="46508" y="60785"/>
                  <a:pt x="46415" y="60954"/>
                </a:cubicBezTo>
                <a:cubicBezTo>
                  <a:pt x="45746" y="61987"/>
                  <a:pt x="45017" y="62960"/>
                  <a:pt x="44257" y="63872"/>
                </a:cubicBezTo>
                <a:lnTo>
                  <a:pt x="43193" y="61592"/>
                </a:lnTo>
                <a:cubicBezTo>
                  <a:pt x="43104" y="61393"/>
                  <a:pt x="42903" y="61258"/>
                  <a:pt x="42695" y="61258"/>
                </a:cubicBezTo>
                <a:cubicBezTo>
                  <a:pt x="42617" y="61258"/>
                  <a:pt x="42538" y="61277"/>
                  <a:pt x="42463" y="61318"/>
                </a:cubicBezTo>
                <a:cubicBezTo>
                  <a:pt x="42190" y="61440"/>
                  <a:pt x="42068" y="61774"/>
                  <a:pt x="42190" y="62048"/>
                </a:cubicBezTo>
                <a:lnTo>
                  <a:pt x="43467" y="64783"/>
                </a:lnTo>
                <a:cubicBezTo>
                  <a:pt x="42767" y="65543"/>
                  <a:pt x="42099" y="66273"/>
                  <a:pt x="41400" y="66942"/>
                </a:cubicBezTo>
                <a:lnTo>
                  <a:pt x="40640" y="64054"/>
                </a:lnTo>
                <a:cubicBezTo>
                  <a:pt x="40591" y="63809"/>
                  <a:pt x="40384" y="63663"/>
                  <a:pt x="40147" y="63663"/>
                </a:cubicBezTo>
                <a:cubicBezTo>
                  <a:pt x="40089" y="63663"/>
                  <a:pt x="40030" y="63671"/>
                  <a:pt x="39971" y="63689"/>
                </a:cubicBezTo>
                <a:cubicBezTo>
                  <a:pt x="39667" y="63750"/>
                  <a:pt x="39515" y="64054"/>
                  <a:pt x="39576" y="64358"/>
                </a:cubicBezTo>
                <a:lnTo>
                  <a:pt x="40488" y="67823"/>
                </a:lnTo>
                <a:cubicBezTo>
                  <a:pt x="38938" y="69221"/>
                  <a:pt x="37357" y="70407"/>
                  <a:pt x="35655" y="71319"/>
                </a:cubicBezTo>
                <a:lnTo>
                  <a:pt x="35199" y="69130"/>
                </a:lnTo>
                <a:cubicBezTo>
                  <a:pt x="35148" y="68874"/>
                  <a:pt x="34946" y="68683"/>
                  <a:pt x="34702" y="68683"/>
                </a:cubicBezTo>
                <a:cubicBezTo>
                  <a:pt x="34656" y="68683"/>
                  <a:pt x="34609" y="68690"/>
                  <a:pt x="34561" y="68705"/>
                </a:cubicBezTo>
                <a:cubicBezTo>
                  <a:pt x="34257" y="68765"/>
                  <a:pt x="34074" y="69039"/>
                  <a:pt x="34135" y="69343"/>
                </a:cubicBezTo>
                <a:lnTo>
                  <a:pt x="34682" y="71866"/>
                </a:lnTo>
                <a:cubicBezTo>
                  <a:pt x="33740" y="72322"/>
                  <a:pt x="32767" y="72717"/>
                  <a:pt x="31795" y="73021"/>
                </a:cubicBezTo>
                <a:lnTo>
                  <a:pt x="31673" y="69768"/>
                </a:lnTo>
                <a:cubicBezTo>
                  <a:pt x="31673" y="69464"/>
                  <a:pt x="31399" y="69221"/>
                  <a:pt x="31095" y="69221"/>
                </a:cubicBezTo>
                <a:cubicBezTo>
                  <a:pt x="30792" y="69221"/>
                  <a:pt x="30579" y="69495"/>
                  <a:pt x="30579" y="69799"/>
                </a:cubicBezTo>
                <a:lnTo>
                  <a:pt x="30700" y="73385"/>
                </a:lnTo>
                <a:cubicBezTo>
                  <a:pt x="29515" y="73689"/>
                  <a:pt x="28329" y="73902"/>
                  <a:pt x="27144" y="74024"/>
                </a:cubicBezTo>
                <a:cubicBezTo>
                  <a:pt x="26435" y="74067"/>
                  <a:pt x="25741" y="74110"/>
                  <a:pt x="25073" y="74110"/>
                </a:cubicBezTo>
                <a:cubicBezTo>
                  <a:pt x="24796" y="74110"/>
                  <a:pt x="24524" y="74102"/>
                  <a:pt x="24256" y="74085"/>
                </a:cubicBezTo>
                <a:cubicBezTo>
                  <a:pt x="25715" y="69951"/>
                  <a:pt x="28360" y="65422"/>
                  <a:pt x="31703" y="61440"/>
                </a:cubicBezTo>
                <a:cubicBezTo>
                  <a:pt x="32919" y="62169"/>
                  <a:pt x="34834" y="63355"/>
                  <a:pt x="35199" y="63689"/>
                </a:cubicBezTo>
                <a:cubicBezTo>
                  <a:pt x="35260" y="63720"/>
                  <a:pt x="35290" y="63750"/>
                  <a:pt x="35320" y="63750"/>
                </a:cubicBezTo>
                <a:cubicBezTo>
                  <a:pt x="35404" y="63782"/>
                  <a:pt x="35488" y="63798"/>
                  <a:pt x="35569" y="63798"/>
                </a:cubicBezTo>
                <a:cubicBezTo>
                  <a:pt x="35721" y="63798"/>
                  <a:pt x="35859" y="63737"/>
                  <a:pt x="35959" y="63598"/>
                </a:cubicBezTo>
                <a:cubicBezTo>
                  <a:pt x="36172" y="63385"/>
                  <a:pt x="36111" y="62990"/>
                  <a:pt x="35898" y="62808"/>
                </a:cubicBezTo>
                <a:cubicBezTo>
                  <a:pt x="35442" y="62443"/>
                  <a:pt x="33588" y="61288"/>
                  <a:pt x="32433" y="60619"/>
                </a:cubicBezTo>
                <a:cubicBezTo>
                  <a:pt x="32615" y="60407"/>
                  <a:pt x="32767" y="60224"/>
                  <a:pt x="32980" y="60011"/>
                </a:cubicBezTo>
                <a:lnTo>
                  <a:pt x="36688" y="61440"/>
                </a:lnTo>
                <a:cubicBezTo>
                  <a:pt x="36761" y="61469"/>
                  <a:pt x="36833" y="61482"/>
                  <a:pt x="36903" y="61482"/>
                </a:cubicBezTo>
                <a:cubicBezTo>
                  <a:pt x="37127" y="61482"/>
                  <a:pt x="37325" y="61344"/>
                  <a:pt x="37418" y="61136"/>
                </a:cubicBezTo>
                <a:cubicBezTo>
                  <a:pt x="37539" y="60862"/>
                  <a:pt x="37387" y="60528"/>
                  <a:pt x="37114" y="60407"/>
                </a:cubicBezTo>
                <a:lnTo>
                  <a:pt x="33801" y="59130"/>
                </a:lnTo>
                <a:cubicBezTo>
                  <a:pt x="34834" y="58066"/>
                  <a:pt x="35898" y="57033"/>
                  <a:pt x="36962" y="56121"/>
                </a:cubicBezTo>
                <a:cubicBezTo>
                  <a:pt x="37539" y="55634"/>
                  <a:pt x="38178" y="55148"/>
                  <a:pt x="38786" y="54631"/>
                </a:cubicBezTo>
                <a:lnTo>
                  <a:pt x="43679" y="57732"/>
                </a:lnTo>
                <a:cubicBezTo>
                  <a:pt x="43710" y="57732"/>
                  <a:pt x="43710" y="57762"/>
                  <a:pt x="43770" y="57762"/>
                </a:cubicBezTo>
                <a:cubicBezTo>
                  <a:pt x="43836" y="57795"/>
                  <a:pt x="43903" y="57810"/>
                  <a:pt x="43970" y="57810"/>
                </a:cubicBezTo>
                <a:cubicBezTo>
                  <a:pt x="44152" y="57810"/>
                  <a:pt x="44328" y="57697"/>
                  <a:pt x="44439" y="57519"/>
                </a:cubicBezTo>
                <a:cubicBezTo>
                  <a:pt x="44591" y="57276"/>
                  <a:pt x="44530" y="56911"/>
                  <a:pt x="44257" y="56759"/>
                </a:cubicBezTo>
                <a:lnTo>
                  <a:pt x="39697" y="53932"/>
                </a:lnTo>
                <a:cubicBezTo>
                  <a:pt x="40032" y="53659"/>
                  <a:pt x="40366" y="53416"/>
                  <a:pt x="40731" y="53172"/>
                </a:cubicBezTo>
                <a:cubicBezTo>
                  <a:pt x="41734" y="53476"/>
                  <a:pt x="44865" y="54479"/>
                  <a:pt x="45381" y="54571"/>
                </a:cubicBezTo>
                <a:cubicBezTo>
                  <a:pt x="45404" y="54573"/>
                  <a:pt x="45426" y="54574"/>
                  <a:pt x="45448" y="54574"/>
                </a:cubicBezTo>
                <a:cubicBezTo>
                  <a:pt x="45728" y="54574"/>
                  <a:pt x="45994" y="54397"/>
                  <a:pt x="46050" y="54115"/>
                </a:cubicBezTo>
                <a:cubicBezTo>
                  <a:pt x="46081" y="53811"/>
                  <a:pt x="45898" y="53507"/>
                  <a:pt x="45594" y="53476"/>
                </a:cubicBezTo>
                <a:cubicBezTo>
                  <a:pt x="45290" y="53416"/>
                  <a:pt x="43467" y="52868"/>
                  <a:pt x="41856" y="52352"/>
                </a:cubicBezTo>
                <a:cubicBezTo>
                  <a:pt x="43345" y="51349"/>
                  <a:pt x="45017" y="50285"/>
                  <a:pt x="46840" y="49221"/>
                </a:cubicBezTo>
                <a:cubicBezTo>
                  <a:pt x="47144" y="49008"/>
                  <a:pt x="47418" y="48856"/>
                  <a:pt x="47722" y="48704"/>
                </a:cubicBezTo>
                <a:lnTo>
                  <a:pt x="51582" y="52321"/>
                </a:lnTo>
                <a:cubicBezTo>
                  <a:pt x="51613" y="52352"/>
                  <a:pt x="51704" y="52412"/>
                  <a:pt x="51734" y="52443"/>
                </a:cubicBezTo>
                <a:cubicBezTo>
                  <a:pt x="51808" y="52461"/>
                  <a:pt x="51879" y="52471"/>
                  <a:pt x="51946" y="52471"/>
                </a:cubicBezTo>
                <a:cubicBezTo>
                  <a:pt x="52101" y="52471"/>
                  <a:pt x="52236" y="52418"/>
                  <a:pt x="52342" y="52291"/>
                </a:cubicBezTo>
                <a:cubicBezTo>
                  <a:pt x="52585" y="52048"/>
                  <a:pt x="52524" y="51713"/>
                  <a:pt x="52312" y="51501"/>
                </a:cubicBezTo>
                <a:lnTo>
                  <a:pt x="48695" y="48096"/>
                </a:lnTo>
                <a:cubicBezTo>
                  <a:pt x="49090" y="47914"/>
                  <a:pt x="49424" y="47701"/>
                  <a:pt x="49819" y="47488"/>
                </a:cubicBezTo>
                <a:cubicBezTo>
                  <a:pt x="50883" y="48036"/>
                  <a:pt x="53254" y="49130"/>
                  <a:pt x="54105" y="49525"/>
                </a:cubicBezTo>
                <a:cubicBezTo>
                  <a:pt x="54196" y="49555"/>
                  <a:pt x="54318" y="49586"/>
                  <a:pt x="54379" y="49616"/>
                </a:cubicBezTo>
                <a:cubicBezTo>
                  <a:pt x="54438" y="49634"/>
                  <a:pt x="54496" y="49642"/>
                  <a:pt x="54551" y="49642"/>
                </a:cubicBezTo>
                <a:cubicBezTo>
                  <a:pt x="54782" y="49642"/>
                  <a:pt x="54974" y="49496"/>
                  <a:pt x="55047" y="49251"/>
                </a:cubicBezTo>
                <a:cubicBezTo>
                  <a:pt x="55138" y="48947"/>
                  <a:pt x="54956" y="48643"/>
                  <a:pt x="54683" y="48552"/>
                </a:cubicBezTo>
                <a:cubicBezTo>
                  <a:pt x="54439" y="48491"/>
                  <a:pt x="52737" y="47701"/>
                  <a:pt x="50974" y="46850"/>
                </a:cubicBezTo>
                <a:cubicBezTo>
                  <a:pt x="51005" y="46850"/>
                  <a:pt x="51005" y="46820"/>
                  <a:pt x="51065" y="46820"/>
                </a:cubicBezTo>
                <a:cubicBezTo>
                  <a:pt x="53923" y="45300"/>
                  <a:pt x="56871" y="43689"/>
                  <a:pt x="59455" y="41652"/>
                </a:cubicBezTo>
                <a:cubicBezTo>
                  <a:pt x="61157" y="42716"/>
                  <a:pt x="63680" y="44266"/>
                  <a:pt x="63892" y="44449"/>
                </a:cubicBezTo>
                <a:cubicBezTo>
                  <a:pt x="63923" y="44510"/>
                  <a:pt x="63984" y="44510"/>
                  <a:pt x="64014" y="44540"/>
                </a:cubicBezTo>
                <a:cubicBezTo>
                  <a:pt x="64088" y="44558"/>
                  <a:pt x="64161" y="44568"/>
                  <a:pt x="64232" y="44568"/>
                </a:cubicBezTo>
                <a:cubicBezTo>
                  <a:pt x="64396" y="44568"/>
                  <a:pt x="64546" y="44515"/>
                  <a:pt x="64652" y="44388"/>
                </a:cubicBezTo>
                <a:cubicBezTo>
                  <a:pt x="64835" y="44145"/>
                  <a:pt x="64804" y="43780"/>
                  <a:pt x="64592" y="43598"/>
                </a:cubicBezTo>
                <a:cubicBezTo>
                  <a:pt x="64288" y="43324"/>
                  <a:pt x="61613" y="41683"/>
                  <a:pt x="60336" y="40893"/>
                </a:cubicBezTo>
                <a:cubicBezTo>
                  <a:pt x="60610" y="40649"/>
                  <a:pt x="60822" y="40467"/>
                  <a:pt x="61066" y="40254"/>
                </a:cubicBezTo>
                <a:lnTo>
                  <a:pt x="65230" y="40558"/>
                </a:lnTo>
                <a:cubicBezTo>
                  <a:pt x="65245" y="40560"/>
                  <a:pt x="65261" y="40561"/>
                  <a:pt x="65276" y="40561"/>
                </a:cubicBezTo>
                <a:cubicBezTo>
                  <a:pt x="65561" y="40561"/>
                  <a:pt x="65809" y="40299"/>
                  <a:pt x="65838" y="40011"/>
                </a:cubicBezTo>
                <a:cubicBezTo>
                  <a:pt x="65868" y="39707"/>
                  <a:pt x="65595" y="39434"/>
                  <a:pt x="65291" y="39403"/>
                </a:cubicBezTo>
                <a:lnTo>
                  <a:pt x="62099" y="39190"/>
                </a:lnTo>
                <a:cubicBezTo>
                  <a:pt x="63467" y="37823"/>
                  <a:pt x="64683" y="36333"/>
                  <a:pt x="65747" y="34783"/>
                </a:cubicBezTo>
                <a:cubicBezTo>
                  <a:pt x="67175" y="34813"/>
                  <a:pt x="70306" y="34874"/>
                  <a:pt x="70519" y="34874"/>
                </a:cubicBezTo>
                <a:cubicBezTo>
                  <a:pt x="70567" y="34909"/>
                  <a:pt x="70617" y="34925"/>
                  <a:pt x="70666" y="34925"/>
                </a:cubicBezTo>
                <a:cubicBezTo>
                  <a:pt x="70830" y="34925"/>
                  <a:pt x="70975" y="34744"/>
                  <a:pt x="70975" y="34509"/>
                </a:cubicBezTo>
                <a:cubicBezTo>
                  <a:pt x="70975" y="34206"/>
                  <a:pt x="70701" y="33962"/>
                  <a:pt x="70397" y="33962"/>
                </a:cubicBezTo>
                <a:cubicBezTo>
                  <a:pt x="70245" y="33962"/>
                  <a:pt x="68209" y="33932"/>
                  <a:pt x="66415" y="33871"/>
                </a:cubicBezTo>
                <a:cubicBezTo>
                  <a:pt x="66628" y="33476"/>
                  <a:pt x="66871" y="33111"/>
                  <a:pt x="67054" y="32716"/>
                </a:cubicBezTo>
                <a:lnTo>
                  <a:pt x="71187" y="30923"/>
                </a:lnTo>
                <a:cubicBezTo>
                  <a:pt x="71461" y="30832"/>
                  <a:pt x="71613" y="30467"/>
                  <a:pt x="71491" y="30224"/>
                </a:cubicBezTo>
                <a:cubicBezTo>
                  <a:pt x="71422" y="30015"/>
                  <a:pt x="71194" y="29877"/>
                  <a:pt x="70981" y="29877"/>
                </a:cubicBezTo>
                <a:cubicBezTo>
                  <a:pt x="70915" y="29877"/>
                  <a:pt x="70850" y="29891"/>
                  <a:pt x="70792" y="29920"/>
                </a:cubicBezTo>
                <a:lnTo>
                  <a:pt x="67905" y="31166"/>
                </a:lnTo>
                <a:cubicBezTo>
                  <a:pt x="68604" y="29646"/>
                  <a:pt x="69181" y="28096"/>
                  <a:pt x="69607" y="26485"/>
                </a:cubicBezTo>
                <a:cubicBezTo>
                  <a:pt x="69972" y="26272"/>
                  <a:pt x="70549" y="25877"/>
                  <a:pt x="71552" y="25239"/>
                </a:cubicBezTo>
                <a:cubicBezTo>
                  <a:pt x="72616" y="24540"/>
                  <a:pt x="73619" y="23841"/>
                  <a:pt x="73619" y="23841"/>
                </a:cubicBezTo>
                <a:cubicBezTo>
                  <a:pt x="73893" y="23689"/>
                  <a:pt x="73984" y="23294"/>
                  <a:pt x="73771" y="23081"/>
                </a:cubicBezTo>
                <a:cubicBezTo>
                  <a:pt x="73677" y="22911"/>
                  <a:pt x="73500" y="22811"/>
                  <a:pt x="73322" y="22811"/>
                </a:cubicBezTo>
                <a:cubicBezTo>
                  <a:pt x="73213" y="22811"/>
                  <a:pt x="73103" y="22848"/>
                  <a:pt x="73011" y="22929"/>
                </a:cubicBezTo>
                <a:cubicBezTo>
                  <a:pt x="72069" y="23567"/>
                  <a:pt x="70823" y="24357"/>
                  <a:pt x="69941" y="24965"/>
                </a:cubicBezTo>
                <a:cubicBezTo>
                  <a:pt x="70245" y="23415"/>
                  <a:pt x="70367" y="21865"/>
                  <a:pt x="70276" y="20284"/>
                </a:cubicBezTo>
                <a:cubicBezTo>
                  <a:pt x="70276" y="19980"/>
                  <a:pt x="70032" y="19768"/>
                  <a:pt x="69728" y="19768"/>
                </a:cubicBezTo>
                <a:cubicBezTo>
                  <a:pt x="69424" y="19768"/>
                  <a:pt x="69181" y="20041"/>
                  <a:pt x="69181" y="20345"/>
                </a:cubicBezTo>
                <a:cubicBezTo>
                  <a:pt x="69272" y="21926"/>
                  <a:pt x="69121" y="23567"/>
                  <a:pt x="68756" y="25208"/>
                </a:cubicBezTo>
                <a:cubicBezTo>
                  <a:pt x="68421" y="24935"/>
                  <a:pt x="67965" y="24601"/>
                  <a:pt x="67327" y="24145"/>
                </a:cubicBezTo>
                <a:lnTo>
                  <a:pt x="65199" y="22625"/>
                </a:lnTo>
                <a:cubicBezTo>
                  <a:pt x="65091" y="22540"/>
                  <a:pt x="64972" y="22504"/>
                  <a:pt x="64860" y="22504"/>
                </a:cubicBezTo>
                <a:cubicBezTo>
                  <a:pt x="64689" y="22504"/>
                  <a:pt x="64531" y="22588"/>
                  <a:pt x="64440" y="22716"/>
                </a:cubicBezTo>
                <a:cubicBezTo>
                  <a:pt x="64257" y="22990"/>
                  <a:pt x="64318" y="23324"/>
                  <a:pt x="64561" y="23476"/>
                </a:cubicBezTo>
                <a:cubicBezTo>
                  <a:pt x="65868" y="24449"/>
                  <a:pt x="67783" y="25816"/>
                  <a:pt x="68513" y="26333"/>
                </a:cubicBezTo>
                <a:cubicBezTo>
                  <a:pt x="68057" y="28005"/>
                  <a:pt x="67388" y="29677"/>
                  <a:pt x="66567" y="31318"/>
                </a:cubicBezTo>
                <a:lnTo>
                  <a:pt x="63801" y="28278"/>
                </a:lnTo>
                <a:cubicBezTo>
                  <a:pt x="63691" y="28153"/>
                  <a:pt x="63541" y="28092"/>
                  <a:pt x="63387" y="28092"/>
                </a:cubicBezTo>
                <a:cubicBezTo>
                  <a:pt x="63244" y="28092"/>
                  <a:pt x="63098" y="28145"/>
                  <a:pt x="62981" y="28248"/>
                </a:cubicBezTo>
                <a:cubicBezTo>
                  <a:pt x="62768" y="28430"/>
                  <a:pt x="62768" y="28795"/>
                  <a:pt x="62950" y="29038"/>
                </a:cubicBezTo>
                <a:lnTo>
                  <a:pt x="65990" y="32382"/>
                </a:lnTo>
                <a:lnTo>
                  <a:pt x="65321" y="33506"/>
                </a:lnTo>
                <a:lnTo>
                  <a:pt x="61218" y="29707"/>
                </a:lnTo>
                <a:cubicBezTo>
                  <a:pt x="61108" y="29611"/>
                  <a:pt x="60980" y="29565"/>
                  <a:pt x="60850" y="29565"/>
                </a:cubicBezTo>
                <a:cubicBezTo>
                  <a:pt x="60692" y="29565"/>
                  <a:pt x="60531" y="29634"/>
                  <a:pt x="60397" y="29768"/>
                </a:cubicBezTo>
                <a:cubicBezTo>
                  <a:pt x="60184" y="29981"/>
                  <a:pt x="60215" y="30315"/>
                  <a:pt x="60458" y="30558"/>
                </a:cubicBezTo>
                <a:lnTo>
                  <a:pt x="64652" y="34509"/>
                </a:lnTo>
                <a:cubicBezTo>
                  <a:pt x="63588" y="36029"/>
                  <a:pt x="62373" y="37427"/>
                  <a:pt x="61005" y="38795"/>
                </a:cubicBezTo>
                <a:lnTo>
                  <a:pt x="60063" y="35391"/>
                </a:lnTo>
                <a:cubicBezTo>
                  <a:pt x="60011" y="35131"/>
                  <a:pt x="59781" y="34983"/>
                  <a:pt x="59526" y="34983"/>
                </a:cubicBezTo>
                <a:cubicBezTo>
                  <a:pt x="59483" y="34983"/>
                  <a:pt x="59438" y="34987"/>
                  <a:pt x="59394" y="34996"/>
                </a:cubicBezTo>
                <a:cubicBezTo>
                  <a:pt x="59090" y="35087"/>
                  <a:pt x="58938" y="35391"/>
                  <a:pt x="58999" y="35695"/>
                </a:cubicBezTo>
                <a:lnTo>
                  <a:pt x="60093" y="39677"/>
                </a:lnTo>
                <a:cubicBezTo>
                  <a:pt x="59880" y="39890"/>
                  <a:pt x="59607" y="40133"/>
                  <a:pt x="59333" y="40315"/>
                </a:cubicBezTo>
                <a:lnTo>
                  <a:pt x="56415" y="36303"/>
                </a:lnTo>
                <a:cubicBezTo>
                  <a:pt x="56309" y="36143"/>
                  <a:pt x="56150" y="36066"/>
                  <a:pt x="55989" y="36066"/>
                </a:cubicBezTo>
                <a:cubicBezTo>
                  <a:pt x="55873" y="36066"/>
                  <a:pt x="55756" y="36105"/>
                  <a:pt x="55655" y="36181"/>
                </a:cubicBezTo>
                <a:cubicBezTo>
                  <a:pt x="55382" y="36364"/>
                  <a:pt x="55351" y="36698"/>
                  <a:pt x="55534" y="36941"/>
                </a:cubicBezTo>
                <a:lnTo>
                  <a:pt x="58512" y="41014"/>
                </a:lnTo>
                <a:cubicBezTo>
                  <a:pt x="56050" y="42990"/>
                  <a:pt x="53193" y="44510"/>
                  <a:pt x="50427" y="45969"/>
                </a:cubicBezTo>
                <a:lnTo>
                  <a:pt x="50184" y="46090"/>
                </a:lnTo>
                <a:lnTo>
                  <a:pt x="50184" y="42169"/>
                </a:lnTo>
                <a:cubicBezTo>
                  <a:pt x="50184" y="41865"/>
                  <a:pt x="49910" y="41622"/>
                  <a:pt x="49606" y="41622"/>
                </a:cubicBezTo>
                <a:cubicBezTo>
                  <a:pt x="49302" y="41622"/>
                  <a:pt x="49059" y="41865"/>
                  <a:pt x="49059" y="42169"/>
                </a:cubicBezTo>
                <a:lnTo>
                  <a:pt x="49059" y="46698"/>
                </a:lnTo>
                <a:cubicBezTo>
                  <a:pt x="48695" y="46880"/>
                  <a:pt x="48360" y="47093"/>
                  <a:pt x="47995" y="47276"/>
                </a:cubicBezTo>
                <a:lnTo>
                  <a:pt x="47296" y="43324"/>
                </a:lnTo>
                <a:cubicBezTo>
                  <a:pt x="47268" y="43042"/>
                  <a:pt x="47005" y="42865"/>
                  <a:pt x="46724" y="42865"/>
                </a:cubicBezTo>
                <a:cubicBezTo>
                  <a:pt x="46702" y="42865"/>
                  <a:pt x="46680" y="42866"/>
                  <a:pt x="46658" y="42868"/>
                </a:cubicBezTo>
                <a:cubicBezTo>
                  <a:pt x="46354" y="42899"/>
                  <a:pt x="46172" y="43203"/>
                  <a:pt x="46202" y="43507"/>
                </a:cubicBezTo>
                <a:lnTo>
                  <a:pt x="46962" y="47853"/>
                </a:lnTo>
                <a:cubicBezTo>
                  <a:pt x="46658" y="48036"/>
                  <a:pt x="46354" y="48187"/>
                  <a:pt x="46050" y="48370"/>
                </a:cubicBezTo>
                <a:cubicBezTo>
                  <a:pt x="44196" y="49464"/>
                  <a:pt x="42555" y="50528"/>
                  <a:pt x="41035" y="51561"/>
                </a:cubicBezTo>
                <a:lnTo>
                  <a:pt x="41308" y="48218"/>
                </a:lnTo>
                <a:cubicBezTo>
                  <a:pt x="41339" y="47914"/>
                  <a:pt x="41096" y="47640"/>
                  <a:pt x="40761" y="47610"/>
                </a:cubicBezTo>
                <a:cubicBezTo>
                  <a:pt x="40742" y="47608"/>
                  <a:pt x="40723" y="47607"/>
                  <a:pt x="40704" y="47607"/>
                </a:cubicBezTo>
                <a:cubicBezTo>
                  <a:pt x="40424" y="47607"/>
                  <a:pt x="40182" y="47814"/>
                  <a:pt x="40153" y="48127"/>
                </a:cubicBezTo>
                <a:lnTo>
                  <a:pt x="39849" y="52412"/>
                </a:lnTo>
                <a:cubicBezTo>
                  <a:pt x="39515" y="52625"/>
                  <a:pt x="39211" y="52868"/>
                  <a:pt x="38907" y="53081"/>
                </a:cubicBezTo>
                <a:lnTo>
                  <a:pt x="38299" y="49008"/>
                </a:lnTo>
                <a:cubicBezTo>
                  <a:pt x="38272" y="48739"/>
                  <a:pt x="38032" y="48542"/>
                  <a:pt x="37766" y="48542"/>
                </a:cubicBezTo>
                <a:cubicBezTo>
                  <a:pt x="37731" y="48542"/>
                  <a:pt x="37696" y="48545"/>
                  <a:pt x="37661" y="48552"/>
                </a:cubicBezTo>
                <a:cubicBezTo>
                  <a:pt x="37357" y="48613"/>
                  <a:pt x="37114" y="48917"/>
                  <a:pt x="37205" y="49221"/>
                </a:cubicBezTo>
                <a:lnTo>
                  <a:pt x="37874" y="53871"/>
                </a:lnTo>
                <a:cubicBezTo>
                  <a:pt x="37205" y="54419"/>
                  <a:pt x="36597" y="54905"/>
                  <a:pt x="35928" y="55452"/>
                </a:cubicBezTo>
                <a:cubicBezTo>
                  <a:pt x="34834" y="56394"/>
                  <a:pt x="33740" y="57428"/>
                  <a:pt x="32706" y="58492"/>
                </a:cubicBezTo>
                <a:lnTo>
                  <a:pt x="32433" y="55543"/>
                </a:lnTo>
                <a:cubicBezTo>
                  <a:pt x="32404" y="55259"/>
                  <a:pt x="32163" y="55054"/>
                  <a:pt x="31883" y="55054"/>
                </a:cubicBezTo>
                <a:cubicBezTo>
                  <a:pt x="31864" y="55054"/>
                  <a:pt x="31844" y="55055"/>
                  <a:pt x="31825" y="55057"/>
                </a:cubicBezTo>
                <a:cubicBezTo>
                  <a:pt x="31521" y="55087"/>
                  <a:pt x="31308" y="55361"/>
                  <a:pt x="31339" y="55665"/>
                </a:cubicBezTo>
                <a:lnTo>
                  <a:pt x="31673" y="59586"/>
                </a:lnTo>
                <a:cubicBezTo>
                  <a:pt x="31551" y="59707"/>
                  <a:pt x="31460" y="59859"/>
                  <a:pt x="31339" y="60011"/>
                </a:cubicBezTo>
                <a:lnTo>
                  <a:pt x="30244" y="57306"/>
                </a:lnTo>
                <a:cubicBezTo>
                  <a:pt x="30152" y="57098"/>
                  <a:pt x="29936" y="56960"/>
                  <a:pt x="29717" y="56960"/>
                </a:cubicBezTo>
                <a:cubicBezTo>
                  <a:pt x="29649" y="56960"/>
                  <a:pt x="29580" y="56973"/>
                  <a:pt x="29515" y="57002"/>
                </a:cubicBezTo>
                <a:cubicBezTo>
                  <a:pt x="29211" y="57124"/>
                  <a:pt x="29089" y="57458"/>
                  <a:pt x="29211" y="57732"/>
                </a:cubicBezTo>
                <a:lnTo>
                  <a:pt x="30518" y="60954"/>
                </a:lnTo>
                <a:cubicBezTo>
                  <a:pt x="26992" y="65087"/>
                  <a:pt x="24287" y="69799"/>
                  <a:pt x="22797" y="74206"/>
                </a:cubicBezTo>
                <a:cubicBezTo>
                  <a:pt x="19484" y="73872"/>
                  <a:pt x="17357" y="72838"/>
                  <a:pt x="17326" y="72808"/>
                </a:cubicBezTo>
                <a:cubicBezTo>
                  <a:pt x="17113" y="72717"/>
                  <a:pt x="16931" y="72656"/>
                  <a:pt x="16749" y="72534"/>
                </a:cubicBezTo>
                <a:cubicBezTo>
                  <a:pt x="19150" y="70376"/>
                  <a:pt x="21217" y="67641"/>
                  <a:pt x="23041" y="64358"/>
                </a:cubicBezTo>
                <a:lnTo>
                  <a:pt x="26475" y="64206"/>
                </a:lnTo>
                <a:cubicBezTo>
                  <a:pt x="26779" y="64206"/>
                  <a:pt x="26992" y="63963"/>
                  <a:pt x="26992" y="63659"/>
                </a:cubicBezTo>
                <a:cubicBezTo>
                  <a:pt x="26992" y="63355"/>
                  <a:pt x="26749" y="63112"/>
                  <a:pt x="26445" y="63112"/>
                </a:cubicBezTo>
                <a:lnTo>
                  <a:pt x="23709" y="63233"/>
                </a:lnTo>
                <a:cubicBezTo>
                  <a:pt x="23801" y="63051"/>
                  <a:pt x="23892" y="62838"/>
                  <a:pt x="23952" y="62656"/>
                </a:cubicBezTo>
                <a:lnTo>
                  <a:pt x="27448" y="61440"/>
                </a:lnTo>
                <a:cubicBezTo>
                  <a:pt x="27752" y="61318"/>
                  <a:pt x="27934" y="61014"/>
                  <a:pt x="27813" y="60710"/>
                </a:cubicBezTo>
                <a:cubicBezTo>
                  <a:pt x="27720" y="60478"/>
                  <a:pt x="27520" y="60334"/>
                  <a:pt x="27295" y="60334"/>
                </a:cubicBezTo>
                <a:cubicBezTo>
                  <a:pt x="27226" y="60334"/>
                  <a:pt x="27154" y="60348"/>
                  <a:pt x="27083" y="60376"/>
                </a:cubicBezTo>
                <a:lnTo>
                  <a:pt x="24652" y="61227"/>
                </a:lnTo>
                <a:cubicBezTo>
                  <a:pt x="25715" y="58856"/>
                  <a:pt x="26658" y="56273"/>
                  <a:pt x="27509" y="53476"/>
                </a:cubicBezTo>
                <a:cubicBezTo>
                  <a:pt x="27722" y="52716"/>
                  <a:pt x="27934" y="51896"/>
                  <a:pt x="28147" y="51075"/>
                </a:cubicBezTo>
                <a:lnTo>
                  <a:pt x="32676" y="49768"/>
                </a:lnTo>
                <a:cubicBezTo>
                  <a:pt x="32980" y="49707"/>
                  <a:pt x="33132" y="49403"/>
                  <a:pt x="33041" y="49099"/>
                </a:cubicBezTo>
                <a:cubicBezTo>
                  <a:pt x="32989" y="48840"/>
                  <a:pt x="32760" y="48691"/>
                  <a:pt x="32504" y="48691"/>
                </a:cubicBezTo>
                <a:cubicBezTo>
                  <a:pt x="32461" y="48691"/>
                  <a:pt x="32416" y="48695"/>
                  <a:pt x="32372" y="48704"/>
                </a:cubicBezTo>
                <a:lnTo>
                  <a:pt x="28421" y="49859"/>
                </a:lnTo>
                <a:cubicBezTo>
                  <a:pt x="28481" y="49464"/>
                  <a:pt x="28573" y="49099"/>
                  <a:pt x="28633" y="48674"/>
                </a:cubicBezTo>
                <a:lnTo>
                  <a:pt x="32402" y="46637"/>
                </a:lnTo>
                <a:cubicBezTo>
                  <a:pt x="32676" y="46485"/>
                  <a:pt x="32798" y="46121"/>
                  <a:pt x="32646" y="45877"/>
                </a:cubicBezTo>
                <a:cubicBezTo>
                  <a:pt x="32539" y="45685"/>
                  <a:pt x="32327" y="45568"/>
                  <a:pt x="32126" y="45568"/>
                </a:cubicBezTo>
                <a:cubicBezTo>
                  <a:pt x="32041" y="45568"/>
                  <a:pt x="31958" y="45589"/>
                  <a:pt x="31886" y="45634"/>
                </a:cubicBezTo>
                <a:lnTo>
                  <a:pt x="28907" y="47245"/>
                </a:lnTo>
                <a:cubicBezTo>
                  <a:pt x="29241" y="45452"/>
                  <a:pt x="29515" y="43507"/>
                  <a:pt x="29788" y="41348"/>
                </a:cubicBezTo>
                <a:cubicBezTo>
                  <a:pt x="29819" y="41014"/>
                  <a:pt x="29849" y="40649"/>
                  <a:pt x="29910" y="40285"/>
                </a:cubicBezTo>
                <a:lnTo>
                  <a:pt x="34165" y="39190"/>
                </a:lnTo>
                <a:cubicBezTo>
                  <a:pt x="34469" y="39099"/>
                  <a:pt x="34652" y="38795"/>
                  <a:pt x="34561" y="38491"/>
                </a:cubicBezTo>
                <a:cubicBezTo>
                  <a:pt x="34508" y="38227"/>
                  <a:pt x="34270" y="38054"/>
                  <a:pt x="34009" y="38054"/>
                </a:cubicBezTo>
                <a:cubicBezTo>
                  <a:pt x="33970" y="38054"/>
                  <a:pt x="33931" y="38058"/>
                  <a:pt x="33892" y="38066"/>
                </a:cubicBezTo>
                <a:lnTo>
                  <a:pt x="30001" y="39069"/>
                </a:lnTo>
                <a:cubicBezTo>
                  <a:pt x="30062" y="38674"/>
                  <a:pt x="30092" y="38279"/>
                  <a:pt x="30092" y="37883"/>
                </a:cubicBezTo>
                <a:lnTo>
                  <a:pt x="34226" y="36029"/>
                </a:lnTo>
                <a:cubicBezTo>
                  <a:pt x="34500" y="35908"/>
                  <a:pt x="34652" y="35573"/>
                  <a:pt x="34500" y="35300"/>
                </a:cubicBezTo>
                <a:cubicBezTo>
                  <a:pt x="34411" y="35101"/>
                  <a:pt x="34210" y="34966"/>
                  <a:pt x="34002" y="34966"/>
                </a:cubicBezTo>
                <a:cubicBezTo>
                  <a:pt x="33924" y="34966"/>
                  <a:pt x="33845" y="34985"/>
                  <a:pt x="33770" y="35026"/>
                </a:cubicBezTo>
                <a:lnTo>
                  <a:pt x="30214" y="36637"/>
                </a:lnTo>
                <a:lnTo>
                  <a:pt x="30214" y="36364"/>
                </a:lnTo>
                <a:cubicBezTo>
                  <a:pt x="30427" y="33202"/>
                  <a:pt x="30670" y="29981"/>
                  <a:pt x="31430" y="26941"/>
                </a:cubicBezTo>
                <a:lnTo>
                  <a:pt x="36354" y="28005"/>
                </a:lnTo>
                <a:cubicBezTo>
                  <a:pt x="36402" y="28019"/>
                  <a:pt x="36450" y="28026"/>
                  <a:pt x="36498" y="28026"/>
                </a:cubicBezTo>
                <a:cubicBezTo>
                  <a:pt x="36748" y="28026"/>
                  <a:pt x="36967" y="27835"/>
                  <a:pt x="36992" y="27579"/>
                </a:cubicBezTo>
                <a:cubicBezTo>
                  <a:pt x="37083" y="27275"/>
                  <a:pt x="36901" y="26971"/>
                  <a:pt x="36597" y="26941"/>
                </a:cubicBezTo>
                <a:lnTo>
                  <a:pt x="31734" y="25968"/>
                </a:lnTo>
                <a:cubicBezTo>
                  <a:pt x="31795" y="25664"/>
                  <a:pt x="31916" y="25300"/>
                  <a:pt x="32038" y="24996"/>
                </a:cubicBezTo>
                <a:lnTo>
                  <a:pt x="36111" y="24388"/>
                </a:lnTo>
                <a:cubicBezTo>
                  <a:pt x="36415" y="24357"/>
                  <a:pt x="36658" y="24053"/>
                  <a:pt x="36597" y="23749"/>
                </a:cubicBezTo>
                <a:cubicBezTo>
                  <a:pt x="36543" y="23481"/>
                  <a:pt x="36299" y="23283"/>
                  <a:pt x="36033" y="23283"/>
                </a:cubicBezTo>
                <a:cubicBezTo>
                  <a:pt x="35999" y="23283"/>
                  <a:pt x="35964" y="23286"/>
                  <a:pt x="35928" y="23294"/>
                </a:cubicBezTo>
                <a:lnTo>
                  <a:pt x="32402" y="23810"/>
                </a:lnTo>
                <a:cubicBezTo>
                  <a:pt x="33071" y="22047"/>
                  <a:pt x="33892" y="20345"/>
                  <a:pt x="34834" y="18765"/>
                </a:cubicBezTo>
                <a:lnTo>
                  <a:pt x="40153" y="21014"/>
                </a:lnTo>
                <a:cubicBezTo>
                  <a:pt x="40224" y="21045"/>
                  <a:pt x="40299" y="21060"/>
                  <a:pt x="40373" y="21060"/>
                </a:cubicBezTo>
                <a:cubicBezTo>
                  <a:pt x="40586" y="21060"/>
                  <a:pt x="40793" y="20935"/>
                  <a:pt x="40883" y="20710"/>
                </a:cubicBezTo>
                <a:cubicBezTo>
                  <a:pt x="40974" y="20436"/>
                  <a:pt x="40883" y="20102"/>
                  <a:pt x="40579" y="19980"/>
                </a:cubicBezTo>
                <a:lnTo>
                  <a:pt x="35412" y="17822"/>
                </a:lnTo>
                <a:cubicBezTo>
                  <a:pt x="35624" y="17427"/>
                  <a:pt x="35898" y="17062"/>
                  <a:pt x="36172" y="16728"/>
                </a:cubicBezTo>
                <a:lnTo>
                  <a:pt x="40457" y="18126"/>
                </a:lnTo>
                <a:cubicBezTo>
                  <a:pt x="40523" y="18153"/>
                  <a:pt x="40589" y="18165"/>
                  <a:pt x="40653" y="18165"/>
                </a:cubicBezTo>
                <a:cubicBezTo>
                  <a:pt x="40884" y="18165"/>
                  <a:pt x="41092" y="18006"/>
                  <a:pt x="41187" y="17792"/>
                </a:cubicBezTo>
                <a:cubicBezTo>
                  <a:pt x="41308" y="17488"/>
                  <a:pt x="41096" y="17184"/>
                  <a:pt x="40852" y="17062"/>
                </a:cubicBezTo>
                <a:lnTo>
                  <a:pt x="36931" y="15786"/>
                </a:lnTo>
                <a:cubicBezTo>
                  <a:pt x="38056" y="14357"/>
                  <a:pt x="39333" y="13081"/>
                  <a:pt x="40640" y="11986"/>
                </a:cubicBezTo>
                <a:cubicBezTo>
                  <a:pt x="41400" y="12442"/>
                  <a:pt x="43467" y="13597"/>
                  <a:pt x="44865" y="14418"/>
                </a:cubicBezTo>
                <a:cubicBezTo>
                  <a:pt x="44895" y="14418"/>
                  <a:pt x="44895" y="14448"/>
                  <a:pt x="44956" y="14448"/>
                </a:cubicBezTo>
                <a:cubicBezTo>
                  <a:pt x="45021" y="14481"/>
                  <a:pt x="45091" y="14496"/>
                  <a:pt x="45160" y="14496"/>
                </a:cubicBezTo>
                <a:cubicBezTo>
                  <a:pt x="45349" y="14496"/>
                  <a:pt x="45536" y="14383"/>
                  <a:pt x="45625" y="14205"/>
                </a:cubicBezTo>
                <a:cubicBezTo>
                  <a:pt x="45777" y="13962"/>
                  <a:pt x="45716" y="13597"/>
                  <a:pt x="45442" y="13445"/>
                </a:cubicBezTo>
                <a:cubicBezTo>
                  <a:pt x="45442" y="13445"/>
                  <a:pt x="44287" y="12807"/>
                  <a:pt x="43163" y="12138"/>
                </a:cubicBezTo>
                <a:cubicBezTo>
                  <a:pt x="42463" y="11743"/>
                  <a:pt x="41977" y="11439"/>
                  <a:pt x="41612" y="11257"/>
                </a:cubicBezTo>
                <a:cubicBezTo>
                  <a:pt x="42919" y="10254"/>
                  <a:pt x="44378" y="9464"/>
                  <a:pt x="45868" y="8856"/>
                </a:cubicBezTo>
                <a:cubicBezTo>
                  <a:pt x="46172" y="8734"/>
                  <a:pt x="46263" y="8400"/>
                  <a:pt x="46172" y="8126"/>
                </a:cubicBezTo>
                <a:cubicBezTo>
                  <a:pt x="46080" y="7897"/>
                  <a:pt x="45867" y="7788"/>
                  <a:pt x="45650" y="7788"/>
                </a:cubicBezTo>
                <a:cubicBezTo>
                  <a:pt x="45580" y="7788"/>
                  <a:pt x="45509" y="7800"/>
                  <a:pt x="45442" y="7822"/>
                </a:cubicBezTo>
                <a:cubicBezTo>
                  <a:pt x="43983" y="8400"/>
                  <a:pt x="42615" y="9160"/>
                  <a:pt x="41339" y="10071"/>
                </a:cubicBezTo>
                <a:cubicBezTo>
                  <a:pt x="41491" y="9008"/>
                  <a:pt x="41734" y="7518"/>
                  <a:pt x="41947" y="6424"/>
                </a:cubicBezTo>
                <a:cubicBezTo>
                  <a:pt x="41977" y="6120"/>
                  <a:pt x="41795" y="5816"/>
                  <a:pt x="41491" y="5786"/>
                </a:cubicBezTo>
                <a:cubicBezTo>
                  <a:pt x="41456" y="5779"/>
                  <a:pt x="41421" y="5775"/>
                  <a:pt x="41386" y="5775"/>
                </a:cubicBezTo>
                <a:cubicBezTo>
                  <a:pt x="41120" y="5775"/>
                  <a:pt x="40876" y="5973"/>
                  <a:pt x="40822" y="6242"/>
                </a:cubicBezTo>
                <a:cubicBezTo>
                  <a:pt x="40822" y="6242"/>
                  <a:pt x="40640" y="7488"/>
                  <a:pt x="40427" y="8734"/>
                </a:cubicBezTo>
                <a:cubicBezTo>
                  <a:pt x="40214" y="9919"/>
                  <a:pt x="40123" y="10588"/>
                  <a:pt x="40062" y="11014"/>
                </a:cubicBezTo>
                <a:cubicBezTo>
                  <a:pt x="38786" y="12047"/>
                  <a:pt x="37600" y="13172"/>
                  <a:pt x="36506" y="14509"/>
                </a:cubicBezTo>
                <a:lnTo>
                  <a:pt x="36476" y="11348"/>
                </a:lnTo>
                <a:cubicBezTo>
                  <a:pt x="36476" y="11061"/>
                  <a:pt x="36232" y="10829"/>
                  <a:pt x="35949" y="10829"/>
                </a:cubicBezTo>
                <a:cubicBezTo>
                  <a:pt x="35932" y="10829"/>
                  <a:pt x="35915" y="10830"/>
                  <a:pt x="35898" y="10831"/>
                </a:cubicBezTo>
                <a:cubicBezTo>
                  <a:pt x="35594" y="10831"/>
                  <a:pt x="35320" y="11105"/>
                  <a:pt x="35351" y="11409"/>
                </a:cubicBezTo>
                <a:lnTo>
                  <a:pt x="35442" y="15877"/>
                </a:lnTo>
                <a:cubicBezTo>
                  <a:pt x="35168" y="16211"/>
                  <a:pt x="34956" y="16606"/>
                  <a:pt x="34682" y="16941"/>
                </a:cubicBezTo>
                <a:cubicBezTo>
                  <a:pt x="33922" y="15360"/>
                  <a:pt x="33010" y="13537"/>
                  <a:pt x="32980" y="13354"/>
                </a:cubicBezTo>
                <a:cubicBezTo>
                  <a:pt x="32887" y="13146"/>
                  <a:pt x="32671" y="13008"/>
                  <a:pt x="32452" y="13008"/>
                </a:cubicBezTo>
                <a:cubicBezTo>
                  <a:pt x="32384" y="13008"/>
                  <a:pt x="32316" y="13021"/>
                  <a:pt x="32251" y="13050"/>
                </a:cubicBezTo>
                <a:cubicBezTo>
                  <a:pt x="31977" y="13141"/>
                  <a:pt x="31825" y="13506"/>
                  <a:pt x="31947" y="13749"/>
                </a:cubicBezTo>
                <a:cubicBezTo>
                  <a:pt x="32038" y="13901"/>
                  <a:pt x="33375" y="16758"/>
                  <a:pt x="33983" y="18005"/>
                </a:cubicBezTo>
                <a:cubicBezTo>
                  <a:pt x="33010" y="19616"/>
                  <a:pt x="32190" y="21318"/>
                  <a:pt x="31491" y="23142"/>
                </a:cubicBezTo>
                <a:lnTo>
                  <a:pt x="29971" y="20345"/>
                </a:lnTo>
                <a:cubicBezTo>
                  <a:pt x="29864" y="20153"/>
                  <a:pt x="29667" y="20036"/>
                  <a:pt x="29465" y="20036"/>
                </a:cubicBezTo>
                <a:cubicBezTo>
                  <a:pt x="29379" y="20036"/>
                  <a:pt x="29292" y="20057"/>
                  <a:pt x="29211" y="20102"/>
                </a:cubicBezTo>
                <a:cubicBezTo>
                  <a:pt x="28937" y="20254"/>
                  <a:pt x="28816" y="20588"/>
                  <a:pt x="28968" y="20862"/>
                </a:cubicBezTo>
                <a:lnTo>
                  <a:pt x="30943" y="24570"/>
                </a:lnTo>
                <a:cubicBezTo>
                  <a:pt x="30852" y="24904"/>
                  <a:pt x="30761" y="25208"/>
                  <a:pt x="30670" y="25543"/>
                </a:cubicBezTo>
                <a:cubicBezTo>
                  <a:pt x="29393" y="24692"/>
                  <a:pt x="26810" y="22959"/>
                  <a:pt x="26475" y="22746"/>
                </a:cubicBezTo>
                <a:cubicBezTo>
                  <a:pt x="26396" y="22711"/>
                  <a:pt x="26311" y="22694"/>
                  <a:pt x="26226" y="22694"/>
                </a:cubicBezTo>
                <a:cubicBezTo>
                  <a:pt x="26022" y="22694"/>
                  <a:pt x="25823" y="22796"/>
                  <a:pt x="25715" y="22990"/>
                </a:cubicBezTo>
                <a:cubicBezTo>
                  <a:pt x="25563" y="23263"/>
                  <a:pt x="25685" y="23597"/>
                  <a:pt x="25928" y="23749"/>
                </a:cubicBezTo>
                <a:cubicBezTo>
                  <a:pt x="26202" y="23901"/>
                  <a:pt x="28694" y="25543"/>
                  <a:pt x="30366" y="26667"/>
                </a:cubicBezTo>
                <a:cubicBezTo>
                  <a:pt x="29515" y="29859"/>
                  <a:pt x="29302" y="33202"/>
                  <a:pt x="29059" y="36424"/>
                </a:cubicBezTo>
                <a:lnTo>
                  <a:pt x="29059" y="36516"/>
                </a:lnTo>
                <a:cubicBezTo>
                  <a:pt x="27570" y="35269"/>
                  <a:pt x="26171" y="34054"/>
                  <a:pt x="26019" y="33841"/>
                </a:cubicBezTo>
                <a:cubicBezTo>
                  <a:pt x="25918" y="33722"/>
                  <a:pt x="25750" y="33660"/>
                  <a:pt x="25585" y="33660"/>
                </a:cubicBezTo>
                <a:cubicBezTo>
                  <a:pt x="25453" y="33660"/>
                  <a:pt x="25323" y="33699"/>
                  <a:pt x="25229" y="33780"/>
                </a:cubicBezTo>
                <a:cubicBezTo>
                  <a:pt x="24986" y="33962"/>
                  <a:pt x="24956" y="34358"/>
                  <a:pt x="25138" y="34570"/>
                </a:cubicBezTo>
                <a:cubicBezTo>
                  <a:pt x="25411" y="34874"/>
                  <a:pt x="27874" y="37002"/>
                  <a:pt x="28937" y="37883"/>
                </a:cubicBezTo>
                <a:lnTo>
                  <a:pt x="28846" y="39130"/>
                </a:lnTo>
                <a:lnTo>
                  <a:pt x="24287" y="37245"/>
                </a:lnTo>
                <a:cubicBezTo>
                  <a:pt x="24216" y="37214"/>
                  <a:pt x="24141" y="37198"/>
                  <a:pt x="24067" y="37198"/>
                </a:cubicBezTo>
                <a:cubicBezTo>
                  <a:pt x="23855" y="37198"/>
                  <a:pt x="23648" y="37324"/>
                  <a:pt x="23557" y="37549"/>
                </a:cubicBezTo>
                <a:cubicBezTo>
                  <a:pt x="23436" y="37823"/>
                  <a:pt x="23557" y="38157"/>
                  <a:pt x="23861" y="38248"/>
                </a:cubicBezTo>
                <a:lnTo>
                  <a:pt x="28725" y="40315"/>
                </a:lnTo>
                <a:lnTo>
                  <a:pt x="28603" y="41348"/>
                </a:lnTo>
                <a:cubicBezTo>
                  <a:pt x="28390" y="43476"/>
                  <a:pt x="28086" y="45361"/>
                  <a:pt x="27782" y="47154"/>
                </a:cubicBezTo>
                <a:cubicBezTo>
                  <a:pt x="26658" y="45938"/>
                  <a:pt x="25411" y="44479"/>
                  <a:pt x="25229" y="44236"/>
                </a:cubicBezTo>
                <a:cubicBezTo>
                  <a:pt x="25118" y="44070"/>
                  <a:pt x="24939" y="43993"/>
                  <a:pt x="24769" y="43993"/>
                </a:cubicBezTo>
                <a:cubicBezTo>
                  <a:pt x="24659" y="43993"/>
                  <a:pt x="24552" y="44025"/>
                  <a:pt x="24469" y="44084"/>
                </a:cubicBezTo>
                <a:cubicBezTo>
                  <a:pt x="24196" y="44266"/>
                  <a:pt x="24165" y="44601"/>
                  <a:pt x="24317" y="44844"/>
                </a:cubicBezTo>
                <a:cubicBezTo>
                  <a:pt x="24621" y="45270"/>
                  <a:pt x="26810" y="47732"/>
                  <a:pt x="27509" y="48522"/>
                </a:cubicBezTo>
                <a:cubicBezTo>
                  <a:pt x="27418" y="48947"/>
                  <a:pt x="27326" y="49343"/>
                  <a:pt x="27235" y="49768"/>
                </a:cubicBezTo>
                <a:lnTo>
                  <a:pt x="22797" y="46789"/>
                </a:lnTo>
                <a:cubicBezTo>
                  <a:pt x="22690" y="46730"/>
                  <a:pt x="22574" y="46698"/>
                  <a:pt x="22463" y="46698"/>
                </a:cubicBezTo>
                <a:cubicBezTo>
                  <a:pt x="22290" y="46698"/>
                  <a:pt x="22130" y="46775"/>
                  <a:pt x="22038" y="46941"/>
                </a:cubicBezTo>
                <a:cubicBezTo>
                  <a:pt x="21855" y="47184"/>
                  <a:pt x="21916" y="47549"/>
                  <a:pt x="22190" y="47701"/>
                </a:cubicBezTo>
                <a:lnTo>
                  <a:pt x="27022" y="50923"/>
                </a:lnTo>
                <a:cubicBezTo>
                  <a:pt x="26810" y="51713"/>
                  <a:pt x="26627" y="52473"/>
                  <a:pt x="26415" y="53203"/>
                </a:cubicBezTo>
                <a:cubicBezTo>
                  <a:pt x="25563" y="56121"/>
                  <a:pt x="24530" y="58765"/>
                  <a:pt x="23436" y="61166"/>
                </a:cubicBezTo>
                <a:lnTo>
                  <a:pt x="20731" y="58522"/>
                </a:lnTo>
                <a:cubicBezTo>
                  <a:pt x="20624" y="58400"/>
                  <a:pt x="20487" y="58340"/>
                  <a:pt x="20347" y="58340"/>
                </a:cubicBezTo>
                <a:cubicBezTo>
                  <a:pt x="20206" y="58340"/>
                  <a:pt x="20062" y="58400"/>
                  <a:pt x="19940" y="58522"/>
                </a:cubicBezTo>
                <a:cubicBezTo>
                  <a:pt x="19727" y="58735"/>
                  <a:pt x="19727" y="59100"/>
                  <a:pt x="19940" y="59312"/>
                </a:cubicBezTo>
                <a:lnTo>
                  <a:pt x="22919" y="62230"/>
                </a:lnTo>
                <a:lnTo>
                  <a:pt x="22554" y="62929"/>
                </a:lnTo>
                <a:cubicBezTo>
                  <a:pt x="21490" y="62200"/>
                  <a:pt x="19576" y="60862"/>
                  <a:pt x="18998" y="60558"/>
                </a:cubicBezTo>
                <a:cubicBezTo>
                  <a:pt x="18917" y="60513"/>
                  <a:pt x="18830" y="60492"/>
                  <a:pt x="18744" y="60492"/>
                </a:cubicBezTo>
                <a:cubicBezTo>
                  <a:pt x="18542" y="60492"/>
                  <a:pt x="18345" y="60609"/>
                  <a:pt x="18238" y="60802"/>
                </a:cubicBezTo>
                <a:cubicBezTo>
                  <a:pt x="18086" y="61075"/>
                  <a:pt x="18208" y="61410"/>
                  <a:pt x="18451" y="61562"/>
                </a:cubicBezTo>
                <a:cubicBezTo>
                  <a:pt x="18907" y="61774"/>
                  <a:pt x="20822" y="63081"/>
                  <a:pt x="22007" y="63872"/>
                </a:cubicBezTo>
                <a:cubicBezTo>
                  <a:pt x="20214" y="67094"/>
                  <a:pt x="18117" y="69768"/>
                  <a:pt x="15715" y="71866"/>
                </a:cubicBezTo>
                <a:lnTo>
                  <a:pt x="15624" y="71957"/>
                </a:lnTo>
                <a:cubicBezTo>
                  <a:pt x="15168" y="71714"/>
                  <a:pt x="14743" y="71440"/>
                  <a:pt x="14287" y="71167"/>
                </a:cubicBezTo>
                <a:cubicBezTo>
                  <a:pt x="16293" y="67337"/>
                  <a:pt x="17478" y="62686"/>
                  <a:pt x="17813" y="57337"/>
                </a:cubicBezTo>
                <a:lnTo>
                  <a:pt x="20852" y="56090"/>
                </a:lnTo>
                <a:cubicBezTo>
                  <a:pt x="21126" y="55969"/>
                  <a:pt x="21278" y="55634"/>
                  <a:pt x="21156" y="55361"/>
                </a:cubicBezTo>
                <a:cubicBezTo>
                  <a:pt x="21066" y="55135"/>
                  <a:pt x="20859" y="55010"/>
                  <a:pt x="20646" y="55010"/>
                </a:cubicBezTo>
                <a:cubicBezTo>
                  <a:pt x="20572" y="55010"/>
                  <a:pt x="20497" y="55025"/>
                  <a:pt x="20427" y="55057"/>
                </a:cubicBezTo>
                <a:lnTo>
                  <a:pt x="18056" y="56121"/>
                </a:lnTo>
                <a:lnTo>
                  <a:pt x="18056" y="55543"/>
                </a:lnTo>
                <a:lnTo>
                  <a:pt x="20974" y="53172"/>
                </a:lnTo>
                <a:cubicBezTo>
                  <a:pt x="21186" y="52960"/>
                  <a:pt x="21217" y="52625"/>
                  <a:pt x="21034" y="52352"/>
                </a:cubicBezTo>
                <a:cubicBezTo>
                  <a:pt x="20933" y="52233"/>
                  <a:pt x="20784" y="52171"/>
                  <a:pt x="20625" y="52171"/>
                </a:cubicBezTo>
                <a:cubicBezTo>
                  <a:pt x="20498" y="52171"/>
                  <a:pt x="20365" y="52210"/>
                  <a:pt x="20244" y="52291"/>
                </a:cubicBezTo>
                <a:lnTo>
                  <a:pt x="18056" y="54084"/>
                </a:lnTo>
                <a:cubicBezTo>
                  <a:pt x="18056" y="52656"/>
                  <a:pt x="17995" y="51166"/>
                  <a:pt x="17904" y="49707"/>
                </a:cubicBezTo>
                <a:cubicBezTo>
                  <a:pt x="17843" y="48887"/>
                  <a:pt x="17782" y="48066"/>
                  <a:pt x="17661" y="47245"/>
                </a:cubicBezTo>
                <a:lnTo>
                  <a:pt x="21460" y="44449"/>
                </a:lnTo>
                <a:cubicBezTo>
                  <a:pt x="21734" y="44266"/>
                  <a:pt x="21764" y="43932"/>
                  <a:pt x="21582" y="43689"/>
                </a:cubicBezTo>
                <a:cubicBezTo>
                  <a:pt x="21471" y="43542"/>
                  <a:pt x="21294" y="43461"/>
                  <a:pt x="21124" y="43461"/>
                </a:cubicBezTo>
                <a:cubicBezTo>
                  <a:pt x="21013" y="43461"/>
                  <a:pt x="20906" y="43495"/>
                  <a:pt x="20822" y="43567"/>
                </a:cubicBezTo>
                <a:lnTo>
                  <a:pt x="17509" y="45969"/>
                </a:lnTo>
                <a:cubicBezTo>
                  <a:pt x="17478" y="45604"/>
                  <a:pt x="17387" y="45178"/>
                  <a:pt x="17326" y="44783"/>
                </a:cubicBezTo>
                <a:lnTo>
                  <a:pt x="20123" y="41622"/>
                </a:lnTo>
                <a:cubicBezTo>
                  <a:pt x="20335" y="41379"/>
                  <a:pt x="20335" y="41045"/>
                  <a:pt x="20092" y="40801"/>
                </a:cubicBezTo>
                <a:cubicBezTo>
                  <a:pt x="19993" y="40717"/>
                  <a:pt x="19862" y="40671"/>
                  <a:pt x="19728" y="40671"/>
                </a:cubicBezTo>
                <a:cubicBezTo>
                  <a:pt x="19574" y="40671"/>
                  <a:pt x="19416" y="40732"/>
                  <a:pt x="19302" y="40862"/>
                </a:cubicBezTo>
                <a:lnTo>
                  <a:pt x="17083" y="43355"/>
                </a:lnTo>
                <a:cubicBezTo>
                  <a:pt x="16779" y="41531"/>
                  <a:pt x="16384" y="39646"/>
                  <a:pt x="15867" y="37549"/>
                </a:cubicBezTo>
                <a:cubicBezTo>
                  <a:pt x="15806" y="37215"/>
                  <a:pt x="15715" y="36850"/>
                  <a:pt x="15624" y="36516"/>
                </a:cubicBezTo>
                <a:lnTo>
                  <a:pt x="19211" y="34023"/>
                </a:lnTo>
                <a:cubicBezTo>
                  <a:pt x="19484" y="33810"/>
                  <a:pt x="19515" y="33476"/>
                  <a:pt x="19363" y="33263"/>
                </a:cubicBezTo>
                <a:cubicBezTo>
                  <a:pt x="19250" y="33095"/>
                  <a:pt x="19081" y="33007"/>
                  <a:pt x="18910" y="33007"/>
                </a:cubicBezTo>
                <a:cubicBezTo>
                  <a:pt x="18803" y="33007"/>
                  <a:pt x="18696" y="33041"/>
                  <a:pt x="18603" y="33111"/>
                </a:cubicBezTo>
                <a:lnTo>
                  <a:pt x="15320" y="35391"/>
                </a:lnTo>
                <a:lnTo>
                  <a:pt x="14955" y="34236"/>
                </a:lnTo>
                <a:lnTo>
                  <a:pt x="18208" y="31075"/>
                </a:lnTo>
                <a:cubicBezTo>
                  <a:pt x="18420" y="30862"/>
                  <a:pt x="18420" y="30528"/>
                  <a:pt x="18208" y="30285"/>
                </a:cubicBezTo>
                <a:cubicBezTo>
                  <a:pt x="18086" y="30163"/>
                  <a:pt x="17942" y="30102"/>
                  <a:pt x="17797" y="30102"/>
                </a:cubicBezTo>
                <a:cubicBezTo>
                  <a:pt x="17653" y="30102"/>
                  <a:pt x="17509" y="30163"/>
                  <a:pt x="17387" y="30285"/>
                </a:cubicBezTo>
                <a:lnTo>
                  <a:pt x="14712" y="33020"/>
                </a:lnTo>
                <a:cubicBezTo>
                  <a:pt x="14651" y="32959"/>
                  <a:pt x="14651" y="32868"/>
                  <a:pt x="14621" y="32747"/>
                </a:cubicBezTo>
                <a:cubicBezTo>
                  <a:pt x="13740" y="29768"/>
                  <a:pt x="12828" y="26637"/>
                  <a:pt x="12524" y="23476"/>
                </a:cubicBezTo>
                <a:lnTo>
                  <a:pt x="17539" y="22777"/>
                </a:lnTo>
                <a:cubicBezTo>
                  <a:pt x="17843" y="22716"/>
                  <a:pt x="18086" y="22412"/>
                  <a:pt x="17995" y="22108"/>
                </a:cubicBezTo>
                <a:cubicBezTo>
                  <a:pt x="17968" y="21839"/>
                  <a:pt x="17727" y="21642"/>
                  <a:pt x="17462" y="21642"/>
                </a:cubicBezTo>
                <a:cubicBezTo>
                  <a:pt x="17427" y="21642"/>
                  <a:pt x="17392" y="21645"/>
                  <a:pt x="17357" y="21652"/>
                </a:cubicBezTo>
                <a:lnTo>
                  <a:pt x="12402" y="22382"/>
                </a:lnTo>
                <a:cubicBezTo>
                  <a:pt x="12372" y="22047"/>
                  <a:pt x="12372" y="21713"/>
                  <a:pt x="12372" y="21409"/>
                </a:cubicBezTo>
                <a:lnTo>
                  <a:pt x="16019" y="19372"/>
                </a:lnTo>
                <a:cubicBezTo>
                  <a:pt x="16293" y="19221"/>
                  <a:pt x="16414" y="18886"/>
                  <a:pt x="16262" y="18613"/>
                </a:cubicBezTo>
                <a:cubicBezTo>
                  <a:pt x="16156" y="18443"/>
                  <a:pt x="15947" y="18333"/>
                  <a:pt x="15748" y="18333"/>
                </a:cubicBezTo>
                <a:cubicBezTo>
                  <a:pt x="15661" y="18333"/>
                  <a:pt x="15576" y="18354"/>
                  <a:pt x="15502" y="18400"/>
                </a:cubicBezTo>
                <a:lnTo>
                  <a:pt x="12372" y="20102"/>
                </a:lnTo>
                <a:cubicBezTo>
                  <a:pt x="12372" y="18157"/>
                  <a:pt x="12554" y="16303"/>
                  <a:pt x="12919" y="14509"/>
                </a:cubicBezTo>
                <a:lnTo>
                  <a:pt x="18694" y="14783"/>
                </a:lnTo>
                <a:cubicBezTo>
                  <a:pt x="18998" y="14783"/>
                  <a:pt x="19241" y="14570"/>
                  <a:pt x="19241" y="14266"/>
                </a:cubicBezTo>
                <a:cubicBezTo>
                  <a:pt x="19241" y="13962"/>
                  <a:pt x="19028" y="13689"/>
                  <a:pt x="18724" y="13689"/>
                </a:cubicBezTo>
                <a:lnTo>
                  <a:pt x="13101" y="13415"/>
                </a:lnTo>
                <a:cubicBezTo>
                  <a:pt x="13223" y="12959"/>
                  <a:pt x="13314" y="12533"/>
                  <a:pt x="13436" y="12138"/>
                </a:cubicBezTo>
                <a:lnTo>
                  <a:pt x="17965" y="11986"/>
                </a:lnTo>
                <a:cubicBezTo>
                  <a:pt x="18268" y="11986"/>
                  <a:pt x="18512" y="11713"/>
                  <a:pt x="18512" y="11409"/>
                </a:cubicBezTo>
                <a:cubicBezTo>
                  <a:pt x="18512" y="11105"/>
                  <a:pt x="18238" y="10862"/>
                  <a:pt x="17934" y="10862"/>
                </a:cubicBezTo>
                <a:lnTo>
                  <a:pt x="13770" y="10983"/>
                </a:lnTo>
                <a:cubicBezTo>
                  <a:pt x="14347" y="9281"/>
                  <a:pt x="15107" y="7640"/>
                  <a:pt x="15989" y="6150"/>
                </a:cubicBezTo>
                <a:cubicBezTo>
                  <a:pt x="16870" y="6302"/>
                  <a:pt x="19180" y="6728"/>
                  <a:pt x="20791" y="7001"/>
                </a:cubicBezTo>
                <a:cubicBezTo>
                  <a:pt x="20813" y="7004"/>
                  <a:pt x="20835" y="7005"/>
                  <a:pt x="20857" y="7005"/>
                </a:cubicBezTo>
                <a:cubicBezTo>
                  <a:pt x="21138" y="7005"/>
                  <a:pt x="21401" y="6827"/>
                  <a:pt x="21430" y="6546"/>
                </a:cubicBezTo>
                <a:cubicBezTo>
                  <a:pt x="21460" y="6242"/>
                  <a:pt x="21278" y="5938"/>
                  <a:pt x="20974" y="5907"/>
                </a:cubicBezTo>
                <a:lnTo>
                  <a:pt x="18390" y="5451"/>
                </a:lnTo>
                <a:cubicBezTo>
                  <a:pt x="17630" y="5299"/>
                  <a:pt x="17053" y="5208"/>
                  <a:pt x="16627" y="5147"/>
                </a:cubicBezTo>
                <a:cubicBezTo>
                  <a:pt x="17539" y="3780"/>
                  <a:pt x="18633" y="2503"/>
                  <a:pt x="19819" y="1439"/>
                </a:cubicBezTo>
                <a:cubicBezTo>
                  <a:pt x="20062" y="1257"/>
                  <a:pt x="20062" y="892"/>
                  <a:pt x="19879" y="649"/>
                </a:cubicBezTo>
                <a:cubicBezTo>
                  <a:pt x="19769" y="538"/>
                  <a:pt x="19618" y="485"/>
                  <a:pt x="19463" y="485"/>
                </a:cubicBezTo>
                <a:cubicBezTo>
                  <a:pt x="19321" y="485"/>
                  <a:pt x="19176" y="531"/>
                  <a:pt x="19059" y="618"/>
                </a:cubicBezTo>
                <a:cubicBezTo>
                  <a:pt x="17934" y="1621"/>
                  <a:pt x="16901" y="2807"/>
                  <a:pt x="15958" y="4114"/>
                </a:cubicBezTo>
                <a:cubicBezTo>
                  <a:pt x="15776" y="3080"/>
                  <a:pt x="15472" y="1591"/>
                  <a:pt x="15259" y="466"/>
                </a:cubicBezTo>
                <a:cubicBezTo>
                  <a:pt x="15206" y="198"/>
                  <a:pt x="14985" y="0"/>
                  <a:pt x="1472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18"/>
          <p:cNvGrpSpPr/>
          <p:nvPr/>
        </p:nvGrpSpPr>
        <p:grpSpPr>
          <a:xfrm rot="-1800044">
            <a:off x="3720378" y="4365487"/>
            <a:ext cx="485067" cy="703896"/>
            <a:chOff x="1573018" y="3180144"/>
            <a:chExt cx="485078" cy="703911"/>
          </a:xfrm>
        </p:grpSpPr>
        <p:sp>
          <p:nvSpPr>
            <p:cNvPr id="736" name="Google Shape;736;p18"/>
            <p:cNvSpPr/>
            <p:nvPr/>
          </p:nvSpPr>
          <p:spPr>
            <a:xfrm rot="-6401281">
              <a:off x="1558592" y="3415076"/>
              <a:ext cx="524066" cy="338712"/>
            </a:xfrm>
            <a:custGeom>
              <a:avLst/>
              <a:gdLst/>
              <a:ahLst/>
              <a:cxnLst/>
              <a:rect l="l" t="t" r="r" b="b"/>
              <a:pathLst>
                <a:path w="25229" h="16304" extrusionOk="0">
                  <a:moveTo>
                    <a:pt x="20243" y="0"/>
                  </a:moveTo>
                  <a:cubicBezTo>
                    <a:pt x="20154" y="0"/>
                    <a:pt x="20063" y="13"/>
                    <a:pt x="19970" y="39"/>
                  </a:cubicBezTo>
                  <a:lnTo>
                    <a:pt x="3101" y="2531"/>
                  </a:lnTo>
                  <a:cubicBezTo>
                    <a:pt x="3101" y="2531"/>
                    <a:pt x="304" y="2683"/>
                    <a:pt x="152" y="4902"/>
                  </a:cubicBezTo>
                  <a:cubicBezTo>
                    <a:pt x="0" y="7091"/>
                    <a:pt x="1581" y="14750"/>
                    <a:pt x="1581" y="14750"/>
                  </a:cubicBezTo>
                  <a:cubicBezTo>
                    <a:pt x="1581" y="14750"/>
                    <a:pt x="2052" y="16304"/>
                    <a:pt x="4195" y="16304"/>
                  </a:cubicBezTo>
                  <a:cubicBezTo>
                    <a:pt x="4487" y="16304"/>
                    <a:pt x="4810" y="16275"/>
                    <a:pt x="5168" y="16209"/>
                  </a:cubicBezTo>
                  <a:lnTo>
                    <a:pt x="21460" y="13747"/>
                  </a:lnTo>
                  <a:cubicBezTo>
                    <a:pt x="21460" y="13747"/>
                    <a:pt x="23253" y="13717"/>
                    <a:pt x="23618" y="11285"/>
                  </a:cubicBezTo>
                  <a:cubicBezTo>
                    <a:pt x="23618" y="11285"/>
                    <a:pt x="23618" y="9917"/>
                    <a:pt x="25229" y="9370"/>
                  </a:cubicBezTo>
                  <a:lnTo>
                    <a:pt x="24317" y="3200"/>
                  </a:lnTo>
                  <a:cubicBezTo>
                    <a:pt x="24317" y="3200"/>
                    <a:pt x="22828" y="2926"/>
                    <a:pt x="22463" y="2288"/>
                  </a:cubicBezTo>
                  <a:cubicBezTo>
                    <a:pt x="22099" y="1700"/>
                    <a:pt x="21295" y="0"/>
                    <a:pt x="20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 rot="-6401281">
              <a:off x="1590346" y="3206249"/>
              <a:ext cx="182506" cy="171994"/>
            </a:xfrm>
            <a:custGeom>
              <a:avLst/>
              <a:gdLst/>
              <a:ahLst/>
              <a:cxnLst/>
              <a:rect l="l" t="t" r="r" b="b"/>
              <a:pathLst>
                <a:path w="8786" h="8279" extrusionOk="0">
                  <a:moveTo>
                    <a:pt x="7110" y="0"/>
                  </a:moveTo>
                  <a:cubicBezTo>
                    <a:pt x="7071" y="0"/>
                    <a:pt x="7032" y="3"/>
                    <a:pt x="6992" y="9"/>
                  </a:cubicBezTo>
                  <a:lnTo>
                    <a:pt x="700" y="951"/>
                  </a:lnTo>
                  <a:cubicBezTo>
                    <a:pt x="274" y="1012"/>
                    <a:pt x="1" y="1407"/>
                    <a:pt x="62" y="1832"/>
                  </a:cubicBezTo>
                  <a:lnTo>
                    <a:pt x="943" y="7638"/>
                  </a:lnTo>
                  <a:cubicBezTo>
                    <a:pt x="1001" y="8040"/>
                    <a:pt x="1356" y="8279"/>
                    <a:pt x="1728" y="8279"/>
                  </a:cubicBezTo>
                  <a:cubicBezTo>
                    <a:pt x="1750" y="8279"/>
                    <a:pt x="1772" y="8278"/>
                    <a:pt x="1794" y="8276"/>
                  </a:cubicBezTo>
                  <a:lnTo>
                    <a:pt x="8117" y="7334"/>
                  </a:lnTo>
                  <a:cubicBezTo>
                    <a:pt x="8542" y="7304"/>
                    <a:pt x="8785" y="6878"/>
                    <a:pt x="8755" y="6453"/>
                  </a:cubicBezTo>
                  <a:lnTo>
                    <a:pt x="7873" y="647"/>
                  </a:lnTo>
                  <a:cubicBezTo>
                    <a:pt x="7818" y="261"/>
                    <a:pt x="7488" y="0"/>
                    <a:pt x="7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 rot="-1521455">
              <a:off x="1675788" y="3468889"/>
              <a:ext cx="286504" cy="231081"/>
            </a:xfrm>
            <a:prstGeom prst="round2DiagRect">
              <a:avLst>
                <a:gd name="adj1" fmla="val 44147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 rot="-6401281">
              <a:off x="1767832" y="3540242"/>
              <a:ext cx="116201" cy="116837"/>
            </a:xfrm>
            <a:custGeom>
              <a:avLst/>
              <a:gdLst/>
              <a:ahLst/>
              <a:cxnLst/>
              <a:rect l="l" t="t" r="r" b="b"/>
              <a:pathLst>
                <a:path w="5594" h="5624" extrusionOk="0">
                  <a:moveTo>
                    <a:pt x="3375" y="0"/>
                  </a:moveTo>
                  <a:lnTo>
                    <a:pt x="1065" y="335"/>
                  </a:lnTo>
                  <a:lnTo>
                    <a:pt x="1277" y="1824"/>
                  </a:lnTo>
                  <a:lnTo>
                    <a:pt x="1" y="2037"/>
                  </a:lnTo>
                  <a:lnTo>
                    <a:pt x="335" y="4317"/>
                  </a:lnTo>
                  <a:lnTo>
                    <a:pt x="1642" y="4104"/>
                  </a:lnTo>
                  <a:lnTo>
                    <a:pt x="1855" y="5624"/>
                  </a:lnTo>
                  <a:lnTo>
                    <a:pt x="4135" y="5289"/>
                  </a:lnTo>
                  <a:lnTo>
                    <a:pt x="3952" y="3769"/>
                  </a:lnTo>
                  <a:lnTo>
                    <a:pt x="5594" y="3496"/>
                  </a:lnTo>
                  <a:lnTo>
                    <a:pt x="5229" y="1216"/>
                  </a:lnTo>
                  <a:lnTo>
                    <a:pt x="3618" y="1490"/>
                  </a:lnTo>
                  <a:lnTo>
                    <a:pt x="3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18"/>
          <p:cNvSpPr/>
          <p:nvPr/>
        </p:nvSpPr>
        <p:spPr>
          <a:xfrm flipH="1">
            <a:off x="-33498" y="4440550"/>
            <a:ext cx="9227148" cy="761158"/>
          </a:xfrm>
          <a:custGeom>
            <a:avLst/>
            <a:gdLst/>
            <a:ahLst/>
            <a:cxnLst/>
            <a:rect l="l" t="t" r="r" b="b"/>
            <a:pathLst>
              <a:path w="284547" h="105460" extrusionOk="0">
                <a:moveTo>
                  <a:pt x="48785" y="1"/>
                </a:moveTo>
                <a:cubicBezTo>
                  <a:pt x="21761" y="1"/>
                  <a:pt x="6223" y="19645"/>
                  <a:pt x="0" y="30534"/>
                </a:cubicBezTo>
                <a:lnTo>
                  <a:pt x="0" y="103346"/>
                </a:lnTo>
                <a:lnTo>
                  <a:pt x="24065" y="103541"/>
                </a:lnTo>
                <a:lnTo>
                  <a:pt x="139704" y="104386"/>
                </a:lnTo>
                <a:lnTo>
                  <a:pt x="171118" y="104614"/>
                </a:lnTo>
                <a:lnTo>
                  <a:pt x="236483" y="105102"/>
                </a:lnTo>
                <a:lnTo>
                  <a:pt x="284547" y="105460"/>
                </a:lnTo>
                <a:lnTo>
                  <a:pt x="284547" y="19543"/>
                </a:lnTo>
                <a:cubicBezTo>
                  <a:pt x="281848" y="18730"/>
                  <a:pt x="279051" y="18242"/>
                  <a:pt x="276222" y="18144"/>
                </a:cubicBezTo>
                <a:cubicBezTo>
                  <a:pt x="275604" y="18112"/>
                  <a:pt x="274986" y="18112"/>
                  <a:pt x="274401" y="18112"/>
                </a:cubicBezTo>
                <a:cubicBezTo>
                  <a:pt x="273913" y="18144"/>
                  <a:pt x="273425" y="18144"/>
                  <a:pt x="272970" y="18177"/>
                </a:cubicBezTo>
                <a:cubicBezTo>
                  <a:pt x="272710" y="18177"/>
                  <a:pt x="272417" y="18209"/>
                  <a:pt x="272157" y="18209"/>
                </a:cubicBezTo>
                <a:cubicBezTo>
                  <a:pt x="271897" y="18242"/>
                  <a:pt x="271604" y="18275"/>
                  <a:pt x="271344" y="18275"/>
                </a:cubicBezTo>
                <a:cubicBezTo>
                  <a:pt x="270758" y="18340"/>
                  <a:pt x="270141" y="18405"/>
                  <a:pt x="269523" y="18502"/>
                </a:cubicBezTo>
                <a:cubicBezTo>
                  <a:pt x="266759" y="18892"/>
                  <a:pt x="263994" y="19510"/>
                  <a:pt x="261328" y="20356"/>
                </a:cubicBezTo>
                <a:cubicBezTo>
                  <a:pt x="260482" y="20616"/>
                  <a:pt x="259637" y="20876"/>
                  <a:pt x="258791" y="21201"/>
                </a:cubicBezTo>
                <a:lnTo>
                  <a:pt x="257751" y="21559"/>
                </a:lnTo>
                <a:cubicBezTo>
                  <a:pt x="257393" y="21689"/>
                  <a:pt x="257035" y="21819"/>
                  <a:pt x="256677" y="21982"/>
                </a:cubicBezTo>
                <a:lnTo>
                  <a:pt x="256255" y="22144"/>
                </a:lnTo>
                <a:lnTo>
                  <a:pt x="256190" y="22177"/>
                </a:lnTo>
                <a:cubicBezTo>
                  <a:pt x="255930" y="22274"/>
                  <a:pt x="255669" y="22372"/>
                  <a:pt x="255377" y="22502"/>
                </a:cubicBezTo>
                <a:lnTo>
                  <a:pt x="254694" y="22762"/>
                </a:lnTo>
                <a:cubicBezTo>
                  <a:pt x="254304" y="22925"/>
                  <a:pt x="253946" y="23087"/>
                  <a:pt x="253523" y="23283"/>
                </a:cubicBezTo>
                <a:cubicBezTo>
                  <a:pt x="244873" y="26990"/>
                  <a:pt x="235962" y="32193"/>
                  <a:pt x="226629" y="37233"/>
                </a:cubicBezTo>
                <a:cubicBezTo>
                  <a:pt x="221296" y="40128"/>
                  <a:pt x="215800" y="42924"/>
                  <a:pt x="210142" y="45363"/>
                </a:cubicBezTo>
                <a:lnTo>
                  <a:pt x="209134" y="45754"/>
                </a:lnTo>
                <a:cubicBezTo>
                  <a:pt x="208971" y="45851"/>
                  <a:pt x="208809" y="45916"/>
                  <a:pt x="208613" y="45981"/>
                </a:cubicBezTo>
                <a:lnTo>
                  <a:pt x="208288" y="46111"/>
                </a:lnTo>
                <a:lnTo>
                  <a:pt x="207540" y="46436"/>
                </a:lnTo>
                <a:lnTo>
                  <a:pt x="207410" y="46469"/>
                </a:lnTo>
                <a:cubicBezTo>
                  <a:pt x="207053" y="46599"/>
                  <a:pt x="206695" y="46762"/>
                  <a:pt x="206337" y="46892"/>
                </a:cubicBezTo>
                <a:cubicBezTo>
                  <a:pt x="204581" y="47510"/>
                  <a:pt x="202760" y="48030"/>
                  <a:pt x="200939" y="48388"/>
                </a:cubicBezTo>
                <a:cubicBezTo>
                  <a:pt x="200711" y="48420"/>
                  <a:pt x="200516" y="48453"/>
                  <a:pt x="200321" y="48485"/>
                </a:cubicBezTo>
                <a:cubicBezTo>
                  <a:pt x="200288" y="48518"/>
                  <a:pt x="200256" y="48518"/>
                  <a:pt x="200223" y="48518"/>
                </a:cubicBezTo>
                <a:lnTo>
                  <a:pt x="200028" y="48550"/>
                </a:lnTo>
                <a:cubicBezTo>
                  <a:pt x="199833" y="48583"/>
                  <a:pt x="199638" y="48615"/>
                  <a:pt x="199410" y="48648"/>
                </a:cubicBezTo>
                <a:cubicBezTo>
                  <a:pt x="196817" y="49041"/>
                  <a:pt x="194204" y="49238"/>
                  <a:pt x="191587" y="49238"/>
                </a:cubicBezTo>
                <a:cubicBezTo>
                  <a:pt x="189446" y="49238"/>
                  <a:pt x="187303" y="49106"/>
                  <a:pt x="185167" y="48843"/>
                </a:cubicBezTo>
                <a:cubicBezTo>
                  <a:pt x="184354" y="48745"/>
                  <a:pt x="183508" y="48648"/>
                  <a:pt x="182695" y="48518"/>
                </a:cubicBezTo>
                <a:lnTo>
                  <a:pt x="182208" y="48453"/>
                </a:lnTo>
                <a:lnTo>
                  <a:pt x="181947" y="48420"/>
                </a:lnTo>
                <a:cubicBezTo>
                  <a:pt x="178370" y="47835"/>
                  <a:pt x="174793" y="47054"/>
                  <a:pt x="171313" y="46079"/>
                </a:cubicBezTo>
                <a:lnTo>
                  <a:pt x="171151" y="46046"/>
                </a:lnTo>
                <a:cubicBezTo>
                  <a:pt x="163216" y="43835"/>
                  <a:pt x="154891" y="40713"/>
                  <a:pt x="146241" y="37006"/>
                </a:cubicBezTo>
                <a:cubicBezTo>
                  <a:pt x="145558" y="36713"/>
                  <a:pt x="144875" y="36420"/>
                  <a:pt x="144160" y="36128"/>
                </a:cubicBezTo>
                <a:cubicBezTo>
                  <a:pt x="142208" y="35250"/>
                  <a:pt x="140225" y="34372"/>
                  <a:pt x="138208" y="33494"/>
                </a:cubicBezTo>
                <a:lnTo>
                  <a:pt x="136192" y="32583"/>
                </a:lnTo>
                <a:cubicBezTo>
                  <a:pt x="120973" y="25656"/>
                  <a:pt x="104941" y="17689"/>
                  <a:pt x="88518" y="10828"/>
                </a:cubicBezTo>
                <a:cubicBezTo>
                  <a:pt x="86730" y="10080"/>
                  <a:pt x="84941" y="9332"/>
                  <a:pt x="83120" y="8616"/>
                </a:cubicBezTo>
                <a:cubicBezTo>
                  <a:pt x="81527" y="7966"/>
                  <a:pt x="79901" y="7348"/>
                  <a:pt x="78275" y="6730"/>
                </a:cubicBezTo>
                <a:cubicBezTo>
                  <a:pt x="77722" y="6502"/>
                  <a:pt x="77169" y="6275"/>
                  <a:pt x="76616" y="6080"/>
                </a:cubicBezTo>
                <a:cubicBezTo>
                  <a:pt x="74795" y="5397"/>
                  <a:pt x="73007" y="4746"/>
                  <a:pt x="71185" y="4096"/>
                </a:cubicBezTo>
                <a:cubicBezTo>
                  <a:pt x="70275" y="3771"/>
                  <a:pt x="69364" y="3478"/>
                  <a:pt x="68454" y="3185"/>
                </a:cubicBezTo>
                <a:lnTo>
                  <a:pt x="67348" y="2860"/>
                </a:lnTo>
                <a:lnTo>
                  <a:pt x="66730" y="2665"/>
                </a:lnTo>
                <a:cubicBezTo>
                  <a:pt x="64909" y="2145"/>
                  <a:pt x="63088" y="1690"/>
                  <a:pt x="61365" y="1332"/>
                </a:cubicBezTo>
                <a:lnTo>
                  <a:pt x="60909" y="1234"/>
                </a:lnTo>
                <a:lnTo>
                  <a:pt x="59804" y="1039"/>
                </a:lnTo>
                <a:cubicBezTo>
                  <a:pt x="55937" y="327"/>
                  <a:pt x="52266" y="1"/>
                  <a:pt x="487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18"/>
          <p:cNvSpPr/>
          <p:nvPr/>
        </p:nvSpPr>
        <p:spPr>
          <a:xfrm rot="-1078162" flipH="1">
            <a:off x="1858234" y="4139707"/>
            <a:ext cx="401599" cy="427846"/>
          </a:xfrm>
          <a:custGeom>
            <a:avLst/>
            <a:gdLst/>
            <a:ahLst/>
            <a:cxnLst/>
            <a:rect l="l" t="t" r="r" b="b"/>
            <a:pathLst>
              <a:path w="25017" h="26652" extrusionOk="0">
                <a:moveTo>
                  <a:pt x="10987" y="1"/>
                </a:moveTo>
                <a:cubicBezTo>
                  <a:pt x="10771" y="1"/>
                  <a:pt x="10554" y="12"/>
                  <a:pt x="10335" y="36"/>
                </a:cubicBezTo>
                <a:cubicBezTo>
                  <a:pt x="8815" y="188"/>
                  <a:pt x="7417" y="948"/>
                  <a:pt x="6049" y="1678"/>
                </a:cubicBezTo>
                <a:cubicBezTo>
                  <a:pt x="5107" y="2164"/>
                  <a:pt x="244" y="3988"/>
                  <a:pt x="122" y="5264"/>
                </a:cubicBezTo>
                <a:cubicBezTo>
                  <a:pt x="1" y="6571"/>
                  <a:pt x="2402" y="7088"/>
                  <a:pt x="3283" y="7605"/>
                </a:cubicBezTo>
                <a:cubicBezTo>
                  <a:pt x="7569" y="10219"/>
                  <a:pt x="7751" y="14748"/>
                  <a:pt x="8299" y="19307"/>
                </a:cubicBezTo>
                <a:cubicBezTo>
                  <a:pt x="8329" y="19702"/>
                  <a:pt x="8390" y="20067"/>
                  <a:pt x="8663" y="20340"/>
                </a:cubicBezTo>
                <a:cubicBezTo>
                  <a:pt x="8819" y="20474"/>
                  <a:pt x="9021" y="20534"/>
                  <a:pt x="9229" y="20534"/>
                </a:cubicBezTo>
                <a:cubicBezTo>
                  <a:pt x="9589" y="20534"/>
                  <a:pt x="9971" y="20355"/>
                  <a:pt x="10183" y="20067"/>
                </a:cubicBezTo>
                <a:cubicBezTo>
                  <a:pt x="10517" y="19611"/>
                  <a:pt x="10639" y="19003"/>
                  <a:pt x="10669" y="18425"/>
                </a:cubicBezTo>
                <a:cubicBezTo>
                  <a:pt x="10882" y="16754"/>
                  <a:pt x="11065" y="15082"/>
                  <a:pt x="11247" y="13380"/>
                </a:cubicBezTo>
                <a:cubicBezTo>
                  <a:pt x="13496" y="17027"/>
                  <a:pt x="12128" y="21769"/>
                  <a:pt x="13192" y="25933"/>
                </a:cubicBezTo>
                <a:cubicBezTo>
                  <a:pt x="13283" y="26146"/>
                  <a:pt x="13344" y="26389"/>
                  <a:pt x="13527" y="26541"/>
                </a:cubicBezTo>
                <a:cubicBezTo>
                  <a:pt x="13635" y="26618"/>
                  <a:pt x="13749" y="26652"/>
                  <a:pt x="13864" y="26652"/>
                </a:cubicBezTo>
                <a:cubicBezTo>
                  <a:pt x="14294" y="26652"/>
                  <a:pt x="14733" y="26176"/>
                  <a:pt x="14925" y="25720"/>
                </a:cubicBezTo>
                <a:cubicBezTo>
                  <a:pt x="16323" y="23046"/>
                  <a:pt x="16445" y="19945"/>
                  <a:pt x="16323" y="16906"/>
                </a:cubicBezTo>
                <a:lnTo>
                  <a:pt x="16323" y="16906"/>
                </a:lnTo>
                <a:cubicBezTo>
                  <a:pt x="16749" y="18851"/>
                  <a:pt x="17083" y="21374"/>
                  <a:pt x="17326" y="22438"/>
                </a:cubicBezTo>
                <a:cubicBezTo>
                  <a:pt x="17673" y="23751"/>
                  <a:pt x="18303" y="23873"/>
                  <a:pt x="18524" y="23873"/>
                </a:cubicBezTo>
                <a:cubicBezTo>
                  <a:pt x="18574" y="23873"/>
                  <a:pt x="18603" y="23866"/>
                  <a:pt x="18603" y="23866"/>
                </a:cubicBezTo>
                <a:cubicBezTo>
                  <a:pt x="18643" y="23872"/>
                  <a:pt x="18683" y="23875"/>
                  <a:pt x="18722" y="23875"/>
                </a:cubicBezTo>
                <a:cubicBezTo>
                  <a:pt x="19491" y="23875"/>
                  <a:pt x="19850" y="22760"/>
                  <a:pt x="19879" y="21921"/>
                </a:cubicBezTo>
                <a:cubicBezTo>
                  <a:pt x="19940" y="19945"/>
                  <a:pt x="19879" y="18030"/>
                  <a:pt x="19727" y="16055"/>
                </a:cubicBezTo>
                <a:lnTo>
                  <a:pt x="19727" y="16055"/>
                </a:lnTo>
                <a:cubicBezTo>
                  <a:pt x="20457" y="17726"/>
                  <a:pt x="20730" y="20036"/>
                  <a:pt x="21338" y="20371"/>
                </a:cubicBezTo>
                <a:cubicBezTo>
                  <a:pt x="21515" y="20473"/>
                  <a:pt x="21681" y="20512"/>
                  <a:pt x="21833" y="20512"/>
                </a:cubicBezTo>
                <a:cubicBezTo>
                  <a:pt x="22358" y="20512"/>
                  <a:pt x="22706" y="20036"/>
                  <a:pt x="22706" y="20036"/>
                </a:cubicBezTo>
                <a:cubicBezTo>
                  <a:pt x="23709" y="17635"/>
                  <a:pt x="22736" y="15021"/>
                  <a:pt x="21490" y="12650"/>
                </a:cubicBezTo>
                <a:lnTo>
                  <a:pt x="21490" y="12650"/>
                </a:lnTo>
                <a:cubicBezTo>
                  <a:pt x="22250" y="13319"/>
                  <a:pt x="22888" y="14292"/>
                  <a:pt x="23344" y="14626"/>
                </a:cubicBezTo>
                <a:cubicBezTo>
                  <a:pt x="23508" y="14741"/>
                  <a:pt x="23665" y="14782"/>
                  <a:pt x="23807" y="14782"/>
                </a:cubicBezTo>
                <a:cubicBezTo>
                  <a:pt x="24193" y="14782"/>
                  <a:pt x="24469" y="14474"/>
                  <a:pt x="24469" y="14474"/>
                </a:cubicBezTo>
                <a:cubicBezTo>
                  <a:pt x="25016" y="13471"/>
                  <a:pt x="24469" y="12316"/>
                  <a:pt x="23952" y="11374"/>
                </a:cubicBezTo>
                <a:cubicBezTo>
                  <a:pt x="22433" y="8669"/>
                  <a:pt x="20518" y="6206"/>
                  <a:pt x="18390" y="3988"/>
                </a:cubicBezTo>
                <a:cubicBezTo>
                  <a:pt x="16385" y="1955"/>
                  <a:pt x="13804" y="1"/>
                  <a:pt x="109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bg>
      <p:bgPr>
        <a:solidFill>
          <a:schemeClr val="accent2"/>
        </a:solidFill>
        <a:effectLst/>
      </p:bgPr>
    </p:bg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9"/>
          <p:cNvSpPr txBox="1">
            <a:spLocks noGrp="1"/>
          </p:cNvSpPr>
          <p:nvPr>
            <p:ph type="title"/>
          </p:nvPr>
        </p:nvSpPr>
        <p:spPr>
          <a:xfrm>
            <a:off x="5835650" y="3197400"/>
            <a:ext cx="2513100" cy="4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44" name="Google Shape;744;p19"/>
          <p:cNvSpPr txBox="1">
            <a:spLocks noGrp="1"/>
          </p:cNvSpPr>
          <p:nvPr>
            <p:ph type="subTitle" idx="1"/>
          </p:nvPr>
        </p:nvSpPr>
        <p:spPr>
          <a:xfrm>
            <a:off x="4749350" y="1683300"/>
            <a:ext cx="3599400" cy="16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19"/>
          <p:cNvSpPr/>
          <p:nvPr/>
        </p:nvSpPr>
        <p:spPr>
          <a:xfrm rot="5400000" flipH="1">
            <a:off x="-593725" y="549921"/>
            <a:ext cx="5150301" cy="4049757"/>
          </a:xfrm>
          <a:custGeom>
            <a:avLst/>
            <a:gdLst/>
            <a:ahLst/>
            <a:cxnLst/>
            <a:rect l="l" t="t" r="r" b="b"/>
            <a:pathLst>
              <a:path w="284547" h="120153" extrusionOk="0">
                <a:moveTo>
                  <a:pt x="111336" y="0"/>
                </a:moveTo>
                <a:cubicBezTo>
                  <a:pt x="102751" y="0"/>
                  <a:pt x="92515" y="4174"/>
                  <a:pt x="74763" y="9781"/>
                </a:cubicBezTo>
                <a:cubicBezTo>
                  <a:pt x="66304" y="12449"/>
                  <a:pt x="60011" y="13495"/>
                  <a:pt x="54863" y="13495"/>
                </a:cubicBezTo>
                <a:cubicBezTo>
                  <a:pt x="43069" y="13495"/>
                  <a:pt x="37289" y="8002"/>
                  <a:pt x="25268" y="3927"/>
                </a:cubicBezTo>
                <a:cubicBezTo>
                  <a:pt x="21830" y="2765"/>
                  <a:pt x="18636" y="2300"/>
                  <a:pt x="15724" y="2300"/>
                </a:cubicBezTo>
                <a:cubicBezTo>
                  <a:pt x="8612" y="2300"/>
                  <a:pt x="3184" y="5075"/>
                  <a:pt x="0" y="7244"/>
                </a:cubicBezTo>
                <a:lnTo>
                  <a:pt x="0" y="120152"/>
                </a:lnTo>
                <a:lnTo>
                  <a:pt x="284547" y="120152"/>
                </a:lnTo>
                <a:lnTo>
                  <a:pt x="284547" y="5065"/>
                </a:lnTo>
                <a:cubicBezTo>
                  <a:pt x="280697" y="4027"/>
                  <a:pt x="276743" y="3586"/>
                  <a:pt x="272746" y="3586"/>
                </a:cubicBezTo>
                <a:cubicBezTo>
                  <a:pt x="250069" y="3586"/>
                  <a:pt x="225989" y="17789"/>
                  <a:pt x="211669" y="17789"/>
                </a:cubicBezTo>
                <a:cubicBezTo>
                  <a:pt x="208275" y="17789"/>
                  <a:pt x="205429" y="16991"/>
                  <a:pt x="203280" y="15016"/>
                </a:cubicBezTo>
                <a:cubicBezTo>
                  <a:pt x="194241" y="6805"/>
                  <a:pt x="184035" y="2386"/>
                  <a:pt x="174059" y="2386"/>
                </a:cubicBezTo>
                <a:cubicBezTo>
                  <a:pt x="169140" y="2386"/>
                  <a:pt x="164278" y="3460"/>
                  <a:pt x="159639" y="5683"/>
                </a:cubicBezTo>
                <a:cubicBezTo>
                  <a:pt x="152689" y="9014"/>
                  <a:pt x="147529" y="10903"/>
                  <a:pt x="142459" y="10903"/>
                </a:cubicBezTo>
                <a:cubicBezTo>
                  <a:pt x="137282" y="10903"/>
                  <a:pt x="132198" y="8932"/>
                  <a:pt x="125396" y="4512"/>
                </a:cubicBezTo>
                <a:cubicBezTo>
                  <a:pt x="120529" y="1338"/>
                  <a:pt x="116197" y="0"/>
                  <a:pt x="1113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4090F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"/>
          <p:cNvSpPr/>
          <p:nvPr/>
        </p:nvSpPr>
        <p:spPr>
          <a:xfrm flipH="1">
            <a:off x="-685796" y="4600650"/>
            <a:ext cx="4504379" cy="890083"/>
          </a:xfrm>
          <a:custGeom>
            <a:avLst/>
            <a:gdLst/>
            <a:ahLst/>
            <a:cxnLst/>
            <a:rect l="l" t="t" r="r" b="b"/>
            <a:pathLst>
              <a:path w="284547" h="27364" extrusionOk="0">
                <a:moveTo>
                  <a:pt x="142355" y="1"/>
                </a:moveTo>
                <a:cubicBezTo>
                  <a:pt x="130337" y="1"/>
                  <a:pt x="118852" y="3508"/>
                  <a:pt x="110502" y="6486"/>
                </a:cubicBezTo>
                <a:cubicBezTo>
                  <a:pt x="108908" y="7071"/>
                  <a:pt x="107445" y="7591"/>
                  <a:pt x="106112" y="8112"/>
                </a:cubicBezTo>
                <a:cubicBezTo>
                  <a:pt x="104941" y="8535"/>
                  <a:pt x="103900" y="8925"/>
                  <a:pt x="102957" y="9250"/>
                </a:cubicBezTo>
                <a:lnTo>
                  <a:pt x="102404" y="9478"/>
                </a:lnTo>
                <a:lnTo>
                  <a:pt x="102274" y="9510"/>
                </a:lnTo>
                <a:lnTo>
                  <a:pt x="102242" y="9510"/>
                </a:lnTo>
                <a:cubicBezTo>
                  <a:pt x="102112" y="9543"/>
                  <a:pt x="101949" y="9575"/>
                  <a:pt x="101819" y="9640"/>
                </a:cubicBezTo>
                <a:lnTo>
                  <a:pt x="101591" y="9705"/>
                </a:lnTo>
                <a:cubicBezTo>
                  <a:pt x="101234" y="9770"/>
                  <a:pt x="100876" y="9868"/>
                  <a:pt x="100486" y="9933"/>
                </a:cubicBezTo>
                <a:cubicBezTo>
                  <a:pt x="99900" y="10030"/>
                  <a:pt x="99282" y="10095"/>
                  <a:pt x="98697" y="10128"/>
                </a:cubicBezTo>
                <a:lnTo>
                  <a:pt x="98632" y="10128"/>
                </a:lnTo>
                <a:cubicBezTo>
                  <a:pt x="98112" y="10193"/>
                  <a:pt x="97559" y="10193"/>
                  <a:pt x="96974" y="10193"/>
                </a:cubicBezTo>
                <a:lnTo>
                  <a:pt x="95803" y="10193"/>
                </a:lnTo>
                <a:cubicBezTo>
                  <a:pt x="95120" y="10193"/>
                  <a:pt x="94470" y="10161"/>
                  <a:pt x="93754" y="10128"/>
                </a:cubicBezTo>
                <a:cubicBezTo>
                  <a:pt x="85559" y="9608"/>
                  <a:pt x="74177" y="7071"/>
                  <a:pt x="62080" y="5413"/>
                </a:cubicBezTo>
                <a:cubicBezTo>
                  <a:pt x="55869" y="4502"/>
                  <a:pt x="49592" y="3982"/>
                  <a:pt x="43316" y="3884"/>
                </a:cubicBezTo>
                <a:lnTo>
                  <a:pt x="43284" y="3884"/>
                </a:lnTo>
                <a:cubicBezTo>
                  <a:pt x="41267" y="3884"/>
                  <a:pt x="39251" y="3949"/>
                  <a:pt x="37300" y="4079"/>
                </a:cubicBezTo>
                <a:cubicBezTo>
                  <a:pt x="35316" y="4209"/>
                  <a:pt x="33430" y="4437"/>
                  <a:pt x="31577" y="4730"/>
                </a:cubicBezTo>
                <a:cubicBezTo>
                  <a:pt x="28195" y="5250"/>
                  <a:pt x="24878" y="6063"/>
                  <a:pt x="21626" y="7104"/>
                </a:cubicBezTo>
                <a:lnTo>
                  <a:pt x="20682" y="7396"/>
                </a:lnTo>
                <a:cubicBezTo>
                  <a:pt x="18504" y="8144"/>
                  <a:pt x="16422" y="8957"/>
                  <a:pt x="14504" y="9803"/>
                </a:cubicBezTo>
                <a:cubicBezTo>
                  <a:pt x="12325" y="10746"/>
                  <a:pt x="10341" y="11754"/>
                  <a:pt x="8520" y="12762"/>
                </a:cubicBezTo>
                <a:cubicBezTo>
                  <a:pt x="7480" y="13347"/>
                  <a:pt x="6504" y="13900"/>
                  <a:pt x="5561" y="14453"/>
                </a:cubicBezTo>
                <a:cubicBezTo>
                  <a:pt x="3382" y="15819"/>
                  <a:pt x="1496" y="17087"/>
                  <a:pt x="0" y="18225"/>
                </a:cubicBezTo>
                <a:lnTo>
                  <a:pt x="0" y="27363"/>
                </a:lnTo>
                <a:lnTo>
                  <a:pt x="284547" y="27363"/>
                </a:lnTo>
                <a:lnTo>
                  <a:pt x="284547" y="3787"/>
                </a:lnTo>
                <a:cubicBezTo>
                  <a:pt x="281457" y="2909"/>
                  <a:pt x="278303" y="2226"/>
                  <a:pt x="275116" y="1770"/>
                </a:cubicBezTo>
                <a:cubicBezTo>
                  <a:pt x="270660" y="1085"/>
                  <a:pt x="266174" y="728"/>
                  <a:pt x="261687" y="728"/>
                </a:cubicBezTo>
                <a:cubicBezTo>
                  <a:pt x="261491" y="728"/>
                  <a:pt x="261296" y="728"/>
                  <a:pt x="261100" y="730"/>
                </a:cubicBezTo>
                <a:cubicBezTo>
                  <a:pt x="259247" y="730"/>
                  <a:pt x="257458" y="795"/>
                  <a:pt x="255637" y="892"/>
                </a:cubicBezTo>
                <a:lnTo>
                  <a:pt x="255247" y="925"/>
                </a:lnTo>
                <a:cubicBezTo>
                  <a:pt x="254856" y="925"/>
                  <a:pt x="254499" y="957"/>
                  <a:pt x="254141" y="990"/>
                </a:cubicBezTo>
                <a:cubicBezTo>
                  <a:pt x="247214" y="1510"/>
                  <a:pt x="240385" y="2714"/>
                  <a:pt x="233719" y="4567"/>
                </a:cubicBezTo>
                <a:cubicBezTo>
                  <a:pt x="230272" y="5510"/>
                  <a:pt x="226857" y="6681"/>
                  <a:pt x="223540" y="8014"/>
                </a:cubicBezTo>
                <a:cubicBezTo>
                  <a:pt x="222759" y="8339"/>
                  <a:pt x="221979" y="8632"/>
                  <a:pt x="221199" y="8892"/>
                </a:cubicBezTo>
                <a:cubicBezTo>
                  <a:pt x="215995" y="10681"/>
                  <a:pt x="210597" y="11689"/>
                  <a:pt x="205101" y="11917"/>
                </a:cubicBezTo>
                <a:cubicBezTo>
                  <a:pt x="204548" y="11949"/>
                  <a:pt x="204028" y="11982"/>
                  <a:pt x="203475" y="11982"/>
                </a:cubicBezTo>
                <a:lnTo>
                  <a:pt x="199866" y="11982"/>
                </a:lnTo>
                <a:cubicBezTo>
                  <a:pt x="199606" y="11949"/>
                  <a:pt x="199313" y="11949"/>
                  <a:pt x="199053" y="11949"/>
                </a:cubicBezTo>
                <a:lnTo>
                  <a:pt x="198142" y="11949"/>
                </a:lnTo>
                <a:cubicBezTo>
                  <a:pt x="197362" y="11949"/>
                  <a:pt x="196614" y="11884"/>
                  <a:pt x="195833" y="11819"/>
                </a:cubicBezTo>
                <a:cubicBezTo>
                  <a:pt x="188614" y="11234"/>
                  <a:pt x="181460" y="9933"/>
                  <a:pt x="174500" y="7884"/>
                </a:cubicBezTo>
                <a:cubicBezTo>
                  <a:pt x="169948" y="6583"/>
                  <a:pt x="165330" y="5022"/>
                  <a:pt x="160712" y="3234"/>
                </a:cubicBezTo>
                <a:cubicBezTo>
                  <a:pt x="154683" y="903"/>
                  <a:pt x="148450" y="1"/>
                  <a:pt x="1423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19"/>
          <p:cNvSpPr/>
          <p:nvPr/>
        </p:nvSpPr>
        <p:spPr>
          <a:xfrm flipH="1">
            <a:off x="36657" y="2008875"/>
            <a:ext cx="2059184" cy="433900"/>
          </a:xfrm>
          <a:custGeom>
            <a:avLst/>
            <a:gdLst/>
            <a:ahLst/>
            <a:cxnLst/>
            <a:rect l="l" t="t" r="r" b="b"/>
            <a:pathLst>
              <a:path w="171706" h="17356" extrusionOk="0">
                <a:moveTo>
                  <a:pt x="31482" y="1"/>
                </a:moveTo>
                <a:cubicBezTo>
                  <a:pt x="28167" y="1"/>
                  <a:pt x="24856" y="92"/>
                  <a:pt x="21551" y="273"/>
                </a:cubicBezTo>
                <a:cubicBezTo>
                  <a:pt x="19727" y="394"/>
                  <a:pt x="17934" y="546"/>
                  <a:pt x="16110" y="698"/>
                </a:cubicBezTo>
                <a:cubicBezTo>
                  <a:pt x="14317" y="881"/>
                  <a:pt x="12493" y="1094"/>
                  <a:pt x="10700" y="1306"/>
                </a:cubicBezTo>
                <a:cubicBezTo>
                  <a:pt x="7144" y="1762"/>
                  <a:pt x="3526" y="2340"/>
                  <a:pt x="1" y="3100"/>
                </a:cubicBezTo>
                <a:cubicBezTo>
                  <a:pt x="1794" y="2796"/>
                  <a:pt x="3557" y="2553"/>
                  <a:pt x="5320" y="2340"/>
                </a:cubicBezTo>
                <a:cubicBezTo>
                  <a:pt x="7113" y="2097"/>
                  <a:pt x="8937" y="1884"/>
                  <a:pt x="10700" y="1732"/>
                </a:cubicBezTo>
                <a:cubicBezTo>
                  <a:pt x="12493" y="1519"/>
                  <a:pt x="14317" y="1428"/>
                  <a:pt x="16110" y="1306"/>
                </a:cubicBezTo>
                <a:cubicBezTo>
                  <a:pt x="17934" y="1185"/>
                  <a:pt x="19727" y="1124"/>
                  <a:pt x="21551" y="1033"/>
                </a:cubicBezTo>
                <a:cubicBezTo>
                  <a:pt x="23694" y="960"/>
                  <a:pt x="25842" y="923"/>
                  <a:pt x="27992" y="923"/>
                </a:cubicBezTo>
                <a:cubicBezTo>
                  <a:pt x="33069" y="923"/>
                  <a:pt x="38153" y="1131"/>
                  <a:pt x="43193" y="1580"/>
                </a:cubicBezTo>
                <a:cubicBezTo>
                  <a:pt x="50366" y="2249"/>
                  <a:pt x="57509" y="3373"/>
                  <a:pt x="64500" y="5075"/>
                </a:cubicBezTo>
                <a:lnTo>
                  <a:pt x="67145" y="5714"/>
                </a:lnTo>
                <a:lnTo>
                  <a:pt x="68421" y="6048"/>
                </a:lnTo>
                <a:lnTo>
                  <a:pt x="69759" y="6413"/>
                </a:lnTo>
                <a:cubicBezTo>
                  <a:pt x="71491" y="6899"/>
                  <a:pt x="73254" y="7355"/>
                  <a:pt x="74987" y="7811"/>
                </a:cubicBezTo>
                <a:cubicBezTo>
                  <a:pt x="78482" y="8723"/>
                  <a:pt x="82039" y="9544"/>
                  <a:pt x="85564" y="10395"/>
                </a:cubicBezTo>
                <a:cubicBezTo>
                  <a:pt x="99698" y="13617"/>
                  <a:pt x="114045" y="16079"/>
                  <a:pt x="128574" y="16990"/>
                </a:cubicBezTo>
                <a:cubicBezTo>
                  <a:pt x="132222" y="17234"/>
                  <a:pt x="135839" y="17355"/>
                  <a:pt x="139486" y="17355"/>
                </a:cubicBezTo>
                <a:cubicBezTo>
                  <a:pt x="143134" y="17294"/>
                  <a:pt x="146781" y="17203"/>
                  <a:pt x="150368" y="16899"/>
                </a:cubicBezTo>
                <a:cubicBezTo>
                  <a:pt x="153985" y="16595"/>
                  <a:pt x="157602" y="16079"/>
                  <a:pt x="161159" y="15410"/>
                </a:cubicBezTo>
                <a:cubicBezTo>
                  <a:pt x="162040" y="15228"/>
                  <a:pt x="162952" y="15015"/>
                  <a:pt x="163833" y="14832"/>
                </a:cubicBezTo>
                <a:lnTo>
                  <a:pt x="166478" y="14194"/>
                </a:lnTo>
                <a:lnTo>
                  <a:pt x="169122" y="13434"/>
                </a:lnTo>
                <a:lnTo>
                  <a:pt x="171706" y="12553"/>
                </a:lnTo>
                <a:lnTo>
                  <a:pt x="171706" y="12553"/>
                </a:lnTo>
                <a:cubicBezTo>
                  <a:pt x="164745" y="14680"/>
                  <a:pt x="157572" y="15714"/>
                  <a:pt x="150338" y="16139"/>
                </a:cubicBezTo>
                <a:cubicBezTo>
                  <a:pt x="147666" y="16297"/>
                  <a:pt x="145011" y="16387"/>
                  <a:pt x="142348" y="16387"/>
                </a:cubicBezTo>
                <a:cubicBezTo>
                  <a:pt x="141406" y="16387"/>
                  <a:pt x="140462" y="16376"/>
                  <a:pt x="139517" y="16352"/>
                </a:cubicBezTo>
                <a:cubicBezTo>
                  <a:pt x="135900" y="16291"/>
                  <a:pt x="132283" y="16079"/>
                  <a:pt x="128696" y="15835"/>
                </a:cubicBezTo>
                <a:cubicBezTo>
                  <a:pt x="121462" y="15228"/>
                  <a:pt x="114319" y="14346"/>
                  <a:pt x="107176" y="13130"/>
                </a:cubicBezTo>
                <a:cubicBezTo>
                  <a:pt x="100033" y="11945"/>
                  <a:pt x="92920" y="10547"/>
                  <a:pt x="85899" y="8905"/>
                </a:cubicBezTo>
                <a:cubicBezTo>
                  <a:pt x="82403" y="8115"/>
                  <a:pt x="78877" y="7264"/>
                  <a:pt x="75382" y="6352"/>
                </a:cubicBezTo>
                <a:cubicBezTo>
                  <a:pt x="73619" y="5896"/>
                  <a:pt x="71886" y="5501"/>
                  <a:pt x="70123" y="4984"/>
                </a:cubicBezTo>
                <a:lnTo>
                  <a:pt x="68847" y="4650"/>
                </a:lnTo>
                <a:lnTo>
                  <a:pt x="67509" y="4315"/>
                </a:lnTo>
                <a:lnTo>
                  <a:pt x="64835" y="3677"/>
                </a:lnTo>
                <a:cubicBezTo>
                  <a:pt x="57783" y="2036"/>
                  <a:pt x="50579" y="942"/>
                  <a:pt x="43314" y="394"/>
                </a:cubicBezTo>
                <a:cubicBezTo>
                  <a:pt x="39369" y="130"/>
                  <a:pt x="35423" y="1"/>
                  <a:pt x="31482" y="1"/>
                </a:cubicBezTo>
                <a:close/>
              </a:path>
            </a:pathLst>
          </a:custGeom>
          <a:gradFill>
            <a:gsLst>
              <a:gs pos="0">
                <a:srgbClr val="87B5E3"/>
              </a:gs>
              <a:gs pos="100000">
                <a:srgbClr val="3473B3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19"/>
          <p:cNvSpPr/>
          <p:nvPr/>
        </p:nvSpPr>
        <p:spPr>
          <a:xfrm rot="-227093" flipH="1">
            <a:off x="1375152" y="3032095"/>
            <a:ext cx="2203872" cy="373143"/>
          </a:xfrm>
          <a:custGeom>
            <a:avLst/>
            <a:gdLst/>
            <a:ahLst/>
            <a:cxnLst/>
            <a:rect l="l" t="t" r="r" b="b"/>
            <a:pathLst>
              <a:path w="198606" h="14926" extrusionOk="0">
                <a:moveTo>
                  <a:pt x="213" y="6529"/>
                </a:moveTo>
                <a:cubicBezTo>
                  <a:pt x="142" y="6542"/>
                  <a:pt x="71" y="6554"/>
                  <a:pt x="0" y="6566"/>
                </a:cubicBezTo>
                <a:lnTo>
                  <a:pt x="213" y="6566"/>
                </a:lnTo>
                <a:lnTo>
                  <a:pt x="213" y="6529"/>
                </a:lnTo>
                <a:close/>
                <a:moveTo>
                  <a:pt x="50730" y="1"/>
                </a:moveTo>
                <a:cubicBezTo>
                  <a:pt x="45746" y="62"/>
                  <a:pt x="40761" y="305"/>
                  <a:pt x="35776" y="639"/>
                </a:cubicBezTo>
                <a:cubicBezTo>
                  <a:pt x="30821" y="1034"/>
                  <a:pt x="25867" y="1521"/>
                  <a:pt x="20943" y="2159"/>
                </a:cubicBezTo>
                <a:cubicBezTo>
                  <a:pt x="13982" y="3071"/>
                  <a:pt x="7052" y="4165"/>
                  <a:pt x="213" y="5533"/>
                </a:cubicBezTo>
                <a:lnTo>
                  <a:pt x="213" y="6529"/>
                </a:lnTo>
                <a:lnTo>
                  <a:pt x="213" y="6529"/>
                </a:lnTo>
                <a:cubicBezTo>
                  <a:pt x="7102" y="5330"/>
                  <a:pt x="13992" y="4339"/>
                  <a:pt x="20912" y="3527"/>
                </a:cubicBezTo>
                <a:cubicBezTo>
                  <a:pt x="25836" y="3010"/>
                  <a:pt x="30791" y="2554"/>
                  <a:pt x="35715" y="2220"/>
                </a:cubicBezTo>
                <a:cubicBezTo>
                  <a:pt x="40669" y="1916"/>
                  <a:pt x="45594" y="1703"/>
                  <a:pt x="50578" y="1703"/>
                </a:cubicBezTo>
                <a:cubicBezTo>
                  <a:pt x="51825" y="1703"/>
                  <a:pt x="53041" y="1703"/>
                  <a:pt x="54287" y="1764"/>
                </a:cubicBezTo>
                <a:lnTo>
                  <a:pt x="56171" y="1764"/>
                </a:lnTo>
                <a:lnTo>
                  <a:pt x="58025" y="1794"/>
                </a:lnTo>
                <a:cubicBezTo>
                  <a:pt x="59272" y="1825"/>
                  <a:pt x="60487" y="1855"/>
                  <a:pt x="61734" y="1916"/>
                </a:cubicBezTo>
                <a:lnTo>
                  <a:pt x="65472" y="2098"/>
                </a:lnTo>
                <a:cubicBezTo>
                  <a:pt x="66719" y="2129"/>
                  <a:pt x="67934" y="2280"/>
                  <a:pt x="69150" y="2372"/>
                </a:cubicBezTo>
                <a:cubicBezTo>
                  <a:pt x="70366" y="2463"/>
                  <a:pt x="71612" y="2554"/>
                  <a:pt x="72828" y="2706"/>
                </a:cubicBezTo>
                <a:lnTo>
                  <a:pt x="76536" y="3132"/>
                </a:lnTo>
                <a:cubicBezTo>
                  <a:pt x="77752" y="3284"/>
                  <a:pt x="78998" y="3436"/>
                  <a:pt x="80214" y="3587"/>
                </a:cubicBezTo>
                <a:cubicBezTo>
                  <a:pt x="90062" y="4803"/>
                  <a:pt x="99850" y="6323"/>
                  <a:pt x="109698" y="7873"/>
                </a:cubicBezTo>
                <a:lnTo>
                  <a:pt x="124379" y="10275"/>
                </a:lnTo>
                <a:cubicBezTo>
                  <a:pt x="126872" y="10670"/>
                  <a:pt x="129303" y="11065"/>
                  <a:pt x="131765" y="11430"/>
                </a:cubicBezTo>
                <a:cubicBezTo>
                  <a:pt x="134227" y="11825"/>
                  <a:pt x="136659" y="12189"/>
                  <a:pt x="139121" y="12554"/>
                </a:cubicBezTo>
                <a:lnTo>
                  <a:pt x="142829" y="13071"/>
                </a:lnTo>
                <a:lnTo>
                  <a:pt x="146538" y="13527"/>
                </a:lnTo>
                <a:cubicBezTo>
                  <a:pt x="147784" y="13679"/>
                  <a:pt x="149000" y="13831"/>
                  <a:pt x="150276" y="13952"/>
                </a:cubicBezTo>
                <a:lnTo>
                  <a:pt x="153985" y="14287"/>
                </a:lnTo>
                <a:cubicBezTo>
                  <a:pt x="158970" y="14743"/>
                  <a:pt x="163954" y="14925"/>
                  <a:pt x="168939" y="14925"/>
                </a:cubicBezTo>
                <a:cubicBezTo>
                  <a:pt x="178879" y="14895"/>
                  <a:pt x="188818" y="13861"/>
                  <a:pt x="198606" y="11946"/>
                </a:cubicBezTo>
                <a:lnTo>
                  <a:pt x="198606" y="11946"/>
                </a:lnTo>
                <a:lnTo>
                  <a:pt x="191219" y="12949"/>
                </a:lnTo>
                <a:lnTo>
                  <a:pt x="183803" y="13679"/>
                </a:lnTo>
                <a:cubicBezTo>
                  <a:pt x="181341" y="13800"/>
                  <a:pt x="178879" y="13952"/>
                  <a:pt x="176356" y="14074"/>
                </a:cubicBezTo>
                <a:lnTo>
                  <a:pt x="169882" y="14074"/>
                </a:lnTo>
                <a:lnTo>
                  <a:pt x="168970" y="14013"/>
                </a:lnTo>
                <a:cubicBezTo>
                  <a:pt x="159061" y="13831"/>
                  <a:pt x="149213" y="12615"/>
                  <a:pt x="139395" y="11126"/>
                </a:cubicBezTo>
                <a:cubicBezTo>
                  <a:pt x="129607" y="9575"/>
                  <a:pt x="119820" y="7812"/>
                  <a:pt x="110032" y="6141"/>
                </a:cubicBezTo>
                <a:cubicBezTo>
                  <a:pt x="107601" y="5746"/>
                  <a:pt x="105139" y="5320"/>
                  <a:pt x="102677" y="4925"/>
                </a:cubicBezTo>
                <a:cubicBezTo>
                  <a:pt x="100184" y="4560"/>
                  <a:pt x="97753" y="4135"/>
                  <a:pt x="95291" y="3800"/>
                </a:cubicBezTo>
                <a:lnTo>
                  <a:pt x="87904" y="2736"/>
                </a:lnTo>
                <a:lnTo>
                  <a:pt x="80518" y="1733"/>
                </a:lnTo>
                <a:cubicBezTo>
                  <a:pt x="79242" y="1581"/>
                  <a:pt x="78026" y="1399"/>
                  <a:pt x="76780" y="1277"/>
                </a:cubicBezTo>
                <a:lnTo>
                  <a:pt x="73071" y="913"/>
                </a:lnTo>
                <a:cubicBezTo>
                  <a:pt x="71795" y="761"/>
                  <a:pt x="70579" y="670"/>
                  <a:pt x="69333" y="609"/>
                </a:cubicBezTo>
                <a:cubicBezTo>
                  <a:pt x="68086" y="518"/>
                  <a:pt x="66871" y="366"/>
                  <a:pt x="65624" y="335"/>
                </a:cubicBezTo>
                <a:lnTo>
                  <a:pt x="61886" y="153"/>
                </a:lnTo>
                <a:cubicBezTo>
                  <a:pt x="60639" y="122"/>
                  <a:pt x="59393" y="62"/>
                  <a:pt x="58177" y="31"/>
                </a:cubicBezTo>
                <a:lnTo>
                  <a:pt x="56293" y="1"/>
                </a:lnTo>
                <a:close/>
              </a:path>
            </a:pathLst>
          </a:custGeom>
          <a:gradFill>
            <a:gsLst>
              <a:gs pos="0">
                <a:srgbClr val="87B5E3"/>
              </a:gs>
              <a:gs pos="100000">
                <a:srgbClr val="3473B3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19"/>
          <p:cNvSpPr/>
          <p:nvPr/>
        </p:nvSpPr>
        <p:spPr>
          <a:xfrm rot="-2130528" flipH="1">
            <a:off x="1750810" y="737763"/>
            <a:ext cx="1452560" cy="510410"/>
          </a:xfrm>
          <a:custGeom>
            <a:avLst/>
            <a:gdLst/>
            <a:ahLst/>
            <a:cxnLst/>
            <a:rect l="l" t="t" r="r" b="b"/>
            <a:pathLst>
              <a:path w="139973" h="20416" extrusionOk="0">
                <a:moveTo>
                  <a:pt x="139942" y="0"/>
                </a:moveTo>
                <a:lnTo>
                  <a:pt x="139942" y="11"/>
                </a:lnTo>
                <a:lnTo>
                  <a:pt x="139942" y="11"/>
                </a:lnTo>
                <a:cubicBezTo>
                  <a:pt x="139952" y="8"/>
                  <a:pt x="139963" y="4"/>
                  <a:pt x="139973" y="0"/>
                </a:cubicBezTo>
                <a:close/>
                <a:moveTo>
                  <a:pt x="139942" y="11"/>
                </a:moveTo>
                <a:cubicBezTo>
                  <a:pt x="139435" y="192"/>
                  <a:pt x="138899" y="429"/>
                  <a:pt x="138423" y="608"/>
                </a:cubicBezTo>
                <a:cubicBezTo>
                  <a:pt x="132161" y="2918"/>
                  <a:pt x="125808" y="5107"/>
                  <a:pt x="119395" y="6931"/>
                </a:cubicBezTo>
                <a:cubicBezTo>
                  <a:pt x="112921" y="8693"/>
                  <a:pt x="106477" y="10365"/>
                  <a:pt x="99881" y="11703"/>
                </a:cubicBezTo>
                <a:cubicBezTo>
                  <a:pt x="93346" y="13040"/>
                  <a:pt x="86750" y="14256"/>
                  <a:pt x="80124" y="15198"/>
                </a:cubicBezTo>
                <a:cubicBezTo>
                  <a:pt x="73528" y="16140"/>
                  <a:pt x="66871" y="16991"/>
                  <a:pt x="60184" y="17630"/>
                </a:cubicBezTo>
                <a:cubicBezTo>
                  <a:pt x="53527" y="18238"/>
                  <a:pt x="46840" y="18754"/>
                  <a:pt x="40153" y="19119"/>
                </a:cubicBezTo>
                <a:cubicBezTo>
                  <a:pt x="38481" y="19210"/>
                  <a:pt x="36810" y="19271"/>
                  <a:pt x="35138" y="19332"/>
                </a:cubicBezTo>
                <a:cubicBezTo>
                  <a:pt x="33466" y="19423"/>
                  <a:pt x="31794" y="19454"/>
                  <a:pt x="30123" y="19514"/>
                </a:cubicBezTo>
                <a:lnTo>
                  <a:pt x="25107" y="19636"/>
                </a:lnTo>
                <a:lnTo>
                  <a:pt x="20092" y="19727"/>
                </a:lnTo>
                <a:cubicBezTo>
                  <a:pt x="18945" y="19738"/>
                  <a:pt x="17797" y="19743"/>
                  <a:pt x="16648" y="19743"/>
                </a:cubicBezTo>
                <a:cubicBezTo>
                  <a:pt x="11101" y="19743"/>
                  <a:pt x="5540" y="19625"/>
                  <a:pt x="1" y="19423"/>
                </a:cubicBezTo>
                <a:lnTo>
                  <a:pt x="1" y="19423"/>
                </a:lnTo>
                <a:cubicBezTo>
                  <a:pt x="3344" y="19727"/>
                  <a:pt x="6688" y="19909"/>
                  <a:pt x="10031" y="20061"/>
                </a:cubicBezTo>
                <a:cubicBezTo>
                  <a:pt x="13375" y="20213"/>
                  <a:pt x="16718" y="20274"/>
                  <a:pt x="20092" y="20365"/>
                </a:cubicBezTo>
                <a:cubicBezTo>
                  <a:pt x="22051" y="20401"/>
                  <a:pt x="24030" y="20416"/>
                  <a:pt x="26006" y="20416"/>
                </a:cubicBezTo>
                <a:cubicBezTo>
                  <a:pt x="27403" y="20416"/>
                  <a:pt x="28799" y="20408"/>
                  <a:pt x="30183" y="20396"/>
                </a:cubicBezTo>
                <a:cubicBezTo>
                  <a:pt x="31855" y="20396"/>
                  <a:pt x="33527" y="20365"/>
                  <a:pt x="35199" y="20335"/>
                </a:cubicBezTo>
                <a:cubicBezTo>
                  <a:pt x="36870" y="20274"/>
                  <a:pt x="38542" y="20244"/>
                  <a:pt x="40214" y="20183"/>
                </a:cubicBezTo>
                <a:cubicBezTo>
                  <a:pt x="46931" y="19940"/>
                  <a:pt x="53619" y="19575"/>
                  <a:pt x="60306" y="18998"/>
                </a:cubicBezTo>
                <a:cubicBezTo>
                  <a:pt x="66993" y="18390"/>
                  <a:pt x="73680" y="17660"/>
                  <a:pt x="80336" y="16718"/>
                </a:cubicBezTo>
                <a:lnTo>
                  <a:pt x="85291" y="15958"/>
                </a:lnTo>
                <a:cubicBezTo>
                  <a:pt x="86963" y="15684"/>
                  <a:pt x="88604" y="15381"/>
                  <a:pt x="90276" y="15137"/>
                </a:cubicBezTo>
                <a:lnTo>
                  <a:pt x="92738" y="14712"/>
                </a:lnTo>
                <a:lnTo>
                  <a:pt x="95230" y="14225"/>
                </a:lnTo>
                <a:lnTo>
                  <a:pt x="97692" y="13709"/>
                </a:lnTo>
                <a:cubicBezTo>
                  <a:pt x="98513" y="13557"/>
                  <a:pt x="99334" y="13405"/>
                  <a:pt x="100154" y="13222"/>
                </a:cubicBezTo>
                <a:lnTo>
                  <a:pt x="105109" y="12159"/>
                </a:lnTo>
                <a:cubicBezTo>
                  <a:pt x="106720" y="11763"/>
                  <a:pt x="108361" y="11368"/>
                  <a:pt x="110003" y="10973"/>
                </a:cubicBezTo>
                <a:lnTo>
                  <a:pt x="112434" y="10365"/>
                </a:lnTo>
                <a:lnTo>
                  <a:pt x="114866" y="9727"/>
                </a:lnTo>
                <a:lnTo>
                  <a:pt x="117298" y="9028"/>
                </a:lnTo>
                <a:cubicBezTo>
                  <a:pt x="118088" y="8815"/>
                  <a:pt x="118939" y="8633"/>
                  <a:pt x="119729" y="8359"/>
                </a:cubicBezTo>
                <a:lnTo>
                  <a:pt x="124562" y="6870"/>
                </a:lnTo>
                <a:cubicBezTo>
                  <a:pt x="124957" y="6748"/>
                  <a:pt x="125352" y="6657"/>
                  <a:pt x="125778" y="6505"/>
                </a:cubicBezTo>
                <a:lnTo>
                  <a:pt x="126933" y="6079"/>
                </a:lnTo>
                <a:lnTo>
                  <a:pt x="129334" y="5289"/>
                </a:lnTo>
                <a:lnTo>
                  <a:pt x="131735" y="4469"/>
                </a:lnTo>
                <a:cubicBezTo>
                  <a:pt x="132526" y="4225"/>
                  <a:pt x="133316" y="3921"/>
                  <a:pt x="134076" y="3617"/>
                </a:cubicBezTo>
                <a:cubicBezTo>
                  <a:pt x="135657" y="3010"/>
                  <a:pt x="137237" y="2432"/>
                  <a:pt x="138787" y="1794"/>
                </a:cubicBezTo>
                <a:lnTo>
                  <a:pt x="139942" y="1338"/>
                </a:lnTo>
                <a:lnTo>
                  <a:pt x="139942" y="11"/>
                </a:lnTo>
                <a:close/>
              </a:path>
            </a:pathLst>
          </a:custGeom>
          <a:gradFill>
            <a:gsLst>
              <a:gs pos="0">
                <a:srgbClr val="87B5E3"/>
              </a:gs>
              <a:gs pos="100000">
                <a:srgbClr val="3473B3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19"/>
          <p:cNvGrpSpPr/>
          <p:nvPr/>
        </p:nvGrpSpPr>
        <p:grpSpPr>
          <a:xfrm rot="700436">
            <a:off x="986032" y="3123197"/>
            <a:ext cx="1841522" cy="1624205"/>
            <a:chOff x="725200" y="3470325"/>
            <a:chExt cx="948375" cy="836500"/>
          </a:xfrm>
        </p:grpSpPr>
        <p:sp>
          <p:nvSpPr>
            <p:cNvPr id="751" name="Google Shape;751;p19"/>
            <p:cNvSpPr/>
            <p:nvPr/>
          </p:nvSpPr>
          <p:spPr>
            <a:xfrm>
              <a:off x="1091475" y="3470325"/>
              <a:ext cx="292575" cy="829450"/>
            </a:xfrm>
            <a:custGeom>
              <a:avLst/>
              <a:gdLst/>
              <a:ahLst/>
              <a:cxnLst/>
              <a:rect l="l" t="t" r="r" b="b"/>
              <a:pathLst>
                <a:path w="11703" h="33178" extrusionOk="0">
                  <a:moveTo>
                    <a:pt x="5391" y="1"/>
                  </a:moveTo>
                  <a:cubicBezTo>
                    <a:pt x="3925" y="1"/>
                    <a:pt x="1165" y="1146"/>
                    <a:pt x="396" y="9438"/>
                  </a:cubicBezTo>
                  <a:cubicBezTo>
                    <a:pt x="0" y="13846"/>
                    <a:pt x="426" y="18314"/>
                    <a:pt x="1642" y="22600"/>
                  </a:cubicBezTo>
                  <a:cubicBezTo>
                    <a:pt x="2797" y="26642"/>
                    <a:pt x="4286" y="31961"/>
                    <a:pt x="4408" y="33177"/>
                  </a:cubicBezTo>
                  <a:cubicBezTo>
                    <a:pt x="4408" y="33177"/>
                    <a:pt x="11703" y="6216"/>
                    <a:pt x="6323" y="168"/>
                  </a:cubicBezTo>
                  <a:cubicBezTo>
                    <a:pt x="6323" y="168"/>
                    <a:pt x="5951" y="1"/>
                    <a:pt x="5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1195625" y="3680500"/>
              <a:ext cx="284925" cy="619300"/>
            </a:xfrm>
            <a:custGeom>
              <a:avLst/>
              <a:gdLst/>
              <a:ahLst/>
              <a:cxnLst/>
              <a:rect l="l" t="t" r="r" b="b"/>
              <a:pathLst>
                <a:path w="11397" h="24772" extrusionOk="0">
                  <a:moveTo>
                    <a:pt x="9154" y="0"/>
                  </a:moveTo>
                  <a:cubicBezTo>
                    <a:pt x="8486" y="0"/>
                    <a:pt x="7932" y="339"/>
                    <a:pt x="7506" y="788"/>
                  </a:cubicBezTo>
                  <a:cubicBezTo>
                    <a:pt x="6746" y="1518"/>
                    <a:pt x="6321" y="2521"/>
                    <a:pt x="6260" y="3554"/>
                  </a:cubicBezTo>
                  <a:cubicBezTo>
                    <a:pt x="5029" y="21031"/>
                    <a:pt x="1" y="24772"/>
                    <a:pt x="260" y="24772"/>
                  </a:cubicBezTo>
                  <a:cubicBezTo>
                    <a:pt x="263" y="24772"/>
                    <a:pt x="267" y="24771"/>
                    <a:pt x="272" y="24770"/>
                  </a:cubicBezTo>
                  <a:cubicBezTo>
                    <a:pt x="9543" y="22035"/>
                    <a:pt x="11063" y="6928"/>
                    <a:pt x="11336" y="2490"/>
                  </a:cubicBezTo>
                  <a:cubicBezTo>
                    <a:pt x="11397" y="1427"/>
                    <a:pt x="10759" y="454"/>
                    <a:pt x="9756" y="89"/>
                  </a:cubicBezTo>
                  <a:cubicBezTo>
                    <a:pt x="9546" y="28"/>
                    <a:pt x="9345" y="0"/>
                    <a:pt x="9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904550" y="3687875"/>
              <a:ext cx="302975" cy="611950"/>
            </a:xfrm>
            <a:custGeom>
              <a:avLst/>
              <a:gdLst/>
              <a:ahLst/>
              <a:cxnLst/>
              <a:rect l="l" t="t" r="r" b="b"/>
              <a:pathLst>
                <a:path w="12119" h="24478" extrusionOk="0">
                  <a:moveTo>
                    <a:pt x="2310" y="0"/>
                  </a:moveTo>
                  <a:cubicBezTo>
                    <a:pt x="2087" y="0"/>
                    <a:pt x="1862" y="33"/>
                    <a:pt x="1641" y="98"/>
                  </a:cubicBezTo>
                  <a:cubicBezTo>
                    <a:pt x="638" y="493"/>
                    <a:pt x="0" y="1496"/>
                    <a:pt x="122" y="2560"/>
                  </a:cubicBezTo>
                  <a:cubicBezTo>
                    <a:pt x="547" y="6967"/>
                    <a:pt x="2523" y="22013"/>
                    <a:pt x="11885" y="24475"/>
                  </a:cubicBezTo>
                  <a:cubicBezTo>
                    <a:pt x="11889" y="24476"/>
                    <a:pt x="11893" y="24477"/>
                    <a:pt x="11896" y="24477"/>
                  </a:cubicBezTo>
                  <a:cubicBezTo>
                    <a:pt x="12118" y="24477"/>
                    <a:pt x="6999" y="20879"/>
                    <a:pt x="5228" y="3442"/>
                  </a:cubicBezTo>
                  <a:cubicBezTo>
                    <a:pt x="5137" y="2408"/>
                    <a:pt x="4681" y="1435"/>
                    <a:pt x="3921" y="706"/>
                  </a:cubicBezTo>
                  <a:cubicBezTo>
                    <a:pt x="3499" y="239"/>
                    <a:pt x="2914" y="0"/>
                    <a:pt x="2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1201650" y="3938350"/>
              <a:ext cx="471925" cy="367300"/>
            </a:xfrm>
            <a:custGeom>
              <a:avLst/>
              <a:gdLst/>
              <a:ahLst/>
              <a:cxnLst/>
              <a:rect l="l" t="t" r="r" b="b"/>
              <a:pathLst>
                <a:path w="18877" h="14692" extrusionOk="0">
                  <a:moveTo>
                    <a:pt x="14161" y="1"/>
                  </a:moveTo>
                  <a:cubicBezTo>
                    <a:pt x="11250" y="1"/>
                    <a:pt x="7569" y="8590"/>
                    <a:pt x="7569" y="8590"/>
                  </a:cubicBezTo>
                  <a:cubicBezTo>
                    <a:pt x="4821" y="14168"/>
                    <a:pt x="928" y="14460"/>
                    <a:pt x="142" y="14460"/>
                  </a:cubicBezTo>
                  <a:cubicBezTo>
                    <a:pt x="50" y="14460"/>
                    <a:pt x="1" y="14456"/>
                    <a:pt x="1" y="14456"/>
                  </a:cubicBezTo>
                  <a:lnTo>
                    <a:pt x="1" y="14456"/>
                  </a:lnTo>
                  <a:cubicBezTo>
                    <a:pt x="692" y="14620"/>
                    <a:pt x="1380" y="14692"/>
                    <a:pt x="2055" y="14692"/>
                  </a:cubicBezTo>
                  <a:cubicBezTo>
                    <a:pt x="6903" y="14692"/>
                    <a:pt x="11095" y="10991"/>
                    <a:pt x="11095" y="10991"/>
                  </a:cubicBezTo>
                  <a:cubicBezTo>
                    <a:pt x="18876" y="3210"/>
                    <a:pt x="14834" y="170"/>
                    <a:pt x="14834" y="170"/>
                  </a:cubicBezTo>
                  <a:cubicBezTo>
                    <a:pt x="14616" y="55"/>
                    <a:pt x="14391" y="1"/>
                    <a:pt x="14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725200" y="3945600"/>
              <a:ext cx="478000" cy="361225"/>
            </a:xfrm>
            <a:custGeom>
              <a:avLst/>
              <a:gdLst/>
              <a:ahLst/>
              <a:cxnLst/>
              <a:rect l="l" t="t" r="r" b="b"/>
              <a:pathLst>
                <a:path w="19120" h="14449" extrusionOk="0">
                  <a:moveTo>
                    <a:pt x="4684" y="1"/>
                  </a:moveTo>
                  <a:cubicBezTo>
                    <a:pt x="4443" y="1"/>
                    <a:pt x="4208" y="59"/>
                    <a:pt x="3982" y="184"/>
                  </a:cubicBezTo>
                  <a:cubicBezTo>
                    <a:pt x="3982" y="184"/>
                    <a:pt x="1" y="3315"/>
                    <a:pt x="7964" y="10914"/>
                  </a:cubicBezTo>
                  <a:cubicBezTo>
                    <a:pt x="7964" y="10940"/>
                    <a:pt x="12083" y="14448"/>
                    <a:pt x="16855" y="14448"/>
                  </a:cubicBezTo>
                  <a:cubicBezTo>
                    <a:pt x="17598" y="14448"/>
                    <a:pt x="18358" y="14363"/>
                    <a:pt x="19120" y="14166"/>
                  </a:cubicBezTo>
                  <a:lnTo>
                    <a:pt x="19120" y="14166"/>
                  </a:lnTo>
                  <a:cubicBezTo>
                    <a:pt x="19120" y="14166"/>
                    <a:pt x="19045" y="14174"/>
                    <a:pt x="18908" y="14174"/>
                  </a:cubicBezTo>
                  <a:cubicBezTo>
                    <a:pt x="17983" y="14174"/>
                    <a:pt x="14210" y="13828"/>
                    <a:pt x="11429" y="8452"/>
                  </a:cubicBezTo>
                  <a:cubicBezTo>
                    <a:pt x="11429" y="8452"/>
                    <a:pt x="7593" y="1"/>
                    <a:pt x="4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19"/>
          <p:cNvSpPr/>
          <p:nvPr/>
        </p:nvSpPr>
        <p:spPr>
          <a:xfrm rot="-1578210">
            <a:off x="804772" y="4131999"/>
            <a:ext cx="594463" cy="773238"/>
          </a:xfrm>
          <a:custGeom>
            <a:avLst/>
            <a:gdLst/>
            <a:ahLst/>
            <a:cxnLst/>
            <a:rect l="l" t="t" r="r" b="b"/>
            <a:pathLst>
              <a:path w="18528" h="24100" extrusionOk="0">
                <a:moveTo>
                  <a:pt x="4758" y="14470"/>
                </a:moveTo>
                <a:cubicBezTo>
                  <a:pt x="4900" y="14470"/>
                  <a:pt x="5040" y="14586"/>
                  <a:pt x="4986" y="14768"/>
                </a:cubicBezTo>
                <a:cubicBezTo>
                  <a:pt x="4925" y="15041"/>
                  <a:pt x="4834" y="15284"/>
                  <a:pt x="4742" y="15558"/>
                </a:cubicBezTo>
                <a:cubicBezTo>
                  <a:pt x="4696" y="15651"/>
                  <a:pt x="4614" y="15691"/>
                  <a:pt x="4532" y="15691"/>
                </a:cubicBezTo>
                <a:cubicBezTo>
                  <a:pt x="4400" y="15691"/>
                  <a:pt x="4268" y="15587"/>
                  <a:pt x="4286" y="15436"/>
                </a:cubicBezTo>
                <a:lnTo>
                  <a:pt x="4317" y="15315"/>
                </a:lnTo>
                <a:cubicBezTo>
                  <a:pt x="4347" y="15072"/>
                  <a:pt x="4438" y="14859"/>
                  <a:pt x="4530" y="14646"/>
                </a:cubicBezTo>
                <a:cubicBezTo>
                  <a:pt x="4566" y="14523"/>
                  <a:pt x="4663" y="14470"/>
                  <a:pt x="4758" y="14470"/>
                </a:cubicBezTo>
                <a:close/>
                <a:moveTo>
                  <a:pt x="8147" y="17321"/>
                </a:moveTo>
                <a:cubicBezTo>
                  <a:pt x="7573" y="18136"/>
                  <a:pt x="7179" y="19072"/>
                  <a:pt x="6667" y="19918"/>
                </a:cubicBezTo>
                <a:lnTo>
                  <a:pt x="6667" y="19918"/>
                </a:lnTo>
                <a:cubicBezTo>
                  <a:pt x="6791" y="19358"/>
                  <a:pt x="6999" y="18827"/>
                  <a:pt x="7265" y="18324"/>
                </a:cubicBezTo>
                <a:cubicBezTo>
                  <a:pt x="7508" y="17959"/>
                  <a:pt x="7812" y="17625"/>
                  <a:pt x="8147" y="17321"/>
                </a:cubicBezTo>
                <a:close/>
                <a:moveTo>
                  <a:pt x="2554" y="18263"/>
                </a:moveTo>
                <a:cubicBezTo>
                  <a:pt x="2402" y="19327"/>
                  <a:pt x="2037" y="20360"/>
                  <a:pt x="1490" y="21272"/>
                </a:cubicBezTo>
                <a:lnTo>
                  <a:pt x="1399" y="21242"/>
                </a:lnTo>
                <a:cubicBezTo>
                  <a:pt x="1490" y="20269"/>
                  <a:pt x="1794" y="19327"/>
                  <a:pt x="2341" y="18537"/>
                </a:cubicBezTo>
                <a:cubicBezTo>
                  <a:pt x="2402" y="18446"/>
                  <a:pt x="2463" y="18354"/>
                  <a:pt x="2554" y="18263"/>
                </a:cubicBezTo>
                <a:close/>
                <a:moveTo>
                  <a:pt x="6092" y="1"/>
                </a:moveTo>
                <a:cubicBezTo>
                  <a:pt x="5973" y="1"/>
                  <a:pt x="5853" y="87"/>
                  <a:pt x="5837" y="239"/>
                </a:cubicBezTo>
                <a:cubicBezTo>
                  <a:pt x="5837" y="1302"/>
                  <a:pt x="5563" y="2366"/>
                  <a:pt x="5046" y="3309"/>
                </a:cubicBezTo>
                <a:cubicBezTo>
                  <a:pt x="4560" y="4190"/>
                  <a:pt x="3831" y="4980"/>
                  <a:pt x="3587" y="5983"/>
                </a:cubicBezTo>
                <a:cubicBezTo>
                  <a:pt x="3405" y="6834"/>
                  <a:pt x="3466" y="7716"/>
                  <a:pt x="3739" y="8567"/>
                </a:cubicBezTo>
                <a:cubicBezTo>
                  <a:pt x="3982" y="9448"/>
                  <a:pt x="4226" y="10330"/>
                  <a:pt x="3982" y="11211"/>
                </a:cubicBezTo>
                <a:cubicBezTo>
                  <a:pt x="3739" y="12123"/>
                  <a:pt x="3223" y="12822"/>
                  <a:pt x="2919" y="13643"/>
                </a:cubicBezTo>
                <a:cubicBezTo>
                  <a:pt x="2675" y="14342"/>
                  <a:pt x="2554" y="15072"/>
                  <a:pt x="2584" y="15771"/>
                </a:cubicBezTo>
                <a:cubicBezTo>
                  <a:pt x="2584" y="15801"/>
                  <a:pt x="2584" y="15832"/>
                  <a:pt x="2584" y="15862"/>
                </a:cubicBezTo>
                <a:cubicBezTo>
                  <a:pt x="2554" y="15923"/>
                  <a:pt x="2524" y="15983"/>
                  <a:pt x="2493" y="16044"/>
                </a:cubicBezTo>
                <a:cubicBezTo>
                  <a:pt x="2159" y="16804"/>
                  <a:pt x="1520" y="17351"/>
                  <a:pt x="1065" y="17990"/>
                </a:cubicBezTo>
                <a:cubicBezTo>
                  <a:pt x="517" y="18719"/>
                  <a:pt x="426" y="19479"/>
                  <a:pt x="365" y="20330"/>
                </a:cubicBezTo>
                <a:cubicBezTo>
                  <a:pt x="365" y="20421"/>
                  <a:pt x="335" y="20604"/>
                  <a:pt x="305" y="20756"/>
                </a:cubicBezTo>
                <a:lnTo>
                  <a:pt x="61" y="21242"/>
                </a:lnTo>
                <a:cubicBezTo>
                  <a:pt x="1" y="21333"/>
                  <a:pt x="31" y="21485"/>
                  <a:pt x="153" y="21546"/>
                </a:cubicBezTo>
                <a:lnTo>
                  <a:pt x="4894" y="24069"/>
                </a:lnTo>
                <a:cubicBezTo>
                  <a:pt x="4935" y="24089"/>
                  <a:pt x="4979" y="24099"/>
                  <a:pt x="5022" y="24099"/>
                </a:cubicBezTo>
                <a:cubicBezTo>
                  <a:pt x="5107" y="24099"/>
                  <a:pt x="5188" y="24059"/>
                  <a:pt x="5229" y="23978"/>
                </a:cubicBezTo>
                <a:lnTo>
                  <a:pt x="5593" y="23278"/>
                </a:lnTo>
                <a:cubicBezTo>
                  <a:pt x="5624" y="23248"/>
                  <a:pt x="5654" y="23218"/>
                  <a:pt x="5685" y="23187"/>
                </a:cubicBezTo>
                <a:lnTo>
                  <a:pt x="5806" y="23126"/>
                </a:lnTo>
                <a:cubicBezTo>
                  <a:pt x="6749" y="22610"/>
                  <a:pt x="7539" y="22123"/>
                  <a:pt x="8056" y="21151"/>
                </a:cubicBezTo>
                <a:cubicBezTo>
                  <a:pt x="8542" y="20300"/>
                  <a:pt x="8815" y="19297"/>
                  <a:pt x="9484" y="18537"/>
                </a:cubicBezTo>
                <a:cubicBezTo>
                  <a:pt x="10305" y="17625"/>
                  <a:pt x="11551" y="17169"/>
                  <a:pt x="12341" y="16227"/>
                </a:cubicBezTo>
                <a:cubicBezTo>
                  <a:pt x="13223" y="15193"/>
                  <a:pt x="13405" y="13765"/>
                  <a:pt x="13709" y="12458"/>
                </a:cubicBezTo>
                <a:cubicBezTo>
                  <a:pt x="13831" y="11789"/>
                  <a:pt x="14104" y="11181"/>
                  <a:pt x="14499" y="10634"/>
                </a:cubicBezTo>
                <a:cubicBezTo>
                  <a:pt x="15077" y="9813"/>
                  <a:pt x="16110" y="9509"/>
                  <a:pt x="16870" y="8901"/>
                </a:cubicBezTo>
                <a:cubicBezTo>
                  <a:pt x="17569" y="8293"/>
                  <a:pt x="18056" y="7503"/>
                  <a:pt x="18299" y="6622"/>
                </a:cubicBezTo>
                <a:cubicBezTo>
                  <a:pt x="18360" y="6439"/>
                  <a:pt x="18420" y="6257"/>
                  <a:pt x="18451" y="6075"/>
                </a:cubicBezTo>
                <a:cubicBezTo>
                  <a:pt x="18528" y="5901"/>
                  <a:pt x="18374" y="5765"/>
                  <a:pt x="18227" y="5765"/>
                </a:cubicBezTo>
                <a:cubicBezTo>
                  <a:pt x="18142" y="5765"/>
                  <a:pt x="18059" y="5811"/>
                  <a:pt x="18025" y="5923"/>
                </a:cubicBezTo>
                <a:cubicBezTo>
                  <a:pt x="17478" y="6865"/>
                  <a:pt x="16749" y="7655"/>
                  <a:pt x="15837" y="8233"/>
                </a:cubicBezTo>
                <a:cubicBezTo>
                  <a:pt x="14955" y="8780"/>
                  <a:pt x="13952" y="9114"/>
                  <a:pt x="13253" y="9874"/>
                </a:cubicBezTo>
                <a:cubicBezTo>
                  <a:pt x="12706" y="10543"/>
                  <a:pt x="12341" y="11363"/>
                  <a:pt x="12189" y="12214"/>
                </a:cubicBezTo>
                <a:cubicBezTo>
                  <a:pt x="11977" y="13096"/>
                  <a:pt x="11764" y="13977"/>
                  <a:pt x="11125" y="14676"/>
                </a:cubicBezTo>
                <a:cubicBezTo>
                  <a:pt x="10578" y="15254"/>
                  <a:pt x="9849" y="15619"/>
                  <a:pt x="9241" y="16135"/>
                </a:cubicBezTo>
                <a:lnTo>
                  <a:pt x="9271" y="16075"/>
                </a:lnTo>
                <a:cubicBezTo>
                  <a:pt x="9849" y="15132"/>
                  <a:pt x="9788" y="13947"/>
                  <a:pt x="9879" y="12853"/>
                </a:cubicBezTo>
                <a:cubicBezTo>
                  <a:pt x="9879" y="12306"/>
                  <a:pt x="10031" y="11759"/>
                  <a:pt x="10274" y="11272"/>
                </a:cubicBezTo>
                <a:cubicBezTo>
                  <a:pt x="10700" y="10573"/>
                  <a:pt x="11490" y="10208"/>
                  <a:pt x="12007" y="9600"/>
                </a:cubicBezTo>
                <a:cubicBezTo>
                  <a:pt x="12493" y="9023"/>
                  <a:pt x="12797" y="8324"/>
                  <a:pt x="12888" y="7564"/>
                </a:cubicBezTo>
                <a:lnTo>
                  <a:pt x="12888" y="7442"/>
                </a:lnTo>
                <a:cubicBezTo>
                  <a:pt x="12907" y="7278"/>
                  <a:pt x="12772" y="7180"/>
                  <a:pt x="12641" y="7180"/>
                </a:cubicBezTo>
                <a:cubicBezTo>
                  <a:pt x="12554" y="7180"/>
                  <a:pt x="12469" y="7223"/>
                  <a:pt x="12433" y="7321"/>
                </a:cubicBezTo>
                <a:cubicBezTo>
                  <a:pt x="12129" y="8050"/>
                  <a:pt x="11673" y="8689"/>
                  <a:pt x="11065" y="9236"/>
                </a:cubicBezTo>
                <a:cubicBezTo>
                  <a:pt x="10457" y="9783"/>
                  <a:pt x="9666" y="10178"/>
                  <a:pt x="9211" y="10877"/>
                </a:cubicBezTo>
                <a:cubicBezTo>
                  <a:pt x="8846" y="11485"/>
                  <a:pt x="8663" y="12184"/>
                  <a:pt x="8663" y="12914"/>
                </a:cubicBezTo>
                <a:cubicBezTo>
                  <a:pt x="8572" y="13673"/>
                  <a:pt x="8542" y="14403"/>
                  <a:pt x="8116" y="15011"/>
                </a:cubicBezTo>
                <a:cubicBezTo>
                  <a:pt x="7691" y="15649"/>
                  <a:pt x="7083" y="16044"/>
                  <a:pt x="6627" y="16591"/>
                </a:cubicBezTo>
                <a:cubicBezTo>
                  <a:pt x="5867" y="17534"/>
                  <a:pt x="5624" y="18749"/>
                  <a:pt x="5198" y="19844"/>
                </a:cubicBezTo>
                <a:cubicBezTo>
                  <a:pt x="4955" y="20452"/>
                  <a:pt x="4621" y="20999"/>
                  <a:pt x="4195" y="21455"/>
                </a:cubicBezTo>
                <a:cubicBezTo>
                  <a:pt x="4140" y="21501"/>
                  <a:pt x="4076" y="21522"/>
                  <a:pt x="4015" y="21522"/>
                </a:cubicBezTo>
                <a:cubicBezTo>
                  <a:pt x="3875" y="21522"/>
                  <a:pt x="3749" y="21411"/>
                  <a:pt x="3770" y="21242"/>
                </a:cubicBezTo>
                <a:cubicBezTo>
                  <a:pt x="3891" y="20360"/>
                  <a:pt x="4226" y="19479"/>
                  <a:pt x="4712" y="18719"/>
                </a:cubicBezTo>
                <a:cubicBezTo>
                  <a:pt x="5502" y="17503"/>
                  <a:pt x="6536" y="16379"/>
                  <a:pt x="6900" y="14950"/>
                </a:cubicBezTo>
                <a:cubicBezTo>
                  <a:pt x="7113" y="14099"/>
                  <a:pt x="7083" y="13187"/>
                  <a:pt x="7387" y="12336"/>
                </a:cubicBezTo>
                <a:cubicBezTo>
                  <a:pt x="7691" y="11515"/>
                  <a:pt x="8420" y="10877"/>
                  <a:pt x="9089" y="10300"/>
                </a:cubicBezTo>
                <a:cubicBezTo>
                  <a:pt x="9788" y="9783"/>
                  <a:pt x="10335" y="9084"/>
                  <a:pt x="10700" y="8263"/>
                </a:cubicBezTo>
                <a:cubicBezTo>
                  <a:pt x="11065" y="7321"/>
                  <a:pt x="10913" y="6257"/>
                  <a:pt x="11004" y="5254"/>
                </a:cubicBezTo>
                <a:cubicBezTo>
                  <a:pt x="11125" y="4190"/>
                  <a:pt x="11490" y="3157"/>
                  <a:pt x="12098" y="2275"/>
                </a:cubicBezTo>
                <a:cubicBezTo>
                  <a:pt x="12216" y="2087"/>
                  <a:pt x="12079" y="1881"/>
                  <a:pt x="11913" y="1881"/>
                </a:cubicBezTo>
                <a:cubicBezTo>
                  <a:pt x="11864" y="1881"/>
                  <a:pt x="11812" y="1899"/>
                  <a:pt x="11764" y="1941"/>
                </a:cubicBezTo>
                <a:cubicBezTo>
                  <a:pt x="11612" y="2062"/>
                  <a:pt x="11490" y="2184"/>
                  <a:pt x="11338" y="2336"/>
                </a:cubicBezTo>
                <a:cubicBezTo>
                  <a:pt x="10670" y="2944"/>
                  <a:pt x="10183" y="3734"/>
                  <a:pt x="9970" y="4646"/>
                </a:cubicBezTo>
                <a:cubicBezTo>
                  <a:pt x="9758" y="5588"/>
                  <a:pt x="9940" y="6652"/>
                  <a:pt x="9545" y="7564"/>
                </a:cubicBezTo>
                <a:cubicBezTo>
                  <a:pt x="9241" y="8141"/>
                  <a:pt x="8815" y="8689"/>
                  <a:pt x="8268" y="9084"/>
                </a:cubicBezTo>
                <a:lnTo>
                  <a:pt x="8207" y="9144"/>
                </a:lnTo>
                <a:cubicBezTo>
                  <a:pt x="8157" y="9178"/>
                  <a:pt x="8103" y="9193"/>
                  <a:pt x="8053" y="9193"/>
                </a:cubicBezTo>
                <a:cubicBezTo>
                  <a:pt x="7923" y="9193"/>
                  <a:pt x="7812" y="9094"/>
                  <a:pt x="7812" y="8962"/>
                </a:cubicBezTo>
                <a:cubicBezTo>
                  <a:pt x="7843" y="8567"/>
                  <a:pt x="7843" y="8141"/>
                  <a:pt x="7904" y="7777"/>
                </a:cubicBezTo>
                <a:cubicBezTo>
                  <a:pt x="7995" y="6986"/>
                  <a:pt x="8268" y="6227"/>
                  <a:pt x="8724" y="5588"/>
                </a:cubicBezTo>
                <a:cubicBezTo>
                  <a:pt x="8816" y="5404"/>
                  <a:pt x="8682" y="5221"/>
                  <a:pt x="8520" y="5221"/>
                </a:cubicBezTo>
                <a:cubicBezTo>
                  <a:pt x="8467" y="5221"/>
                  <a:pt x="8411" y="5240"/>
                  <a:pt x="8359" y="5284"/>
                </a:cubicBezTo>
                <a:lnTo>
                  <a:pt x="8268" y="5345"/>
                </a:lnTo>
                <a:cubicBezTo>
                  <a:pt x="7691" y="5831"/>
                  <a:pt x="7265" y="6470"/>
                  <a:pt x="7052" y="7199"/>
                </a:cubicBezTo>
                <a:cubicBezTo>
                  <a:pt x="6870" y="7989"/>
                  <a:pt x="6992" y="8841"/>
                  <a:pt x="6627" y="9570"/>
                </a:cubicBezTo>
                <a:cubicBezTo>
                  <a:pt x="6505" y="9874"/>
                  <a:pt x="6323" y="10117"/>
                  <a:pt x="6080" y="10330"/>
                </a:cubicBezTo>
                <a:cubicBezTo>
                  <a:pt x="6037" y="10373"/>
                  <a:pt x="5982" y="10393"/>
                  <a:pt x="5928" y="10393"/>
                </a:cubicBezTo>
                <a:cubicBezTo>
                  <a:pt x="5830" y="10393"/>
                  <a:pt x="5735" y="10326"/>
                  <a:pt x="5715" y="10208"/>
                </a:cubicBezTo>
                <a:cubicBezTo>
                  <a:pt x="5563" y="9448"/>
                  <a:pt x="5320" y="8719"/>
                  <a:pt x="5107" y="7989"/>
                </a:cubicBezTo>
                <a:cubicBezTo>
                  <a:pt x="4925" y="7351"/>
                  <a:pt x="4864" y="6682"/>
                  <a:pt x="4955" y="6014"/>
                </a:cubicBezTo>
                <a:cubicBezTo>
                  <a:pt x="5138" y="5041"/>
                  <a:pt x="5897" y="4312"/>
                  <a:pt x="6262" y="3369"/>
                </a:cubicBezTo>
                <a:cubicBezTo>
                  <a:pt x="6597" y="2518"/>
                  <a:pt x="6657" y="1576"/>
                  <a:pt x="6445" y="695"/>
                </a:cubicBezTo>
                <a:cubicBezTo>
                  <a:pt x="6414" y="512"/>
                  <a:pt x="6353" y="330"/>
                  <a:pt x="6323" y="178"/>
                </a:cubicBezTo>
                <a:cubicBezTo>
                  <a:pt x="6282" y="56"/>
                  <a:pt x="6188" y="1"/>
                  <a:pt x="6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9"/>
          <p:cNvSpPr/>
          <p:nvPr/>
        </p:nvSpPr>
        <p:spPr>
          <a:xfrm rot="417993" flipH="1">
            <a:off x="547031" y="2292973"/>
            <a:ext cx="625477" cy="666356"/>
          </a:xfrm>
          <a:custGeom>
            <a:avLst/>
            <a:gdLst/>
            <a:ahLst/>
            <a:cxnLst/>
            <a:rect l="l" t="t" r="r" b="b"/>
            <a:pathLst>
              <a:path w="25017" h="26652" extrusionOk="0">
                <a:moveTo>
                  <a:pt x="10987" y="1"/>
                </a:moveTo>
                <a:cubicBezTo>
                  <a:pt x="10771" y="1"/>
                  <a:pt x="10554" y="12"/>
                  <a:pt x="10335" y="36"/>
                </a:cubicBezTo>
                <a:cubicBezTo>
                  <a:pt x="8815" y="188"/>
                  <a:pt x="7417" y="948"/>
                  <a:pt x="6049" y="1678"/>
                </a:cubicBezTo>
                <a:cubicBezTo>
                  <a:pt x="5107" y="2164"/>
                  <a:pt x="244" y="3988"/>
                  <a:pt x="122" y="5264"/>
                </a:cubicBezTo>
                <a:cubicBezTo>
                  <a:pt x="1" y="6571"/>
                  <a:pt x="2402" y="7088"/>
                  <a:pt x="3283" y="7605"/>
                </a:cubicBezTo>
                <a:cubicBezTo>
                  <a:pt x="7569" y="10219"/>
                  <a:pt x="7751" y="14748"/>
                  <a:pt x="8299" y="19307"/>
                </a:cubicBezTo>
                <a:cubicBezTo>
                  <a:pt x="8329" y="19702"/>
                  <a:pt x="8390" y="20067"/>
                  <a:pt x="8663" y="20340"/>
                </a:cubicBezTo>
                <a:cubicBezTo>
                  <a:pt x="8819" y="20474"/>
                  <a:pt x="9021" y="20534"/>
                  <a:pt x="9229" y="20534"/>
                </a:cubicBezTo>
                <a:cubicBezTo>
                  <a:pt x="9589" y="20534"/>
                  <a:pt x="9971" y="20355"/>
                  <a:pt x="10183" y="20067"/>
                </a:cubicBezTo>
                <a:cubicBezTo>
                  <a:pt x="10517" y="19611"/>
                  <a:pt x="10639" y="19003"/>
                  <a:pt x="10669" y="18425"/>
                </a:cubicBezTo>
                <a:cubicBezTo>
                  <a:pt x="10882" y="16754"/>
                  <a:pt x="11065" y="15082"/>
                  <a:pt x="11247" y="13380"/>
                </a:cubicBezTo>
                <a:cubicBezTo>
                  <a:pt x="13496" y="17027"/>
                  <a:pt x="12128" y="21769"/>
                  <a:pt x="13192" y="25933"/>
                </a:cubicBezTo>
                <a:cubicBezTo>
                  <a:pt x="13283" y="26146"/>
                  <a:pt x="13344" y="26389"/>
                  <a:pt x="13527" y="26541"/>
                </a:cubicBezTo>
                <a:cubicBezTo>
                  <a:pt x="13635" y="26618"/>
                  <a:pt x="13749" y="26652"/>
                  <a:pt x="13864" y="26652"/>
                </a:cubicBezTo>
                <a:cubicBezTo>
                  <a:pt x="14294" y="26652"/>
                  <a:pt x="14733" y="26176"/>
                  <a:pt x="14925" y="25720"/>
                </a:cubicBezTo>
                <a:cubicBezTo>
                  <a:pt x="16323" y="23046"/>
                  <a:pt x="16445" y="19945"/>
                  <a:pt x="16323" y="16906"/>
                </a:cubicBezTo>
                <a:lnTo>
                  <a:pt x="16323" y="16906"/>
                </a:lnTo>
                <a:cubicBezTo>
                  <a:pt x="16749" y="18851"/>
                  <a:pt x="17083" y="21374"/>
                  <a:pt x="17326" y="22438"/>
                </a:cubicBezTo>
                <a:cubicBezTo>
                  <a:pt x="17673" y="23751"/>
                  <a:pt x="18303" y="23873"/>
                  <a:pt x="18524" y="23873"/>
                </a:cubicBezTo>
                <a:cubicBezTo>
                  <a:pt x="18574" y="23873"/>
                  <a:pt x="18603" y="23866"/>
                  <a:pt x="18603" y="23866"/>
                </a:cubicBezTo>
                <a:cubicBezTo>
                  <a:pt x="18643" y="23872"/>
                  <a:pt x="18683" y="23875"/>
                  <a:pt x="18722" y="23875"/>
                </a:cubicBezTo>
                <a:cubicBezTo>
                  <a:pt x="19491" y="23875"/>
                  <a:pt x="19850" y="22760"/>
                  <a:pt x="19879" y="21921"/>
                </a:cubicBezTo>
                <a:cubicBezTo>
                  <a:pt x="19940" y="19945"/>
                  <a:pt x="19879" y="18030"/>
                  <a:pt x="19727" y="16055"/>
                </a:cubicBezTo>
                <a:lnTo>
                  <a:pt x="19727" y="16055"/>
                </a:lnTo>
                <a:cubicBezTo>
                  <a:pt x="20457" y="17726"/>
                  <a:pt x="20730" y="20036"/>
                  <a:pt x="21338" y="20371"/>
                </a:cubicBezTo>
                <a:cubicBezTo>
                  <a:pt x="21515" y="20473"/>
                  <a:pt x="21681" y="20512"/>
                  <a:pt x="21833" y="20512"/>
                </a:cubicBezTo>
                <a:cubicBezTo>
                  <a:pt x="22358" y="20512"/>
                  <a:pt x="22706" y="20036"/>
                  <a:pt x="22706" y="20036"/>
                </a:cubicBezTo>
                <a:cubicBezTo>
                  <a:pt x="23709" y="17635"/>
                  <a:pt x="22736" y="15021"/>
                  <a:pt x="21490" y="12650"/>
                </a:cubicBezTo>
                <a:lnTo>
                  <a:pt x="21490" y="12650"/>
                </a:lnTo>
                <a:cubicBezTo>
                  <a:pt x="22250" y="13319"/>
                  <a:pt x="22888" y="14292"/>
                  <a:pt x="23344" y="14626"/>
                </a:cubicBezTo>
                <a:cubicBezTo>
                  <a:pt x="23508" y="14741"/>
                  <a:pt x="23665" y="14782"/>
                  <a:pt x="23807" y="14782"/>
                </a:cubicBezTo>
                <a:cubicBezTo>
                  <a:pt x="24193" y="14782"/>
                  <a:pt x="24469" y="14474"/>
                  <a:pt x="24469" y="14474"/>
                </a:cubicBezTo>
                <a:cubicBezTo>
                  <a:pt x="25016" y="13471"/>
                  <a:pt x="24469" y="12316"/>
                  <a:pt x="23952" y="11374"/>
                </a:cubicBezTo>
                <a:cubicBezTo>
                  <a:pt x="22433" y="8669"/>
                  <a:pt x="20518" y="6206"/>
                  <a:pt x="18390" y="3988"/>
                </a:cubicBezTo>
                <a:cubicBezTo>
                  <a:pt x="16385" y="1955"/>
                  <a:pt x="13804" y="1"/>
                  <a:pt x="1098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8" name="Google Shape;758;p19"/>
          <p:cNvGrpSpPr/>
          <p:nvPr/>
        </p:nvGrpSpPr>
        <p:grpSpPr>
          <a:xfrm>
            <a:off x="260813" y="1009250"/>
            <a:ext cx="334375" cy="133000"/>
            <a:chOff x="4881050" y="4329375"/>
            <a:chExt cx="334375" cy="133000"/>
          </a:xfrm>
        </p:grpSpPr>
        <p:sp>
          <p:nvSpPr>
            <p:cNvPr id="759" name="Google Shape;759;p19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19"/>
          <p:cNvGrpSpPr/>
          <p:nvPr/>
        </p:nvGrpSpPr>
        <p:grpSpPr>
          <a:xfrm>
            <a:off x="2812788" y="2505250"/>
            <a:ext cx="334375" cy="133000"/>
            <a:chOff x="4881050" y="4329375"/>
            <a:chExt cx="334375" cy="133000"/>
          </a:xfrm>
        </p:grpSpPr>
        <p:sp>
          <p:nvSpPr>
            <p:cNvPr id="762" name="Google Shape;762;p19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19"/>
          <p:cNvGrpSpPr/>
          <p:nvPr/>
        </p:nvGrpSpPr>
        <p:grpSpPr>
          <a:xfrm>
            <a:off x="2687313" y="1111325"/>
            <a:ext cx="334375" cy="133000"/>
            <a:chOff x="4881050" y="4329375"/>
            <a:chExt cx="334375" cy="133000"/>
          </a:xfrm>
        </p:grpSpPr>
        <p:sp>
          <p:nvSpPr>
            <p:cNvPr id="765" name="Google Shape;765;p19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19"/>
          <p:cNvGrpSpPr/>
          <p:nvPr/>
        </p:nvGrpSpPr>
        <p:grpSpPr>
          <a:xfrm>
            <a:off x="1497203" y="187132"/>
            <a:ext cx="1895482" cy="4349986"/>
            <a:chOff x="1300408" y="2620977"/>
            <a:chExt cx="1484789" cy="3407478"/>
          </a:xfrm>
        </p:grpSpPr>
        <p:sp>
          <p:nvSpPr>
            <p:cNvPr id="768" name="Google Shape;768;p19"/>
            <p:cNvSpPr/>
            <p:nvPr/>
          </p:nvSpPr>
          <p:spPr>
            <a:xfrm>
              <a:off x="1320493" y="2620977"/>
              <a:ext cx="88950" cy="77375"/>
            </a:xfrm>
            <a:custGeom>
              <a:avLst/>
              <a:gdLst/>
              <a:ahLst/>
              <a:cxnLst/>
              <a:rect l="l" t="t" r="r" b="b"/>
              <a:pathLst>
                <a:path w="3558" h="3095" extrusionOk="0">
                  <a:moveTo>
                    <a:pt x="1749" y="1"/>
                  </a:moveTo>
                  <a:cubicBezTo>
                    <a:pt x="1516" y="1"/>
                    <a:pt x="1282" y="50"/>
                    <a:pt x="1065" y="155"/>
                  </a:cubicBezTo>
                  <a:cubicBezTo>
                    <a:pt x="305" y="580"/>
                    <a:pt x="1" y="1492"/>
                    <a:pt x="396" y="2252"/>
                  </a:cubicBezTo>
                  <a:cubicBezTo>
                    <a:pt x="652" y="2785"/>
                    <a:pt x="1208" y="3094"/>
                    <a:pt x="1779" y="3094"/>
                  </a:cubicBezTo>
                  <a:cubicBezTo>
                    <a:pt x="2022" y="3094"/>
                    <a:pt x="2267" y="3038"/>
                    <a:pt x="2493" y="2921"/>
                  </a:cubicBezTo>
                  <a:cubicBezTo>
                    <a:pt x="3253" y="2556"/>
                    <a:pt x="3557" y="1614"/>
                    <a:pt x="3162" y="854"/>
                  </a:cubicBezTo>
                  <a:cubicBezTo>
                    <a:pt x="2902" y="311"/>
                    <a:pt x="2331" y="1"/>
                    <a:pt x="1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1425033" y="2661106"/>
              <a:ext cx="53975" cy="47350"/>
            </a:xfrm>
            <a:custGeom>
              <a:avLst/>
              <a:gdLst/>
              <a:ahLst/>
              <a:cxnLst/>
              <a:rect l="l" t="t" r="r" b="b"/>
              <a:pathLst>
                <a:path w="2159" h="1894" extrusionOk="0">
                  <a:moveTo>
                    <a:pt x="1081" y="1"/>
                  </a:moveTo>
                  <a:cubicBezTo>
                    <a:pt x="936" y="1"/>
                    <a:pt x="786" y="33"/>
                    <a:pt x="639" y="103"/>
                  </a:cubicBezTo>
                  <a:cubicBezTo>
                    <a:pt x="183" y="376"/>
                    <a:pt x="0" y="923"/>
                    <a:pt x="243" y="1379"/>
                  </a:cubicBezTo>
                  <a:cubicBezTo>
                    <a:pt x="396" y="1707"/>
                    <a:pt x="738" y="1893"/>
                    <a:pt x="1098" y="1893"/>
                  </a:cubicBezTo>
                  <a:cubicBezTo>
                    <a:pt x="1239" y="1893"/>
                    <a:pt x="1383" y="1865"/>
                    <a:pt x="1520" y="1805"/>
                  </a:cubicBezTo>
                  <a:cubicBezTo>
                    <a:pt x="1976" y="1562"/>
                    <a:pt x="2158" y="1015"/>
                    <a:pt x="1946" y="528"/>
                  </a:cubicBezTo>
                  <a:cubicBezTo>
                    <a:pt x="1772" y="203"/>
                    <a:pt x="1443" y="1"/>
                    <a:pt x="1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1300408" y="2982836"/>
              <a:ext cx="255350" cy="223225"/>
            </a:xfrm>
            <a:custGeom>
              <a:avLst/>
              <a:gdLst/>
              <a:ahLst/>
              <a:cxnLst/>
              <a:rect l="l" t="t" r="r" b="b"/>
              <a:pathLst>
                <a:path w="10214" h="8929" extrusionOk="0">
                  <a:moveTo>
                    <a:pt x="5147" y="0"/>
                  </a:moveTo>
                  <a:cubicBezTo>
                    <a:pt x="4466" y="0"/>
                    <a:pt x="3776" y="158"/>
                    <a:pt x="3131" y="489"/>
                  </a:cubicBezTo>
                  <a:cubicBezTo>
                    <a:pt x="882" y="1583"/>
                    <a:pt x="0" y="4289"/>
                    <a:pt x="1155" y="6477"/>
                  </a:cubicBezTo>
                  <a:cubicBezTo>
                    <a:pt x="1928" y="8043"/>
                    <a:pt x="3503" y="8928"/>
                    <a:pt x="5133" y="8928"/>
                  </a:cubicBezTo>
                  <a:cubicBezTo>
                    <a:pt x="5812" y="8928"/>
                    <a:pt x="6500" y="8775"/>
                    <a:pt x="7143" y="8453"/>
                  </a:cubicBezTo>
                  <a:cubicBezTo>
                    <a:pt x="9362" y="7358"/>
                    <a:pt x="10213" y="4653"/>
                    <a:pt x="9119" y="2465"/>
                  </a:cubicBezTo>
                  <a:cubicBezTo>
                    <a:pt x="8347" y="900"/>
                    <a:pt x="6775" y="0"/>
                    <a:pt x="5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1402233" y="2776431"/>
              <a:ext cx="166450" cy="145900"/>
            </a:xfrm>
            <a:custGeom>
              <a:avLst/>
              <a:gdLst/>
              <a:ahLst/>
              <a:cxnLst/>
              <a:rect l="l" t="t" r="r" b="b"/>
              <a:pathLst>
                <a:path w="6658" h="5836" extrusionOk="0">
                  <a:moveTo>
                    <a:pt x="3352" y="1"/>
                  </a:moveTo>
                  <a:cubicBezTo>
                    <a:pt x="2902" y="1"/>
                    <a:pt x="2442" y="105"/>
                    <a:pt x="2007" y="323"/>
                  </a:cubicBezTo>
                  <a:cubicBezTo>
                    <a:pt x="578" y="1082"/>
                    <a:pt x="0" y="2815"/>
                    <a:pt x="730" y="4213"/>
                  </a:cubicBezTo>
                  <a:cubicBezTo>
                    <a:pt x="1246" y="5245"/>
                    <a:pt x="2263" y="5836"/>
                    <a:pt x="3330" y="5836"/>
                  </a:cubicBezTo>
                  <a:cubicBezTo>
                    <a:pt x="3772" y="5836"/>
                    <a:pt x="4223" y="5734"/>
                    <a:pt x="4651" y="5520"/>
                  </a:cubicBezTo>
                  <a:cubicBezTo>
                    <a:pt x="6080" y="4791"/>
                    <a:pt x="6657" y="3028"/>
                    <a:pt x="5928" y="1599"/>
                  </a:cubicBezTo>
                  <a:cubicBezTo>
                    <a:pt x="5416" y="576"/>
                    <a:pt x="4410" y="1"/>
                    <a:pt x="3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2561023" y="5804254"/>
              <a:ext cx="224175" cy="224200"/>
            </a:xfrm>
            <a:custGeom>
              <a:avLst/>
              <a:gdLst/>
              <a:ahLst/>
              <a:cxnLst/>
              <a:rect l="l" t="t" r="r" b="b"/>
              <a:pathLst>
                <a:path w="8967" h="8968" extrusionOk="0">
                  <a:moveTo>
                    <a:pt x="4468" y="1"/>
                  </a:moveTo>
                  <a:cubicBezTo>
                    <a:pt x="2006" y="1"/>
                    <a:pt x="0" y="2007"/>
                    <a:pt x="0" y="4499"/>
                  </a:cubicBezTo>
                  <a:cubicBezTo>
                    <a:pt x="0" y="6961"/>
                    <a:pt x="2006" y="8967"/>
                    <a:pt x="4468" y="8967"/>
                  </a:cubicBezTo>
                  <a:cubicBezTo>
                    <a:pt x="6961" y="8967"/>
                    <a:pt x="8967" y="6961"/>
                    <a:pt x="8967" y="4499"/>
                  </a:cubicBezTo>
                  <a:cubicBezTo>
                    <a:pt x="8967" y="2007"/>
                    <a:pt x="6961" y="1"/>
                    <a:pt x="4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2502498" y="5612454"/>
              <a:ext cx="158100" cy="146550"/>
            </a:xfrm>
            <a:custGeom>
              <a:avLst/>
              <a:gdLst/>
              <a:ahLst/>
              <a:cxnLst/>
              <a:rect l="l" t="t" r="r" b="b"/>
              <a:pathLst>
                <a:path w="6324" h="5862" extrusionOk="0">
                  <a:moveTo>
                    <a:pt x="3143" y="0"/>
                  </a:moveTo>
                  <a:cubicBezTo>
                    <a:pt x="2979" y="0"/>
                    <a:pt x="2812" y="14"/>
                    <a:pt x="2645" y="43"/>
                  </a:cubicBezTo>
                  <a:cubicBezTo>
                    <a:pt x="1034" y="317"/>
                    <a:pt x="1" y="1837"/>
                    <a:pt x="274" y="3448"/>
                  </a:cubicBezTo>
                  <a:cubicBezTo>
                    <a:pt x="519" y="4861"/>
                    <a:pt x="1760" y="5861"/>
                    <a:pt x="3150" y="5861"/>
                  </a:cubicBezTo>
                  <a:cubicBezTo>
                    <a:pt x="3315" y="5861"/>
                    <a:pt x="3481" y="5847"/>
                    <a:pt x="3648" y="5819"/>
                  </a:cubicBezTo>
                  <a:cubicBezTo>
                    <a:pt x="5259" y="5515"/>
                    <a:pt x="6323" y="4025"/>
                    <a:pt x="6019" y="2414"/>
                  </a:cubicBezTo>
                  <a:cubicBezTo>
                    <a:pt x="5774" y="1001"/>
                    <a:pt x="4533" y="0"/>
                    <a:pt x="3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2552648" y="5304254"/>
              <a:ext cx="66150" cy="66125"/>
            </a:xfrm>
            <a:custGeom>
              <a:avLst/>
              <a:gdLst/>
              <a:ahLst/>
              <a:cxnLst/>
              <a:rect l="l" t="t" r="r" b="b"/>
              <a:pathLst>
                <a:path w="2646" h="2645" extrusionOk="0">
                  <a:moveTo>
                    <a:pt x="1308" y="0"/>
                  </a:moveTo>
                  <a:cubicBezTo>
                    <a:pt x="578" y="0"/>
                    <a:pt x="1" y="578"/>
                    <a:pt x="1" y="1307"/>
                  </a:cubicBezTo>
                  <a:cubicBezTo>
                    <a:pt x="1" y="2037"/>
                    <a:pt x="578" y="2645"/>
                    <a:pt x="1308" y="2645"/>
                  </a:cubicBezTo>
                  <a:cubicBezTo>
                    <a:pt x="2037" y="2645"/>
                    <a:pt x="2645" y="2037"/>
                    <a:pt x="2645" y="1307"/>
                  </a:cubicBezTo>
                  <a:cubicBezTo>
                    <a:pt x="2645" y="578"/>
                    <a:pt x="2037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2659048" y="5491179"/>
              <a:ext cx="110200" cy="110225"/>
            </a:xfrm>
            <a:custGeom>
              <a:avLst/>
              <a:gdLst/>
              <a:ahLst/>
              <a:cxnLst/>
              <a:rect l="l" t="t" r="r" b="b"/>
              <a:pathLst>
                <a:path w="4408" h="4409" extrusionOk="0">
                  <a:moveTo>
                    <a:pt x="2189" y="1"/>
                  </a:moveTo>
                  <a:cubicBezTo>
                    <a:pt x="973" y="1"/>
                    <a:pt x="0" y="973"/>
                    <a:pt x="0" y="2189"/>
                  </a:cubicBezTo>
                  <a:cubicBezTo>
                    <a:pt x="0" y="3405"/>
                    <a:pt x="973" y="4408"/>
                    <a:pt x="2189" y="4408"/>
                  </a:cubicBezTo>
                  <a:cubicBezTo>
                    <a:pt x="3405" y="4408"/>
                    <a:pt x="4408" y="3405"/>
                    <a:pt x="4408" y="2189"/>
                  </a:cubicBezTo>
                  <a:cubicBezTo>
                    <a:pt x="4408" y="973"/>
                    <a:pt x="3405" y="1"/>
                    <a:pt x="2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19"/>
          <p:cNvSpPr/>
          <p:nvPr/>
        </p:nvSpPr>
        <p:spPr>
          <a:xfrm>
            <a:off x="-43450" y="3743350"/>
            <a:ext cx="825250" cy="1315375"/>
          </a:xfrm>
          <a:custGeom>
            <a:avLst/>
            <a:gdLst/>
            <a:ahLst/>
            <a:cxnLst/>
            <a:rect l="l" t="t" r="r" b="b"/>
            <a:pathLst>
              <a:path w="33010" h="52615" extrusionOk="0">
                <a:moveTo>
                  <a:pt x="14590" y="31976"/>
                </a:moveTo>
                <a:lnTo>
                  <a:pt x="14590" y="31976"/>
                </a:lnTo>
                <a:cubicBezTo>
                  <a:pt x="15168" y="33557"/>
                  <a:pt x="15867" y="35107"/>
                  <a:pt x="16080" y="36840"/>
                </a:cubicBezTo>
                <a:cubicBezTo>
                  <a:pt x="16140" y="37600"/>
                  <a:pt x="16110" y="38359"/>
                  <a:pt x="15988" y="39119"/>
                </a:cubicBezTo>
                <a:cubicBezTo>
                  <a:pt x="15563" y="38390"/>
                  <a:pt x="15228" y="37630"/>
                  <a:pt x="15016" y="36779"/>
                </a:cubicBezTo>
                <a:cubicBezTo>
                  <a:pt x="14560" y="35229"/>
                  <a:pt x="14651" y="33587"/>
                  <a:pt x="14590" y="31976"/>
                </a:cubicBezTo>
                <a:close/>
                <a:moveTo>
                  <a:pt x="24195" y="36748"/>
                </a:moveTo>
                <a:lnTo>
                  <a:pt x="24195" y="36748"/>
                </a:lnTo>
                <a:cubicBezTo>
                  <a:pt x="23982" y="38846"/>
                  <a:pt x="24134" y="41004"/>
                  <a:pt x="24043" y="43132"/>
                </a:cubicBezTo>
                <a:lnTo>
                  <a:pt x="24043" y="43223"/>
                </a:lnTo>
                <a:cubicBezTo>
                  <a:pt x="23770" y="42007"/>
                  <a:pt x="23466" y="40791"/>
                  <a:pt x="23557" y="39484"/>
                </a:cubicBezTo>
                <a:cubicBezTo>
                  <a:pt x="23618" y="38542"/>
                  <a:pt x="23891" y="37660"/>
                  <a:pt x="24195" y="36748"/>
                </a:cubicBezTo>
                <a:close/>
                <a:moveTo>
                  <a:pt x="14621" y="44135"/>
                </a:moveTo>
                <a:cubicBezTo>
                  <a:pt x="15563" y="46353"/>
                  <a:pt x="15684" y="48481"/>
                  <a:pt x="15684" y="50852"/>
                </a:cubicBezTo>
                <a:lnTo>
                  <a:pt x="15441" y="50852"/>
                </a:lnTo>
                <a:cubicBezTo>
                  <a:pt x="14773" y="48876"/>
                  <a:pt x="14256" y="47083"/>
                  <a:pt x="14499" y="44834"/>
                </a:cubicBezTo>
                <a:cubicBezTo>
                  <a:pt x="14560" y="44621"/>
                  <a:pt x="14590" y="44347"/>
                  <a:pt x="14621" y="44135"/>
                </a:cubicBezTo>
                <a:close/>
                <a:moveTo>
                  <a:pt x="17751" y="0"/>
                </a:moveTo>
                <a:lnTo>
                  <a:pt x="17751" y="0"/>
                </a:lnTo>
                <a:cubicBezTo>
                  <a:pt x="16748" y="1672"/>
                  <a:pt x="15745" y="3374"/>
                  <a:pt x="15198" y="5198"/>
                </a:cubicBezTo>
                <a:cubicBezTo>
                  <a:pt x="14590" y="7082"/>
                  <a:pt x="14377" y="9088"/>
                  <a:pt x="14894" y="10943"/>
                </a:cubicBezTo>
                <a:cubicBezTo>
                  <a:pt x="15472" y="12979"/>
                  <a:pt x="16870" y="14742"/>
                  <a:pt x="17052" y="16870"/>
                </a:cubicBezTo>
                <a:cubicBezTo>
                  <a:pt x="17174" y="18298"/>
                  <a:pt x="16718" y="19697"/>
                  <a:pt x="16171" y="21034"/>
                </a:cubicBezTo>
                <a:lnTo>
                  <a:pt x="15624" y="22402"/>
                </a:lnTo>
                <a:cubicBezTo>
                  <a:pt x="15198" y="21216"/>
                  <a:pt x="14560" y="20122"/>
                  <a:pt x="14134" y="18937"/>
                </a:cubicBezTo>
                <a:cubicBezTo>
                  <a:pt x="13040" y="16019"/>
                  <a:pt x="13253" y="12614"/>
                  <a:pt x="14651" y="9848"/>
                </a:cubicBezTo>
                <a:lnTo>
                  <a:pt x="14651" y="9848"/>
                </a:lnTo>
                <a:cubicBezTo>
                  <a:pt x="13800" y="11186"/>
                  <a:pt x="12949" y="12554"/>
                  <a:pt x="12432" y="14043"/>
                </a:cubicBezTo>
                <a:cubicBezTo>
                  <a:pt x="11885" y="15502"/>
                  <a:pt x="11611" y="17174"/>
                  <a:pt x="12007" y="18693"/>
                </a:cubicBezTo>
                <a:cubicBezTo>
                  <a:pt x="12432" y="20365"/>
                  <a:pt x="13526" y="21885"/>
                  <a:pt x="13587" y="23618"/>
                </a:cubicBezTo>
                <a:cubicBezTo>
                  <a:pt x="13648" y="24590"/>
                  <a:pt x="13374" y="25532"/>
                  <a:pt x="12979" y="26444"/>
                </a:cubicBezTo>
                <a:cubicBezTo>
                  <a:pt x="11915" y="24864"/>
                  <a:pt x="10456" y="23526"/>
                  <a:pt x="9119" y="22128"/>
                </a:cubicBezTo>
                <a:cubicBezTo>
                  <a:pt x="8116" y="21095"/>
                  <a:pt x="7204" y="19970"/>
                  <a:pt x="6809" y="18602"/>
                </a:cubicBezTo>
                <a:cubicBezTo>
                  <a:pt x="6201" y="16566"/>
                  <a:pt x="6870" y="14377"/>
                  <a:pt x="6657" y="12280"/>
                </a:cubicBezTo>
                <a:cubicBezTo>
                  <a:pt x="6444" y="10335"/>
                  <a:pt x="5502" y="8541"/>
                  <a:pt x="4286" y="7022"/>
                </a:cubicBezTo>
                <a:cubicBezTo>
                  <a:pt x="3070" y="5563"/>
                  <a:pt x="1520" y="4286"/>
                  <a:pt x="0" y="3131"/>
                </a:cubicBezTo>
                <a:lnTo>
                  <a:pt x="0" y="3131"/>
                </a:lnTo>
                <a:cubicBezTo>
                  <a:pt x="2736" y="5775"/>
                  <a:pt x="4377" y="9575"/>
                  <a:pt x="4286" y="13374"/>
                </a:cubicBezTo>
                <a:cubicBezTo>
                  <a:pt x="4256" y="15532"/>
                  <a:pt x="3678" y="17751"/>
                  <a:pt x="4164" y="19848"/>
                </a:cubicBezTo>
                <a:cubicBezTo>
                  <a:pt x="4620" y="21672"/>
                  <a:pt x="5836" y="23192"/>
                  <a:pt x="7113" y="24560"/>
                </a:cubicBezTo>
                <a:cubicBezTo>
                  <a:pt x="8389" y="25958"/>
                  <a:pt x="9757" y="27356"/>
                  <a:pt x="10213" y="29302"/>
                </a:cubicBezTo>
                <a:cubicBezTo>
                  <a:pt x="10639" y="31156"/>
                  <a:pt x="10365" y="33071"/>
                  <a:pt x="10639" y="34955"/>
                </a:cubicBezTo>
                <a:cubicBezTo>
                  <a:pt x="10852" y="36566"/>
                  <a:pt x="11459" y="37995"/>
                  <a:pt x="12189" y="39393"/>
                </a:cubicBezTo>
                <a:cubicBezTo>
                  <a:pt x="12219" y="39545"/>
                  <a:pt x="12219" y="39697"/>
                  <a:pt x="12219" y="39910"/>
                </a:cubicBezTo>
                <a:cubicBezTo>
                  <a:pt x="12341" y="41642"/>
                  <a:pt x="11703" y="43314"/>
                  <a:pt x="11459" y="45016"/>
                </a:cubicBezTo>
                <a:cubicBezTo>
                  <a:pt x="11216" y="46901"/>
                  <a:pt x="11763" y="48420"/>
                  <a:pt x="12523" y="50122"/>
                </a:cubicBezTo>
                <a:cubicBezTo>
                  <a:pt x="12614" y="50305"/>
                  <a:pt x="12736" y="50639"/>
                  <a:pt x="12827" y="51004"/>
                </a:cubicBezTo>
                <a:lnTo>
                  <a:pt x="12827" y="52615"/>
                </a:lnTo>
                <a:lnTo>
                  <a:pt x="25289" y="52615"/>
                </a:lnTo>
                <a:lnTo>
                  <a:pt x="25289" y="50305"/>
                </a:lnTo>
                <a:cubicBezTo>
                  <a:pt x="25381" y="50153"/>
                  <a:pt x="25441" y="50001"/>
                  <a:pt x="25533" y="49879"/>
                </a:cubicBezTo>
                <a:cubicBezTo>
                  <a:pt x="26779" y="47995"/>
                  <a:pt x="27782" y="46293"/>
                  <a:pt x="27812" y="43922"/>
                </a:cubicBezTo>
                <a:cubicBezTo>
                  <a:pt x="27843" y="41794"/>
                  <a:pt x="27417" y="39666"/>
                  <a:pt x="27873" y="37569"/>
                </a:cubicBezTo>
                <a:cubicBezTo>
                  <a:pt x="28451" y="35046"/>
                  <a:pt x="30366" y="32919"/>
                  <a:pt x="30913" y="30365"/>
                </a:cubicBezTo>
                <a:cubicBezTo>
                  <a:pt x="31521" y="27539"/>
                  <a:pt x="30457" y="24651"/>
                  <a:pt x="29697" y="21885"/>
                </a:cubicBezTo>
                <a:cubicBezTo>
                  <a:pt x="29362" y="20517"/>
                  <a:pt x="29059" y="19089"/>
                  <a:pt x="29362" y="17660"/>
                </a:cubicBezTo>
                <a:cubicBezTo>
                  <a:pt x="29758" y="15654"/>
                  <a:pt x="31369" y="14073"/>
                  <a:pt x="32220" y="12098"/>
                </a:cubicBezTo>
                <a:cubicBezTo>
                  <a:pt x="32980" y="10304"/>
                  <a:pt x="33010" y="8268"/>
                  <a:pt x="32645" y="6353"/>
                </a:cubicBezTo>
                <a:cubicBezTo>
                  <a:pt x="32250" y="4468"/>
                  <a:pt x="31521" y="2645"/>
                  <a:pt x="30730" y="851"/>
                </a:cubicBezTo>
                <a:lnTo>
                  <a:pt x="30730" y="851"/>
                </a:lnTo>
                <a:cubicBezTo>
                  <a:pt x="31885" y="4499"/>
                  <a:pt x="31490" y="8602"/>
                  <a:pt x="29606" y="11915"/>
                </a:cubicBezTo>
                <a:cubicBezTo>
                  <a:pt x="28542" y="13769"/>
                  <a:pt x="26961" y="15441"/>
                  <a:pt x="26414" y="17538"/>
                </a:cubicBezTo>
                <a:cubicBezTo>
                  <a:pt x="25958" y="19301"/>
                  <a:pt x="26262" y="21247"/>
                  <a:pt x="26718" y="23040"/>
                </a:cubicBezTo>
                <a:cubicBezTo>
                  <a:pt x="27174" y="24894"/>
                  <a:pt x="27691" y="26809"/>
                  <a:pt x="27204" y="28694"/>
                </a:cubicBezTo>
                <a:cubicBezTo>
                  <a:pt x="26748" y="30365"/>
                  <a:pt x="25745" y="31764"/>
                  <a:pt x="25077" y="33344"/>
                </a:cubicBezTo>
                <a:lnTo>
                  <a:pt x="25077" y="33223"/>
                </a:lnTo>
                <a:cubicBezTo>
                  <a:pt x="25168" y="30852"/>
                  <a:pt x="23922" y="28694"/>
                  <a:pt x="22979" y="26536"/>
                </a:cubicBezTo>
                <a:cubicBezTo>
                  <a:pt x="22523" y="25472"/>
                  <a:pt x="22098" y="24317"/>
                  <a:pt x="22128" y="23192"/>
                </a:cubicBezTo>
                <a:cubicBezTo>
                  <a:pt x="22220" y="21459"/>
                  <a:pt x="23314" y="19940"/>
                  <a:pt x="23739" y="18298"/>
                </a:cubicBezTo>
                <a:cubicBezTo>
                  <a:pt x="24104" y="16718"/>
                  <a:pt x="23891" y="15107"/>
                  <a:pt x="23314" y="13617"/>
                </a:cubicBezTo>
                <a:cubicBezTo>
                  <a:pt x="22797" y="12128"/>
                  <a:pt x="21946" y="10760"/>
                  <a:pt x="21064" y="9423"/>
                </a:cubicBezTo>
                <a:lnTo>
                  <a:pt x="21064" y="9423"/>
                </a:lnTo>
                <a:cubicBezTo>
                  <a:pt x="22493" y="12219"/>
                  <a:pt x="22706" y="15593"/>
                  <a:pt x="21612" y="18511"/>
                </a:cubicBezTo>
                <a:cubicBezTo>
                  <a:pt x="21004" y="20183"/>
                  <a:pt x="19940" y="21703"/>
                  <a:pt x="19788" y="23496"/>
                </a:cubicBezTo>
                <a:cubicBezTo>
                  <a:pt x="19636" y="25016"/>
                  <a:pt x="20183" y="26475"/>
                  <a:pt x="20791" y="27903"/>
                </a:cubicBezTo>
                <a:cubicBezTo>
                  <a:pt x="21399" y="29332"/>
                  <a:pt x="22068" y="30791"/>
                  <a:pt x="21916" y="32432"/>
                </a:cubicBezTo>
                <a:cubicBezTo>
                  <a:pt x="21764" y="33982"/>
                  <a:pt x="21004" y="35381"/>
                  <a:pt x="20700" y="36900"/>
                </a:cubicBezTo>
                <a:cubicBezTo>
                  <a:pt x="20213" y="39423"/>
                  <a:pt x="20973" y="41946"/>
                  <a:pt x="21277" y="44469"/>
                </a:cubicBezTo>
                <a:cubicBezTo>
                  <a:pt x="21551" y="46475"/>
                  <a:pt x="21125" y="48147"/>
                  <a:pt x="20517" y="49940"/>
                </a:cubicBezTo>
                <a:cubicBezTo>
                  <a:pt x="19605" y="47600"/>
                  <a:pt x="18906" y="45442"/>
                  <a:pt x="19180" y="42797"/>
                </a:cubicBezTo>
                <a:cubicBezTo>
                  <a:pt x="19454" y="39697"/>
                  <a:pt x="20274" y="36596"/>
                  <a:pt x="19514" y="33527"/>
                </a:cubicBezTo>
                <a:cubicBezTo>
                  <a:pt x="19058" y="31703"/>
                  <a:pt x="18116" y="29970"/>
                  <a:pt x="17812" y="28116"/>
                </a:cubicBezTo>
                <a:cubicBezTo>
                  <a:pt x="17508" y="26140"/>
                  <a:pt x="18268" y="24377"/>
                  <a:pt x="18998" y="22554"/>
                </a:cubicBezTo>
                <a:cubicBezTo>
                  <a:pt x="19666" y="20791"/>
                  <a:pt x="20244" y="18937"/>
                  <a:pt x="19970" y="17113"/>
                </a:cubicBezTo>
                <a:cubicBezTo>
                  <a:pt x="19666" y="14985"/>
                  <a:pt x="18359" y="13101"/>
                  <a:pt x="17508" y="11155"/>
                </a:cubicBezTo>
                <a:cubicBezTo>
                  <a:pt x="16019" y="7599"/>
                  <a:pt x="16171" y="3496"/>
                  <a:pt x="177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19"/>
          <p:cNvGrpSpPr/>
          <p:nvPr/>
        </p:nvGrpSpPr>
        <p:grpSpPr>
          <a:xfrm rot="-1799940">
            <a:off x="1629372" y="1507056"/>
            <a:ext cx="554849" cy="805158"/>
            <a:chOff x="1573018" y="3180144"/>
            <a:chExt cx="485078" cy="703911"/>
          </a:xfrm>
        </p:grpSpPr>
        <p:sp>
          <p:nvSpPr>
            <p:cNvPr id="778" name="Google Shape;778;p19"/>
            <p:cNvSpPr/>
            <p:nvPr/>
          </p:nvSpPr>
          <p:spPr>
            <a:xfrm rot="-6401281">
              <a:off x="1558592" y="3415076"/>
              <a:ext cx="524066" cy="338712"/>
            </a:xfrm>
            <a:custGeom>
              <a:avLst/>
              <a:gdLst/>
              <a:ahLst/>
              <a:cxnLst/>
              <a:rect l="l" t="t" r="r" b="b"/>
              <a:pathLst>
                <a:path w="25229" h="16304" extrusionOk="0">
                  <a:moveTo>
                    <a:pt x="20243" y="0"/>
                  </a:moveTo>
                  <a:cubicBezTo>
                    <a:pt x="20154" y="0"/>
                    <a:pt x="20063" y="13"/>
                    <a:pt x="19970" y="39"/>
                  </a:cubicBezTo>
                  <a:lnTo>
                    <a:pt x="3101" y="2531"/>
                  </a:lnTo>
                  <a:cubicBezTo>
                    <a:pt x="3101" y="2531"/>
                    <a:pt x="304" y="2683"/>
                    <a:pt x="152" y="4902"/>
                  </a:cubicBezTo>
                  <a:cubicBezTo>
                    <a:pt x="0" y="7091"/>
                    <a:pt x="1581" y="14750"/>
                    <a:pt x="1581" y="14750"/>
                  </a:cubicBezTo>
                  <a:cubicBezTo>
                    <a:pt x="1581" y="14750"/>
                    <a:pt x="2052" y="16304"/>
                    <a:pt x="4195" y="16304"/>
                  </a:cubicBezTo>
                  <a:cubicBezTo>
                    <a:pt x="4487" y="16304"/>
                    <a:pt x="4810" y="16275"/>
                    <a:pt x="5168" y="16209"/>
                  </a:cubicBezTo>
                  <a:lnTo>
                    <a:pt x="21460" y="13747"/>
                  </a:lnTo>
                  <a:cubicBezTo>
                    <a:pt x="21460" y="13747"/>
                    <a:pt x="23253" y="13717"/>
                    <a:pt x="23618" y="11285"/>
                  </a:cubicBezTo>
                  <a:cubicBezTo>
                    <a:pt x="23618" y="11285"/>
                    <a:pt x="23618" y="9917"/>
                    <a:pt x="25229" y="9370"/>
                  </a:cubicBezTo>
                  <a:lnTo>
                    <a:pt x="24317" y="3200"/>
                  </a:lnTo>
                  <a:cubicBezTo>
                    <a:pt x="24317" y="3200"/>
                    <a:pt x="22828" y="2926"/>
                    <a:pt x="22463" y="2288"/>
                  </a:cubicBezTo>
                  <a:cubicBezTo>
                    <a:pt x="22099" y="1700"/>
                    <a:pt x="21295" y="0"/>
                    <a:pt x="20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 rot="-6401281">
              <a:off x="1590346" y="3206249"/>
              <a:ext cx="182506" cy="171994"/>
            </a:xfrm>
            <a:custGeom>
              <a:avLst/>
              <a:gdLst/>
              <a:ahLst/>
              <a:cxnLst/>
              <a:rect l="l" t="t" r="r" b="b"/>
              <a:pathLst>
                <a:path w="8786" h="8279" extrusionOk="0">
                  <a:moveTo>
                    <a:pt x="7110" y="0"/>
                  </a:moveTo>
                  <a:cubicBezTo>
                    <a:pt x="7071" y="0"/>
                    <a:pt x="7032" y="3"/>
                    <a:pt x="6992" y="9"/>
                  </a:cubicBezTo>
                  <a:lnTo>
                    <a:pt x="700" y="951"/>
                  </a:lnTo>
                  <a:cubicBezTo>
                    <a:pt x="274" y="1012"/>
                    <a:pt x="1" y="1407"/>
                    <a:pt x="62" y="1832"/>
                  </a:cubicBezTo>
                  <a:lnTo>
                    <a:pt x="943" y="7638"/>
                  </a:lnTo>
                  <a:cubicBezTo>
                    <a:pt x="1001" y="8040"/>
                    <a:pt x="1356" y="8279"/>
                    <a:pt x="1728" y="8279"/>
                  </a:cubicBezTo>
                  <a:cubicBezTo>
                    <a:pt x="1750" y="8279"/>
                    <a:pt x="1772" y="8278"/>
                    <a:pt x="1794" y="8276"/>
                  </a:cubicBezTo>
                  <a:lnTo>
                    <a:pt x="8117" y="7334"/>
                  </a:lnTo>
                  <a:cubicBezTo>
                    <a:pt x="8542" y="7304"/>
                    <a:pt x="8785" y="6878"/>
                    <a:pt x="8755" y="6453"/>
                  </a:cubicBezTo>
                  <a:lnTo>
                    <a:pt x="7873" y="647"/>
                  </a:lnTo>
                  <a:cubicBezTo>
                    <a:pt x="7818" y="261"/>
                    <a:pt x="7488" y="0"/>
                    <a:pt x="7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 rot="-1521455">
              <a:off x="1675788" y="3468889"/>
              <a:ext cx="286504" cy="231081"/>
            </a:xfrm>
            <a:prstGeom prst="round2DiagRect">
              <a:avLst>
                <a:gd name="adj1" fmla="val 44147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 rot="-6401281">
              <a:off x="1767832" y="3540242"/>
              <a:ext cx="116201" cy="116837"/>
            </a:xfrm>
            <a:custGeom>
              <a:avLst/>
              <a:gdLst/>
              <a:ahLst/>
              <a:cxnLst/>
              <a:rect l="l" t="t" r="r" b="b"/>
              <a:pathLst>
                <a:path w="5594" h="5624" extrusionOk="0">
                  <a:moveTo>
                    <a:pt x="3375" y="0"/>
                  </a:moveTo>
                  <a:lnTo>
                    <a:pt x="1065" y="335"/>
                  </a:lnTo>
                  <a:lnTo>
                    <a:pt x="1277" y="1824"/>
                  </a:lnTo>
                  <a:lnTo>
                    <a:pt x="1" y="2037"/>
                  </a:lnTo>
                  <a:lnTo>
                    <a:pt x="335" y="4317"/>
                  </a:lnTo>
                  <a:lnTo>
                    <a:pt x="1642" y="4104"/>
                  </a:lnTo>
                  <a:lnTo>
                    <a:pt x="1855" y="5624"/>
                  </a:lnTo>
                  <a:lnTo>
                    <a:pt x="4135" y="5289"/>
                  </a:lnTo>
                  <a:lnTo>
                    <a:pt x="3952" y="3769"/>
                  </a:lnTo>
                  <a:lnTo>
                    <a:pt x="5594" y="3496"/>
                  </a:lnTo>
                  <a:lnTo>
                    <a:pt x="5229" y="1216"/>
                  </a:lnTo>
                  <a:lnTo>
                    <a:pt x="3618" y="1490"/>
                  </a:lnTo>
                  <a:lnTo>
                    <a:pt x="3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">
    <p:bg>
      <p:bgPr>
        <a:solidFill>
          <a:srgbClr val="B3D3FA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0"/>
          <p:cNvSpPr txBox="1">
            <a:spLocks noGrp="1"/>
          </p:cNvSpPr>
          <p:nvPr>
            <p:ph type="title"/>
          </p:nvPr>
        </p:nvSpPr>
        <p:spPr>
          <a:xfrm>
            <a:off x="616500" y="504150"/>
            <a:ext cx="78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0"/>
          <p:cNvSpPr/>
          <p:nvPr/>
        </p:nvSpPr>
        <p:spPr>
          <a:xfrm flipH="1">
            <a:off x="45" y="4316172"/>
            <a:ext cx="9143918" cy="1037990"/>
          </a:xfrm>
          <a:custGeom>
            <a:avLst/>
            <a:gdLst/>
            <a:ahLst/>
            <a:cxnLst/>
            <a:rect l="l" t="t" r="r" b="b"/>
            <a:pathLst>
              <a:path w="284547" h="105460" extrusionOk="0">
                <a:moveTo>
                  <a:pt x="48785" y="1"/>
                </a:moveTo>
                <a:cubicBezTo>
                  <a:pt x="21761" y="1"/>
                  <a:pt x="6223" y="19645"/>
                  <a:pt x="0" y="30534"/>
                </a:cubicBezTo>
                <a:lnTo>
                  <a:pt x="0" y="103346"/>
                </a:lnTo>
                <a:lnTo>
                  <a:pt x="24065" y="103541"/>
                </a:lnTo>
                <a:lnTo>
                  <a:pt x="139704" y="104386"/>
                </a:lnTo>
                <a:lnTo>
                  <a:pt x="171118" y="104614"/>
                </a:lnTo>
                <a:lnTo>
                  <a:pt x="236483" y="105102"/>
                </a:lnTo>
                <a:lnTo>
                  <a:pt x="284547" y="105460"/>
                </a:lnTo>
                <a:lnTo>
                  <a:pt x="284547" y="19543"/>
                </a:lnTo>
                <a:cubicBezTo>
                  <a:pt x="281848" y="18730"/>
                  <a:pt x="279051" y="18242"/>
                  <a:pt x="276222" y="18144"/>
                </a:cubicBezTo>
                <a:cubicBezTo>
                  <a:pt x="275604" y="18112"/>
                  <a:pt x="274986" y="18112"/>
                  <a:pt x="274401" y="18112"/>
                </a:cubicBezTo>
                <a:cubicBezTo>
                  <a:pt x="273913" y="18144"/>
                  <a:pt x="273425" y="18144"/>
                  <a:pt x="272970" y="18177"/>
                </a:cubicBezTo>
                <a:cubicBezTo>
                  <a:pt x="272710" y="18177"/>
                  <a:pt x="272417" y="18209"/>
                  <a:pt x="272157" y="18209"/>
                </a:cubicBezTo>
                <a:cubicBezTo>
                  <a:pt x="271897" y="18242"/>
                  <a:pt x="271604" y="18275"/>
                  <a:pt x="271344" y="18275"/>
                </a:cubicBezTo>
                <a:cubicBezTo>
                  <a:pt x="270758" y="18340"/>
                  <a:pt x="270141" y="18405"/>
                  <a:pt x="269523" y="18502"/>
                </a:cubicBezTo>
                <a:cubicBezTo>
                  <a:pt x="266759" y="18892"/>
                  <a:pt x="263994" y="19510"/>
                  <a:pt x="261328" y="20356"/>
                </a:cubicBezTo>
                <a:cubicBezTo>
                  <a:pt x="260482" y="20616"/>
                  <a:pt x="259637" y="20876"/>
                  <a:pt x="258791" y="21201"/>
                </a:cubicBezTo>
                <a:lnTo>
                  <a:pt x="257751" y="21559"/>
                </a:lnTo>
                <a:cubicBezTo>
                  <a:pt x="257393" y="21689"/>
                  <a:pt x="257035" y="21819"/>
                  <a:pt x="256677" y="21982"/>
                </a:cubicBezTo>
                <a:lnTo>
                  <a:pt x="256255" y="22144"/>
                </a:lnTo>
                <a:lnTo>
                  <a:pt x="256190" y="22177"/>
                </a:lnTo>
                <a:cubicBezTo>
                  <a:pt x="255930" y="22274"/>
                  <a:pt x="255669" y="22372"/>
                  <a:pt x="255377" y="22502"/>
                </a:cubicBezTo>
                <a:lnTo>
                  <a:pt x="254694" y="22762"/>
                </a:lnTo>
                <a:cubicBezTo>
                  <a:pt x="254304" y="22925"/>
                  <a:pt x="253946" y="23087"/>
                  <a:pt x="253523" y="23283"/>
                </a:cubicBezTo>
                <a:cubicBezTo>
                  <a:pt x="244873" y="26990"/>
                  <a:pt x="235962" y="32193"/>
                  <a:pt x="226629" y="37233"/>
                </a:cubicBezTo>
                <a:cubicBezTo>
                  <a:pt x="221296" y="40128"/>
                  <a:pt x="215800" y="42924"/>
                  <a:pt x="210142" y="45363"/>
                </a:cubicBezTo>
                <a:lnTo>
                  <a:pt x="209134" y="45754"/>
                </a:lnTo>
                <a:cubicBezTo>
                  <a:pt x="208971" y="45851"/>
                  <a:pt x="208809" y="45916"/>
                  <a:pt x="208613" y="45981"/>
                </a:cubicBezTo>
                <a:lnTo>
                  <a:pt x="208288" y="46111"/>
                </a:lnTo>
                <a:lnTo>
                  <a:pt x="207540" y="46436"/>
                </a:lnTo>
                <a:lnTo>
                  <a:pt x="207410" y="46469"/>
                </a:lnTo>
                <a:cubicBezTo>
                  <a:pt x="207053" y="46599"/>
                  <a:pt x="206695" y="46762"/>
                  <a:pt x="206337" y="46892"/>
                </a:cubicBezTo>
                <a:cubicBezTo>
                  <a:pt x="204581" y="47510"/>
                  <a:pt x="202760" y="48030"/>
                  <a:pt x="200939" y="48388"/>
                </a:cubicBezTo>
                <a:cubicBezTo>
                  <a:pt x="200711" y="48420"/>
                  <a:pt x="200516" y="48453"/>
                  <a:pt x="200321" y="48485"/>
                </a:cubicBezTo>
                <a:cubicBezTo>
                  <a:pt x="200288" y="48518"/>
                  <a:pt x="200256" y="48518"/>
                  <a:pt x="200223" y="48518"/>
                </a:cubicBezTo>
                <a:lnTo>
                  <a:pt x="200028" y="48550"/>
                </a:lnTo>
                <a:cubicBezTo>
                  <a:pt x="199833" y="48583"/>
                  <a:pt x="199638" y="48615"/>
                  <a:pt x="199410" y="48648"/>
                </a:cubicBezTo>
                <a:cubicBezTo>
                  <a:pt x="196817" y="49041"/>
                  <a:pt x="194204" y="49238"/>
                  <a:pt x="191587" y="49238"/>
                </a:cubicBezTo>
                <a:cubicBezTo>
                  <a:pt x="189446" y="49238"/>
                  <a:pt x="187303" y="49106"/>
                  <a:pt x="185167" y="48843"/>
                </a:cubicBezTo>
                <a:cubicBezTo>
                  <a:pt x="184354" y="48745"/>
                  <a:pt x="183508" y="48648"/>
                  <a:pt x="182695" y="48518"/>
                </a:cubicBezTo>
                <a:lnTo>
                  <a:pt x="182208" y="48453"/>
                </a:lnTo>
                <a:lnTo>
                  <a:pt x="181947" y="48420"/>
                </a:lnTo>
                <a:cubicBezTo>
                  <a:pt x="178370" y="47835"/>
                  <a:pt x="174793" y="47054"/>
                  <a:pt x="171313" y="46079"/>
                </a:cubicBezTo>
                <a:lnTo>
                  <a:pt x="171151" y="46046"/>
                </a:lnTo>
                <a:cubicBezTo>
                  <a:pt x="163216" y="43835"/>
                  <a:pt x="154891" y="40713"/>
                  <a:pt x="146241" y="37006"/>
                </a:cubicBezTo>
                <a:cubicBezTo>
                  <a:pt x="145558" y="36713"/>
                  <a:pt x="144875" y="36420"/>
                  <a:pt x="144160" y="36128"/>
                </a:cubicBezTo>
                <a:cubicBezTo>
                  <a:pt x="142208" y="35250"/>
                  <a:pt x="140225" y="34372"/>
                  <a:pt x="138208" y="33494"/>
                </a:cubicBezTo>
                <a:lnTo>
                  <a:pt x="136192" y="32583"/>
                </a:lnTo>
                <a:cubicBezTo>
                  <a:pt x="120973" y="25656"/>
                  <a:pt x="104941" y="17689"/>
                  <a:pt x="88518" y="10828"/>
                </a:cubicBezTo>
                <a:cubicBezTo>
                  <a:pt x="86730" y="10080"/>
                  <a:pt x="84941" y="9332"/>
                  <a:pt x="83120" y="8616"/>
                </a:cubicBezTo>
                <a:cubicBezTo>
                  <a:pt x="81527" y="7966"/>
                  <a:pt x="79901" y="7348"/>
                  <a:pt x="78275" y="6730"/>
                </a:cubicBezTo>
                <a:cubicBezTo>
                  <a:pt x="77722" y="6502"/>
                  <a:pt x="77169" y="6275"/>
                  <a:pt x="76616" y="6080"/>
                </a:cubicBezTo>
                <a:cubicBezTo>
                  <a:pt x="74795" y="5397"/>
                  <a:pt x="73007" y="4746"/>
                  <a:pt x="71185" y="4096"/>
                </a:cubicBezTo>
                <a:cubicBezTo>
                  <a:pt x="70275" y="3771"/>
                  <a:pt x="69364" y="3478"/>
                  <a:pt x="68454" y="3185"/>
                </a:cubicBezTo>
                <a:lnTo>
                  <a:pt x="67348" y="2860"/>
                </a:lnTo>
                <a:lnTo>
                  <a:pt x="66730" y="2665"/>
                </a:lnTo>
                <a:cubicBezTo>
                  <a:pt x="64909" y="2145"/>
                  <a:pt x="63088" y="1690"/>
                  <a:pt x="61365" y="1332"/>
                </a:cubicBezTo>
                <a:lnTo>
                  <a:pt x="60909" y="1234"/>
                </a:lnTo>
                <a:lnTo>
                  <a:pt x="59804" y="1039"/>
                </a:lnTo>
                <a:cubicBezTo>
                  <a:pt x="55937" y="327"/>
                  <a:pt x="52266" y="1"/>
                  <a:pt x="48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0"/>
          <p:cNvSpPr/>
          <p:nvPr/>
        </p:nvSpPr>
        <p:spPr>
          <a:xfrm>
            <a:off x="32" y="4592949"/>
            <a:ext cx="9143918" cy="761158"/>
          </a:xfrm>
          <a:custGeom>
            <a:avLst/>
            <a:gdLst/>
            <a:ahLst/>
            <a:cxnLst/>
            <a:rect l="l" t="t" r="r" b="b"/>
            <a:pathLst>
              <a:path w="284547" h="105460" extrusionOk="0">
                <a:moveTo>
                  <a:pt x="48785" y="1"/>
                </a:moveTo>
                <a:cubicBezTo>
                  <a:pt x="21761" y="1"/>
                  <a:pt x="6223" y="19645"/>
                  <a:pt x="0" y="30534"/>
                </a:cubicBezTo>
                <a:lnTo>
                  <a:pt x="0" y="103346"/>
                </a:lnTo>
                <a:lnTo>
                  <a:pt x="24065" y="103541"/>
                </a:lnTo>
                <a:lnTo>
                  <a:pt x="139704" y="104386"/>
                </a:lnTo>
                <a:lnTo>
                  <a:pt x="171118" y="104614"/>
                </a:lnTo>
                <a:lnTo>
                  <a:pt x="236483" y="105102"/>
                </a:lnTo>
                <a:lnTo>
                  <a:pt x="284547" y="105460"/>
                </a:lnTo>
                <a:lnTo>
                  <a:pt x="284547" y="19543"/>
                </a:lnTo>
                <a:cubicBezTo>
                  <a:pt x="281848" y="18730"/>
                  <a:pt x="279051" y="18242"/>
                  <a:pt x="276222" y="18144"/>
                </a:cubicBezTo>
                <a:cubicBezTo>
                  <a:pt x="275604" y="18112"/>
                  <a:pt x="274986" y="18112"/>
                  <a:pt x="274401" y="18112"/>
                </a:cubicBezTo>
                <a:cubicBezTo>
                  <a:pt x="273913" y="18144"/>
                  <a:pt x="273425" y="18144"/>
                  <a:pt x="272970" y="18177"/>
                </a:cubicBezTo>
                <a:cubicBezTo>
                  <a:pt x="272710" y="18177"/>
                  <a:pt x="272417" y="18209"/>
                  <a:pt x="272157" y="18209"/>
                </a:cubicBezTo>
                <a:cubicBezTo>
                  <a:pt x="271897" y="18242"/>
                  <a:pt x="271604" y="18275"/>
                  <a:pt x="271344" y="18275"/>
                </a:cubicBezTo>
                <a:cubicBezTo>
                  <a:pt x="270758" y="18340"/>
                  <a:pt x="270141" y="18405"/>
                  <a:pt x="269523" y="18502"/>
                </a:cubicBezTo>
                <a:cubicBezTo>
                  <a:pt x="266759" y="18892"/>
                  <a:pt x="263994" y="19510"/>
                  <a:pt x="261328" y="20356"/>
                </a:cubicBezTo>
                <a:cubicBezTo>
                  <a:pt x="260482" y="20616"/>
                  <a:pt x="259637" y="20876"/>
                  <a:pt x="258791" y="21201"/>
                </a:cubicBezTo>
                <a:lnTo>
                  <a:pt x="257751" y="21559"/>
                </a:lnTo>
                <a:cubicBezTo>
                  <a:pt x="257393" y="21689"/>
                  <a:pt x="257035" y="21819"/>
                  <a:pt x="256677" y="21982"/>
                </a:cubicBezTo>
                <a:lnTo>
                  <a:pt x="256255" y="22144"/>
                </a:lnTo>
                <a:lnTo>
                  <a:pt x="256190" y="22177"/>
                </a:lnTo>
                <a:cubicBezTo>
                  <a:pt x="255930" y="22274"/>
                  <a:pt x="255669" y="22372"/>
                  <a:pt x="255377" y="22502"/>
                </a:cubicBezTo>
                <a:lnTo>
                  <a:pt x="254694" y="22762"/>
                </a:lnTo>
                <a:cubicBezTo>
                  <a:pt x="254304" y="22925"/>
                  <a:pt x="253946" y="23087"/>
                  <a:pt x="253523" y="23283"/>
                </a:cubicBezTo>
                <a:cubicBezTo>
                  <a:pt x="244873" y="26990"/>
                  <a:pt x="235962" y="32193"/>
                  <a:pt x="226629" y="37233"/>
                </a:cubicBezTo>
                <a:cubicBezTo>
                  <a:pt x="221296" y="40128"/>
                  <a:pt x="215800" y="42924"/>
                  <a:pt x="210142" y="45363"/>
                </a:cubicBezTo>
                <a:lnTo>
                  <a:pt x="209134" y="45754"/>
                </a:lnTo>
                <a:cubicBezTo>
                  <a:pt x="208971" y="45851"/>
                  <a:pt x="208809" y="45916"/>
                  <a:pt x="208613" y="45981"/>
                </a:cubicBezTo>
                <a:lnTo>
                  <a:pt x="208288" y="46111"/>
                </a:lnTo>
                <a:lnTo>
                  <a:pt x="207540" y="46436"/>
                </a:lnTo>
                <a:lnTo>
                  <a:pt x="207410" y="46469"/>
                </a:lnTo>
                <a:cubicBezTo>
                  <a:pt x="207053" y="46599"/>
                  <a:pt x="206695" y="46762"/>
                  <a:pt x="206337" y="46892"/>
                </a:cubicBezTo>
                <a:cubicBezTo>
                  <a:pt x="204581" y="47510"/>
                  <a:pt x="202760" y="48030"/>
                  <a:pt x="200939" y="48388"/>
                </a:cubicBezTo>
                <a:cubicBezTo>
                  <a:pt x="200711" y="48420"/>
                  <a:pt x="200516" y="48453"/>
                  <a:pt x="200321" y="48485"/>
                </a:cubicBezTo>
                <a:cubicBezTo>
                  <a:pt x="200288" y="48518"/>
                  <a:pt x="200256" y="48518"/>
                  <a:pt x="200223" y="48518"/>
                </a:cubicBezTo>
                <a:lnTo>
                  <a:pt x="200028" y="48550"/>
                </a:lnTo>
                <a:cubicBezTo>
                  <a:pt x="199833" y="48583"/>
                  <a:pt x="199638" y="48615"/>
                  <a:pt x="199410" y="48648"/>
                </a:cubicBezTo>
                <a:cubicBezTo>
                  <a:pt x="196817" y="49041"/>
                  <a:pt x="194204" y="49238"/>
                  <a:pt x="191587" y="49238"/>
                </a:cubicBezTo>
                <a:cubicBezTo>
                  <a:pt x="189446" y="49238"/>
                  <a:pt x="187303" y="49106"/>
                  <a:pt x="185167" y="48843"/>
                </a:cubicBezTo>
                <a:cubicBezTo>
                  <a:pt x="184354" y="48745"/>
                  <a:pt x="183508" y="48648"/>
                  <a:pt x="182695" y="48518"/>
                </a:cubicBezTo>
                <a:lnTo>
                  <a:pt x="182208" y="48453"/>
                </a:lnTo>
                <a:lnTo>
                  <a:pt x="181947" y="48420"/>
                </a:lnTo>
                <a:cubicBezTo>
                  <a:pt x="178370" y="47835"/>
                  <a:pt x="174793" y="47054"/>
                  <a:pt x="171313" y="46079"/>
                </a:cubicBezTo>
                <a:lnTo>
                  <a:pt x="171151" y="46046"/>
                </a:lnTo>
                <a:cubicBezTo>
                  <a:pt x="163216" y="43835"/>
                  <a:pt x="154891" y="40713"/>
                  <a:pt x="146241" y="37006"/>
                </a:cubicBezTo>
                <a:cubicBezTo>
                  <a:pt x="145558" y="36713"/>
                  <a:pt x="144875" y="36420"/>
                  <a:pt x="144160" y="36128"/>
                </a:cubicBezTo>
                <a:cubicBezTo>
                  <a:pt x="142208" y="35250"/>
                  <a:pt x="140225" y="34372"/>
                  <a:pt x="138208" y="33494"/>
                </a:cubicBezTo>
                <a:lnTo>
                  <a:pt x="136192" y="32583"/>
                </a:lnTo>
                <a:cubicBezTo>
                  <a:pt x="120973" y="25656"/>
                  <a:pt x="104941" y="17689"/>
                  <a:pt x="88518" y="10828"/>
                </a:cubicBezTo>
                <a:cubicBezTo>
                  <a:pt x="86730" y="10080"/>
                  <a:pt x="84941" y="9332"/>
                  <a:pt x="83120" y="8616"/>
                </a:cubicBezTo>
                <a:cubicBezTo>
                  <a:pt x="81527" y="7966"/>
                  <a:pt x="79901" y="7348"/>
                  <a:pt x="78275" y="6730"/>
                </a:cubicBezTo>
                <a:cubicBezTo>
                  <a:pt x="77722" y="6502"/>
                  <a:pt x="77169" y="6275"/>
                  <a:pt x="76616" y="6080"/>
                </a:cubicBezTo>
                <a:cubicBezTo>
                  <a:pt x="74795" y="5397"/>
                  <a:pt x="73007" y="4746"/>
                  <a:pt x="71185" y="4096"/>
                </a:cubicBezTo>
                <a:cubicBezTo>
                  <a:pt x="70275" y="3771"/>
                  <a:pt x="69364" y="3478"/>
                  <a:pt x="68454" y="3185"/>
                </a:cubicBezTo>
                <a:lnTo>
                  <a:pt x="67348" y="2860"/>
                </a:lnTo>
                <a:lnTo>
                  <a:pt x="66730" y="2665"/>
                </a:lnTo>
                <a:cubicBezTo>
                  <a:pt x="64909" y="2145"/>
                  <a:pt x="63088" y="1690"/>
                  <a:pt x="61365" y="1332"/>
                </a:cubicBezTo>
                <a:lnTo>
                  <a:pt x="60909" y="1234"/>
                </a:lnTo>
                <a:lnTo>
                  <a:pt x="59804" y="1039"/>
                </a:lnTo>
                <a:cubicBezTo>
                  <a:pt x="55937" y="327"/>
                  <a:pt x="52266" y="1"/>
                  <a:pt x="487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20"/>
          <p:cNvGrpSpPr/>
          <p:nvPr/>
        </p:nvGrpSpPr>
        <p:grpSpPr>
          <a:xfrm flipH="1">
            <a:off x="-76142" y="2980196"/>
            <a:ext cx="711609" cy="2221572"/>
            <a:chOff x="8432388" y="864659"/>
            <a:chExt cx="711609" cy="2221572"/>
          </a:xfrm>
        </p:grpSpPr>
        <p:sp>
          <p:nvSpPr>
            <p:cNvPr id="787" name="Google Shape;787;p20"/>
            <p:cNvSpPr/>
            <p:nvPr/>
          </p:nvSpPr>
          <p:spPr>
            <a:xfrm>
              <a:off x="8584280" y="1022244"/>
              <a:ext cx="538649" cy="2063987"/>
            </a:xfrm>
            <a:custGeom>
              <a:avLst/>
              <a:gdLst/>
              <a:ahLst/>
              <a:cxnLst/>
              <a:rect l="l" t="t" r="r" b="b"/>
              <a:pathLst>
                <a:path w="12586" h="48224" extrusionOk="0">
                  <a:moveTo>
                    <a:pt x="12314" y="1"/>
                  </a:moveTo>
                  <a:cubicBezTo>
                    <a:pt x="12207" y="1"/>
                    <a:pt x="12102" y="41"/>
                    <a:pt x="12033" y="127"/>
                  </a:cubicBezTo>
                  <a:cubicBezTo>
                    <a:pt x="12000" y="160"/>
                    <a:pt x="11870" y="322"/>
                    <a:pt x="11578" y="615"/>
                  </a:cubicBezTo>
                  <a:cubicBezTo>
                    <a:pt x="11415" y="810"/>
                    <a:pt x="11155" y="1070"/>
                    <a:pt x="10895" y="1396"/>
                  </a:cubicBezTo>
                  <a:cubicBezTo>
                    <a:pt x="10537" y="1753"/>
                    <a:pt x="10147" y="2241"/>
                    <a:pt x="9724" y="2761"/>
                  </a:cubicBezTo>
                  <a:cubicBezTo>
                    <a:pt x="9464" y="3087"/>
                    <a:pt x="9204" y="3412"/>
                    <a:pt x="8911" y="3802"/>
                  </a:cubicBezTo>
                  <a:cubicBezTo>
                    <a:pt x="8488" y="4290"/>
                    <a:pt x="8066" y="4875"/>
                    <a:pt x="7643" y="5460"/>
                  </a:cubicBezTo>
                  <a:cubicBezTo>
                    <a:pt x="7350" y="5818"/>
                    <a:pt x="7090" y="6176"/>
                    <a:pt x="6830" y="6599"/>
                  </a:cubicBezTo>
                  <a:cubicBezTo>
                    <a:pt x="6440" y="7119"/>
                    <a:pt x="6082" y="7672"/>
                    <a:pt x="5692" y="8257"/>
                  </a:cubicBezTo>
                  <a:cubicBezTo>
                    <a:pt x="5464" y="8647"/>
                    <a:pt x="5204" y="9070"/>
                    <a:pt x="4944" y="9460"/>
                  </a:cubicBezTo>
                  <a:cubicBezTo>
                    <a:pt x="4488" y="10241"/>
                    <a:pt x="4033" y="11054"/>
                    <a:pt x="3610" y="11867"/>
                  </a:cubicBezTo>
                  <a:cubicBezTo>
                    <a:pt x="3448" y="12192"/>
                    <a:pt x="3253" y="12550"/>
                    <a:pt x="3090" y="12875"/>
                  </a:cubicBezTo>
                  <a:cubicBezTo>
                    <a:pt x="2700" y="13655"/>
                    <a:pt x="2342" y="14468"/>
                    <a:pt x="2017" y="15314"/>
                  </a:cubicBezTo>
                  <a:cubicBezTo>
                    <a:pt x="1854" y="15737"/>
                    <a:pt x="1659" y="16159"/>
                    <a:pt x="1529" y="16615"/>
                  </a:cubicBezTo>
                  <a:cubicBezTo>
                    <a:pt x="1236" y="17428"/>
                    <a:pt x="976" y="18241"/>
                    <a:pt x="781" y="19054"/>
                  </a:cubicBezTo>
                  <a:cubicBezTo>
                    <a:pt x="684" y="19346"/>
                    <a:pt x="619" y="19704"/>
                    <a:pt x="554" y="19932"/>
                  </a:cubicBezTo>
                  <a:cubicBezTo>
                    <a:pt x="488" y="20192"/>
                    <a:pt x="423" y="20452"/>
                    <a:pt x="391" y="20712"/>
                  </a:cubicBezTo>
                  <a:cubicBezTo>
                    <a:pt x="261" y="21460"/>
                    <a:pt x="163" y="22208"/>
                    <a:pt x="98" y="22989"/>
                  </a:cubicBezTo>
                  <a:cubicBezTo>
                    <a:pt x="66" y="23541"/>
                    <a:pt x="33" y="24094"/>
                    <a:pt x="33" y="24680"/>
                  </a:cubicBezTo>
                  <a:cubicBezTo>
                    <a:pt x="1" y="25330"/>
                    <a:pt x="33" y="25980"/>
                    <a:pt x="66" y="26663"/>
                  </a:cubicBezTo>
                  <a:cubicBezTo>
                    <a:pt x="66" y="27281"/>
                    <a:pt x="131" y="27899"/>
                    <a:pt x="163" y="28549"/>
                  </a:cubicBezTo>
                  <a:cubicBezTo>
                    <a:pt x="196" y="28875"/>
                    <a:pt x="228" y="29167"/>
                    <a:pt x="261" y="29492"/>
                  </a:cubicBezTo>
                  <a:cubicBezTo>
                    <a:pt x="326" y="30013"/>
                    <a:pt x="391" y="30566"/>
                    <a:pt x="456" y="31151"/>
                  </a:cubicBezTo>
                  <a:cubicBezTo>
                    <a:pt x="554" y="31639"/>
                    <a:pt x="619" y="32127"/>
                    <a:pt x="716" y="32647"/>
                  </a:cubicBezTo>
                  <a:cubicBezTo>
                    <a:pt x="846" y="33557"/>
                    <a:pt x="1041" y="34533"/>
                    <a:pt x="1236" y="35509"/>
                  </a:cubicBezTo>
                  <a:cubicBezTo>
                    <a:pt x="1334" y="35899"/>
                    <a:pt x="1399" y="36257"/>
                    <a:pt x="1497" y="36679"/>
                  </a:cubicBezTo>
                  <a:cubicBezTo>
                    <a:pt x="1594" y="37102"/>
                    <a:pt x="1692" y="37525"/>
                    <a:pt x="1789" y="37980"/>
                  </a:cubicBezTo>
                  <a:cubicBezTo>
                    <a:pt x="1952" y="38598"/>
                    <a:pt x="2114" y="39183"/>
                    <a:pt x="2245" y="39736"/>
                  </a:cubicBezTo>
                  <a:cubicBezTo>
                    <a:pt x="2375" y="40159"/>
                    <a:pt x="2472" y="40517"/>
                    <a:pt x="2570" y="40939"/>
                  </a:cubicBezTo>
                  <a:cubicBezTo>
                    <a:pt x="2830" y="41947"/>
                    <a:pt x="3123" y="42891"/>
                    <a:pt x="3383" y="43736"/>
                  </a:cubicBezTo>
                  <a:cubicBezTo>
                    <a:pt x="3513" y="44224"/>
                    <a:pt x="3675" y="44647"/>
                    <a:pt x="3805" y="45069"/>
                  </a:cubicBezTo>
                  <a:cubicBezTo>
                    <a:pt x="3936" y="45525"/>
                    <a:pt x="4066" y="45947"/>
                    <a:pt x="4196" y="46338"/>
                  </a:cubicBezTo>
                  <a:cubicBezTo>
                    <a:pt x="4553" y="47346"/>
                    <a:pt x="4781" y="47964"/>
                    <a:pt x="4781" y="47964"/>
                  </a:cubicBezTo>
                  <a:cubicBezTo>
                    <a:pt x="4846" y="48094"/>
                    <a:pt x="5009" y="48191"/>
                    <a:pt x="5171" y="48224"/>
                  </a:cubicBezTo>
                  <a:cubicBezTo>
                    <a:pt x="5236" y="48224"/>
                    <a:pt x="5269" y="48191"/>
                    <a:pt x="5301" y="48191"/>
                  </a:cubicBezTo>
                  <a:cubicBezTo>
                    <a:pt x="5529" y="48094"/>
                    <a:pt x="5627" y="47866"/>
                    <a:pt x="5562" y="47671"/>
                  </a:cubicBezTo>
                  <a:cubicBezTo>
                    <a:pt x="5529" y="47638"/>
                    <a:pt x="5366" y="47151"/>
                    <a:pt x="5074" y="46305"/>
                  </a:cubicBezTo>
                  <a:cubicBezTo>
                    <a:pt x="4911" y="45915"/>
                    <a:pt x="4749" y="45427"/>
                    <a:pt x="4586" y="44907"/>
                  </a:cubicBezTo>
                  <a:cubicBezTo>
                    <a:pt x="4488" y="44582"/>
                    <a:pt x="4358" y="44224"/>
                    <a:pt x="4228" y="43834"/>
                  </a:cubicBezTo>
                  <a:cubicBezTo>
                    <a:pt x="3936" y="42923"/>
                    <a:pt x="3643" y="41850"/>
                    <a:pt x="3318" y="40712"/>
                  </a:cubicBezTo>
                  <a:cubicBezTo>
                    <a:pt x="3188" y="40321"/>
                    <a:pt x="3090" y="39931"/>
                    <a:pt x="2992" y="39508"/>
                  </a:cubicBezTo>
                  <a:cubicBezTo>
                    <a:pt x="2732" y="38565"/>
                    <a:pt x="2472" y="37525"/>
                    <a:pt x="2245" y="36484"/>
                  </a:cubicBezTo>
                  <a:cubicBezTo>
                    <a:pt x="2147" y="36061"/>
                    <a:pt x="2049" y="35671"/>
                    <a:pt x="1984" y="35248"/>
                  </a:cubicBezTo>
                  <a:cubicBezTo>
                    <a:pt x="1789" y="34370"/>
                    <a:pt x="1627" y="33492"/>
                    <a:pt x="1464" y="32582"/>
                  </a:cubicBezTo>
                  <a:cubicBezTo>
                    <a:pt x="1399" y="32224"/>
                    <a:pt x="1367" y="31899"/>
                    <a:pt x="1301" y="31541"/>
                  </a:cubicBezTo>
                  <a:cubicBezTo>
                    <a:pt x="1204" y="30826"/>
                    <a:pt x="1106" y="30143"/>
                    <a:pt x="1041" y="29427"/>
                  </a:cubicBezTo>
                  <a:cubicBezTo>
                    <a:pt x="1009" y="29200"/>
                    <a:pt x="976" y="28972"/>
                    <a:pt x="976" y="28745"/>
                  </a:cubicBezTo>
                  <a:cubicBezTo>
                    <a:pt x="944" y="28452"/>
                    <a:pt x="911" y="28192"/>
                    <a:pt x="911" y="27899"/>
                  </a:cubicBezTo>
                  <a:cubicBezTo>
                    <a:pt x="814" y="26858"/>
                    <a:pt x="781" y="25818"/>
                    <a:pt x="781" y="24777"/>
                  </a:cubicBezTo>
                  <a:cubicBezTo>
                    <a:pt x="814" y="24452"/>
                    <a:pt x="814" y="24127"/>
                    <a:pt x="814" y="23769"/>
                  </a:cubicBezTo>
                  <a:cubicBezTo>
                    <a:pt x="846" y="22858"/>
                    <a:pt x="944" y="21915"/>
                    <a:pt x="1106" y="21005"/>
                  </a:cubicBezTo>
                  <a:cubicBezTo>
                    <a:pt x="1171" y="20680"/>
                    <a:pt x="1236" y="20387"/>
                    <a:pt x="1301" y="20127"/>
                  </a:cubicBezTo>
                  <a:cubicBezTo>
                    <a:pt x="1301" y="20094"/>
                    <a:pt x="1301" y="20062"/>
                    <a:pt x="1301" y="20029"/>
                  </a:cubicBezTo>
                  <a:cubicBezTo>
                    <a:pt x="1529" y="18989"/>
                    <a:pt x="1854" y="17948"/>
                    <a:pt x="2212" y="16940"/>
                  </a:cubicBezTo>
                  <a:cubicBezTo>
                    <a:pt x="2342" y="16582"/>
                    <a:pt x="2472" y="16224"/>
                    <a:pt x="2602" y="15899"/>
                  </a:cubicBezTo>
                  <a:cubicBezTo>
                    <a:pt x="2992" y="14956"/>
                    <a:pt x="3415" y="14046"/>
                    <a:pt x="3838" y="13168"/>
                  </a:cubicBezTo>
                  <a:cubicBezTo>
                    <a:pt x="4001" y="12777"/>
                    <a:pt x="4196" y="12420"/>
                    <a:pt x="4391" y="12062"/>
                  </a:cubicBezTo>
                  <a:cubicBezTo>
                    <a:pt x="4814" y="11314"/>
                    <a:pt x="5204" y="10599"/>
                    <a:pt x="5627" y="9916"/>
                  </a:cubicBezTo>
                  <a:cubicBezTo>
                    <a:pt x="5822" y="9590"/>
                    <a:pt x="5984" y="9265"/>
                    <a:pt x="6179" y="8973"/>
                  </a:cubicBezTo>
                  <a:cubicBezTo>
                    <a:pt x="6602" y="8290"/>
                    <a:pt x="7025" y="7672"/>
                    <a:pt x="7448" y="7054"/>
                  </a:cubicBezTo>
                  <a:cubicBezTo>
                    <a:pt x="7675" y="6761"/>
                    <a:pt x="7870" y="6436"/>
                    <a:pt x="8098" y="6143"/>
                  </a:cubicBezTo>
                  <a:cubicBezTo>
                    <a:pt x="8586" y="5493"/>
                    <a:pt x="9041" y="4843"/>
                    <a:pt x="9496" y="4290"/>
                  </a:cubicBezTo>
                  <a:cubicBezTo>
                    <a:pt x="9757" y="3965"/>
                    <a:pt x="9984" y="3672"/>
                    <a:pt x="10212" y="3379"/>
                  </a:cubicBezTo>
                  <a:cubicBezTo>
                    <a:pt x="10700" y="2794"/>
                    <a:pt x="11155" y="2274"/>
                    <a:pt x="11513" y="1851"/>
                  </a:cubicBezTo>
                  <a:cubicBezTo>
                    <a:pt x="11935" y="1396"/>
                    <a:pt x="12261" y="1038"/>
                    <a:pt x="12423" y="843"/>
                  </a:cubicBezTo>
                  <a:lnTo>
                    <a:pt x="12586" y="680"/>
                  </a:lnTo>
                  <a:lnTo>
                    <a:pt x="12586" y="95"/>
                  </a:lnTo>
                  <a:cubicBezTo>
                    <a:pt x="12509" y="33"/>
                    <a:pt x="12411" y="1"/>
                    <a:pt x="12314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9015005" y="864659"/>
              <a:ext cx="128992" cy="220334"/>
            </a:xfrm>
            <a:custGeom>
              <a:avLst/>
              <a:gdLst/>
              <a:ahLst/>
              <a:cxnLst/>
              <a:rect l="l" t="t" r="r" b="b"/>
              <a:pathLst>
                <a:path w="3014" h="5148" extrusionOk="0">
                  <a:moveTo>
                    <a:pt x="1444" y="1"/>
                  </a:moveTo>
                  <a:cubicBezTo>
                    <a:pt x="0" y="1"/>
                    <a:pt x="480" y="5015"/>
                    <a:pt x="896" y="5143"/>
                  </a:cubicBezTo>
                  <a:cubicBezTo>
                    <a:pt x="905" y="5146"/>
                    <a:pt x="916" y="5148"/>
                    <a:pt x="926" y="5148"/>
                  </a:cubicBezTo>
                  <a:cubicBezTo>
                    <a:pt x="1476" y="5148"/>
                    <a:pt x="3014" y="196"/>
                    <a:pt x="1514" y="4"/>
                  </a:cubicBezTo>
                  <a:cubicBezTo>
                    <a:pt x="1490" y="2"/>
                    <a:pt x="1467" y="1"/>
                    <a:pt x="1444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9056092" y="1055499"/>
              <a:ext cx="66850" cy="52944"/>
            </a:xfrm>
            <a:custGeom>
              <a:avLst/>
              <a:gdLst/>
              <a:ahLst/>
              <a:cxnLst/>
              <a:rect l="l" t="t" r="r" b="b"/>
              <a:pathLst>
                <a:path w="1562" h="1237" extrusionOk="0">
                  <a:moveTo>
                    <a:pt x="1562" y="1"/>
                  </a:moveTo>
                  <a:lnTo>
                    <a:pt x="1399" y="98"/>
                  </a:lnTo>
                  <a:cubicBezTo>
                    <a:pt x="619" y="391"/>
                    <a:pt x="1" y="749"/>
                    <a:pt x="98" y="911"/>
                  </a:cubicBezTo>
                  <a:cubicBezTo>
                    <a:pt x="98" y="976"/>
                    <a:pt x="261" y="1041"/>
                    <a:pt x="489" y="1106"/>
                  </a:cubicBezTo>
                  <a:cubicBezTo>
                    <a:pt x="846" y="1171"/>
                    <a:pt x="1204" y="1204"/>
                    <a:pt x="1562" y="1236"/>
                  </a:cubicBezTo>
                  <a:lnTo>
                    <a:pt x="1562" y="1"/>
                  </a:ln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8925941" y="970500"/>
              <a:ext cx="130575" cy="220206"/>
            </a:xfrm>
            <a:custGeom>
              <a:avLst/>
              <a:gdLst/>
              <a:ahLst/>
              <a:cxnLst/>
              <a:rect l="l" t="t" r="r" b="b"/>
              <a:pathLst>
                <a:path w="3051" h="5145" extrusionOk="0">
                  <a:moveTo>
                    <a:pt x="1457" y="1"/>
                  </a:moveTo>
                  <a:cubicBezTo>
                    <a:pt x="0" y="1"/>
                    <a:pt x="608" y="5013"/>
                    <a:pt x="1026" y="5141"/>
                  </a:cubicBezTo>
                  <a:cubicBezTo>
                    <a:pt x="1034" y="5144"/>
                    <a:pt x="1042" y="5145"/>
                    <a:pt x="1050" y="5145"/>
                  </a:cubicBezTo>
                  <a:cubicBezTo>
                    <a:pt x="1592" y="5145"/>
                    <a:pt x="3050" y="99"/>
                    <a:pt x="1513" y="3"/>
                  </a:cubicBezTo>
                  <a:cubicBezTo>
                    <a:pt x="1494" y="1"/>
                    <a:pt x="1476" y="1"/>
                    <a:pt x="1457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8974004" y="1136217"/>
              <a:ext cx="148935" cy="74857"/>
            </a:xfrm>
            <a:custGeom>
              <a:avLst/>
              <a:gdLst/>
              <a:ahLst/>
              <a:cxnLst/>
              <a:rect l="l" t="t" r="r" b="b"/>
              <a:pathLst>
                <a:path w="3480" h="1749" extrusionOk="0">
                  <a:moveTo>
                    <a:pt x="3480" y="1"/>
                  </a:moveTo>
                  <a:cubicBezTo>
                    <a:pt x="2667" y="131"/>
                    <a:pt x="1854" y="391"/>
                    <a:pt x="1106" y="716"/>
                  </a:cubicBezTo>
                  <a:cubicBezTo>
                    <a:pt x="455" y="1009"/>
                    <a:pt x="0" y="1334"/>
                    <a:pt x="65" y="1497"/>
                  </a:cubicBezTo>
                  <a:cubicBezTo>
                    <a:pt x="65" y="1529"/>
                    <a:pt x="195" y="1594"/>
                    <a:pt x="390" y="1627"/>
                  </a:cubicBezTo>
                  <a:cubicBezTo>
                    <a:pt x="894" y="1708"/>
                    <a:pt x="1407" y="1749"/>
                    <a:pt x="1923" y="1749"/>
                  </a:cubicBezTo>
                  <a:cubicBezTo>
                    <a:pt x="2439" y="1749"/>
                    <a:pt x="2959" y="1708"/>
                    <a:pt x="3480" y="1627"/>
                  </a:cubicBezTo>
                  <a:lnTo>
                    <a:pt x="3480" y="1"/>
                  </a:ln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8825579" y="1090294"/>
              <a:ext cx="130960" cy="221447"/>
            </a:xfrm>
            <a:custGeom>
              <a:avLst/>
              <a:gdLst/>
              <a:ahLst/>
              <a:cxnLst/>
              <a:rect l="l" t="t" r="r" b="b"/>
              <a:pathLst>
                <a:path w="3060" h="5174" extrusionOk="0">
                  <a:moveTo>
                    <a:pt x="1520" y="0"/>
                  </a:moveTo>
                  <a:cubicBezTo>
                    <a:pt x="0" y="0"/>
                    <a:pt x="902" y="5042"/>
                    <a:pt x="1354" y="5171"/>
                  </a:cubicBezTo>
                  <a:cubicBezTo>
                    <a:pt x="1361" y="5173"/>
                    <a:pt x="1367" y="5174"/>
                    <a:pt x="1374" y="5174"/>
                  </a:cubicBezTo>
                  <a:cubicBezTo>
                    <a:pt x="1904" y="5174"/>
                    <a:pt x="3059" y="33"/>
                    <a:pt x="1550" y="1"/>
                  </a:cubicBezTo>
                  <a:cubicBezTo>
                    <a:pt x="1540" y="0"/>
                    <a:pt x="1530" y="0"/>
                    <a:pt x="1520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8881730" y="1245354"/>
              <a:ext cx="233803" cy="82690"/>
            </a:xfrm>
            <a:custGeom>
              <a:avLst/>
              <a:gdLst/>
              <a:ahLst/>
              <a:cxnLst/>
              <a:rect l="l" t="t" r="r" b="b"/>
              <a:pathLst>
                <a:path w="5463" h="1932" extrusionOk="0">
                  <a:moveTo>
                    <a:pt x="4281" y="1"/>
                  </a:moveTo>
                  <a:cubicBezTo>
                    <a:pt x="2768" y="1"/>
                    <a:pt x="0" y="1374"/>
                    <a:pt x="172" y="1743"/>
                  </a:cubicBezTo>
                  <a:cubicBezTo>
                    <a:pt x="231" y="1861"/>
                    <a:pt x="745" y="1931"/>
                    <a:pt x="1423" y="1931"/>
                  </a:cubicBezTo>
                  <a:cubicBezTo>
                    <a:pt x="2998" y="1931"/>
                    <a:pt x="5463" y="1553"/>
                    <a:pt x="5213" y="508"/>
                  </a:cubicBezTo>
                  <a:cubicBezTo>
                    <a:pt x="5126" y="143"/>
                    <a:pt x="4769" y="1"/>
                    <a:pt x="4281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8736001" y="1211372"/>
              <a:ext cx="133015" cy="222817"/>
            </a:xfrm>
            <a:custGeom>
              <a:avLst/>
              <a:gdLst/>
              <a:ahLst/>
              <a:cxnLst/>
              <a:rect l="l" t="t" r="r" b="b"/>
              <a:pathLst>
                <a:path w="3108" h="5206" extrusionOk="0">
                  <a:moveTo>
                    <a:pt x="1561" y="1"/>
                  </a:moveTo>
                  <a:cubicBezTo>
                    <a:pt x="0" y="1"/>
                    <a:pt x="1106" y="5106"/>
                    <a:pt x="1561" y="5204"/>
                  </a:cubicBezTo>
                  <a:cubicBezTo>
                    <a:pt x="1566" y="5205"/>
                    <a:pt x="1571" y="5205"/>
                    <a:pt x="1576" y="5205"/>
                  </a:cubicBezTo>
                  <a:cubicBezTo>
                    <a:pt x="2100" y="5205"/>
                    <a:pt x="3108" y="1"/>
                    <a:pt x="1561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8801141" y="1359456"/>
              <a:ext cx="235044" cy="88682"/>
            </a:xfrm>
            <a:custGeom>
              <a:avLst/>
              <a:gdLst/>
              <a:ahLst/>
              <a:cxnLst/>
              <a:rect l="l" t="t" r="r" b="b"/>
              <a:pathLst>
                <a:path w="5492" h="2072" extrusionOk="0">
                  <a:moveTo>
                    <a:pt x="4318" y="0"/>
                  </a:moveTo>
                  <a:cubicBezTo>
                    <a:pt x="2827" y="0"/>
                    <a:pt x="1" y="1555"/>
                    <a:pt x="202" y="1907"/>
                  </a:cubicBezTo>
                  <a:cubicBezTo>
                    <a:pt x="252" y="2015"/>
                    <a:pt x="629" y="2072"/>
                    <a:pt x="1157" y="2072"/>
                  </a:cubicBezTo>
                  <a:cubicBezTo>
                    <a:pt x="2691" y="2072"/>
                    <a:pt x="5492" y="1589"/>
                    <a:pt x="5177" y="476"/>
                  </a:cubicBezTo>
                  <a:cubicBezTo>
                    <a:pt x="5081" y="135"/>
                    <a:pt x="4758" y="0"/>
                    <a:pt x="4318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8639961" y="1351923"/>
              <a:ext cx="131132" cy="221447"/>
            </a:xfrm>
            <a:custGeom>
              <a:avLst/>
              <a:gdLst/>
              <a:ahLst/>
              <a:cxnLst/>
              <a:rect l="l" t="t" r="r" b="b"/>
              <a:pathLst>
                <a:path w="3064" h="5174" extrusionOk="0">
                  <a:moveTo>
                    <a:pt x="1602" y="0"/>
                  </a:moveTo>
                  <a:cubicBezTo>
                    <a:pt x="1589" y="0"/>
                    <a:pt x="1575" y="0"/>
                    <a:pt x="1561" y="1"/>
                  </a:cubicBezTo>
                  <a:cubicBezTo>
                    <a:pt x="0" y="99"/>
                    <a:pt x="1399" y="5107"/>
                    <a:pt x="1854" y="5172"/>
                  </a:cubicBezTo>
                  <a:cubicBezTo>
                    <a:pt x="1859" y="5173"/>
                    <a:pt x="1863" y="5173"/>
                    <a:pt x="1868" y="5173"/>
                  </a:cubicBezTo>
                  <a:cubicBezTo>
                    <a:pt x="2382" y="5173"/>
                    <a:pt x="3064" y="0"/>
                    <a:pt x="1602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8717427" y="1489564"/>
              <a:ext cx="235643" cy="96856"/>
            </a:xfrm>
            <a:custGeom>
              <a:avLst/>
              <a:gdLst/>
              <a:ahLst/>
              <a:cxnLst/>
              <a:rect l="l" t="t" r="r" b="b"/>
              <a:pathLst>
                <a:path w="5506" h="2263" extrusionOk="0">
                  <a:moveTo>
                    <a:pt x="4311" y="1"/>
                  </a:moveTo>
                  <a:cubicBezTo>
                    <a:pt x="2857" y="1"/>
                    <a:pt x="1" y="1790"/>
                    <a:pt x="207" y="2151"/>
                  </a:cubicBezTo>
                  <a:cubicBezTo>
                    <a:pt x="250" y="2226"/>
                    <a:pt x="475" y="2262"/>
                    <a:pt x="807" y="2262"/>
                  </a:cubicBezTo>
                  <a:cubicBezTo>
                    <a:pt x="2206" y="2262"/>
                    <a:pt x="5505" y="1611"/>
                    <a:pt x="5085" y="428"/>
                  </a:cubicBezTo>
                  <a:cubicBezTo>
                    <a:pt x="4977" y="124"/>
                    <a:pt x="4692" y="1"/>
                    <a:pt x="4311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8548116" y="1521150"/>
              <a:ext cx="130190" cy="217766"/>
            </a:xfrm>
            <a:custGeom>
              <a:avLst/>
              <a:gdLst/>
              <a:ahLst/>
              <a:cxnLst/>
              <a:rect l="l" t="t" r="r" b="b"/>
              <a:pathLst>
                <a:path w="3042" h="5088" extrusionOk="0">
                  <a:moveTo>
                    <a:pt x="1656" y="1"/>
                  </a:moveTo>
                  <a:cubicBezTo>
                    <a:pt x="1615" y="1"/>
                    <a:pt x="1572" y="5"/>
                    <a:pt x="1529" y="15"/>
                  </a:cubicBezTo>
                  <a:cubicBezTo>
                    <a:pt x="0" y="307"/>
                    <a:pt x="2081" y="5088"/>
                    <a:pt x="2537" y="5088"/>
                  </a:cubicBezTo>
                  <a:cubicBezTo>
                    <a:pt x="3042" y="5088"/>
                    <a:pt x="3026" y="1"/>
                    <a:pt x="1656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8653486" y="1629730"/>
              <a:ext cx="235172" cy="117272"/>
            </a:xfrm>
            <a:custGeom>
              <a:avLst/>
              <a:gdLst/>
              <a:ahLst/>
              <a:cxnLst/>
              <a:rect l="l" t="t" r="r" b="b"/>
              <a:pathLst>
                <a:path w="5495" h="2740" extrusionOk="0">
                  <a:moveTo>
                    <a:pt x="4253" y="0"/>
                  </a:moveTo>
                  <a:cubicBezTo>
                    <a:pt x="2860" y="0"/>
                    <a:pt x="0" y="2357"/>
                    <a:pt x="270" y="2681"/>
                  </a:cubicBezTo>
                  <a:cubicBezTo>
                    <a:pt x="303" y="2721"/>
                    <a:pt x="394" y="2740"/>
                    <a:pt x="531" y="2740"/>
                  </a:cubicBezTo>
                  <a:cubicBezTo>
                    <a:pt x="1612" y="2740"/>
                    <a:pt x="5494" y="1552"/>
                    <a:pt x="4888" y="339"/>
                  </a:cubicBezTo>
                  <a:cubicBezTo>
                    <a:pt x="4765" y="100"/>
                    <a:pt x="4540" y="0"/>
                    <a:pt x="4253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8485715" y="1700305"/>
              <a:ext cx="145084" cy="214000"/>
            </a:xfrm>
            <a:custGeom>
              <a:avLst/>
              <a:gdLst/>
              <a:ahLst/>
              <a:cxnLst/>
              <a:rect l="l" t="t" r="r" b="b"/>
              <a:pathLst>
                <a:path w="3390" h="5000" extrusionOk="0">
                  <a:moveTo>
                    <a:pt x="1656" y="0"/>
                  </a:moveTo>
                  <a:cubicBezTo>
                    <a:pt x="1603" y="0"/>
                    <a:pt x="1547" y="8"/>
                    <a:pt x="1491" y="24"/>
                  </a:cubicBezTo>
                  <a:cubicBezTo>
                    <a:pt x="0" y="445"/>
                    <a:pt x="2417" y="4999"/>
                    <a:pt x="2884" y="4999"/>
                  </a:cubicBezTo>
                  <a:cubicBezTo>
                    <a:pt x="2886" y="4999"/>
                    <a:pt x="2887" y="4999"/>
                    <a:pt x="2889" y="4999"/>
                  </a:cubicBezTo>
                  <a:cubicBezTo>
                    <a:pt x="3390" y="4968"/>
                    <a:pt x="3017" y="0"/>
                    <a:pt x="1656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8604952" y="1791809"/>
              <a:ext cx="233931" cy="129770"/>
            </a:xfrm>
            <a:custGeom>
              <a:avLst/>
              <a:gdLst/>
              <a:ahLst/>
              <a:cxnLst/>
              <a:rect l="l" t="t" r="r" b="b"/>
              <a:pathLst>
                <a:path w="5466" h="3032" extrusionOk="0">
                  <a:moveTo>
                    <a:pt x="4151" y="0"/>
                  </a:moveTo>
                  <a:cubicBezTo>
                    <a:pt x="2793" y="0"/>
                    <a:pt x="0" y="2661"/>
                    <a:pt x="331" y="2991"/>
                  </a:cubicBezTo>
                  <a:cubicBezTo>
                    <a:pt x="355" y="3019"/>
                    <a:pt x="412" y="3031"/>
                    <a:pt x="495" y="3031"/>
                  </a:cubicBezTo>
                  <a:cubicBezTo>
                    <a:pt x="1404" y="3031"/>
                    <a:pt x="5466" y="1484"/>
                    <a:pt x="4721" y="292"/>
                  </a:cubicBezTo>
                  <a:cubicBezTo>
                    <a:pt x="4596" y="88"/>
                    <a:pt x="4397" y="0"/>
                    <a:pt x="4151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8440220" y="1878220"/>
              <a:ext cx="173373" cy="203172"/>
            </a:xfrm>
            <a:custGeom>
              <a:avLst/>
              <a:gdLst/>
              <a:ahLst/>
              <a:cxnLst/>
              <a:rect l="l" t="t" r="r" b="b"/>
              <a:pathLst>
                <a:path w="4051" h="4747" extrusionOk="0">
                  <a:moveTo>
                    <a:pt x="1637" y="1"/>
                  </a:moveTo>
                  <a:cubicBezTo>
                    <a:pt x="1553" y="1"/>
                    <a:pt x="1468" y="20"/>
                    <a:pt x="1383" y="62"/>
                  </a:cubicBezTo>
                  <a:cubicBezTo>
                    <a:pt x="1" y="705"/>
                    <a:pt x="3034" y="4746"/>
                    <a:pt x="3545" y="4746"/>
                  </a:cubicBezTo>
                  <a:cubicBezTo>
                    <a:pt x="3551" y="4746"/>
                    <a:pt x="3557" y="4746"/>
                    <a:pt x="3562" y="4745"/>
                  </a:cubicBezTo>
                  <a:cubicBezTo>
                    <a:pt x="4050" y="4653"/>
                    <a:pt x="2933" y="1"/>
                    <a:pt x="1637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8586463" y="1931932"/>
              <a:ext cx="225158" cy="154551"/>
            </a:xfrm>
            <a:custGeom>
              <a:avLst/>
              <a:gdLst/>
              <a:ahLst/>
              <a:cxnLst/>
              <a:rect l="l" t="t" r="r" b="b"/>
              <a:pathLst>
                <a:path w="5261" h="3611" extrusionOk="0">
                  <a:moveTo>
                    <a:pt x="3840" y="1"/>
                  </a:moveTo>
                  <a:cubicBezTo>
                    <a:pt x="2518" y="1"/>
                    <a:pt x="1" y="3301"/>
                    <a:pt x="372" y="3587"/>
                  </a:cubicBezTo>
                  <a:cubicBezTo>
                    <a:pt x="392" y="3603"/>
                    <a:pt x="424" y="3611"/>
                    <a:pt x="467" y="3611"/>
                  </a:cubicBezTo>
                  <a:cubicBezTo>
                    <a:pt x="1214" y="3611"/>
                    <a:pt x="5260" y="1312"/>
                    <a:pt x="4307" y="205"/>
                  </a:cubicBezTo>
                  <a:cubicBezTo>
                    <a:pt x="4181" y="63"/>
                    <a:pt x="4022" y="1"/>
                    <a:pt x="3840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8432388" y="2061827"/>
              <a:ext cx="193445" cy="189518"/>
            </a:xfrm>
            <a:custGeom>
              <a:avLst/>
              <a:gdLst/>
              <a:ahLst/>
              <a:cxnLst/>
              <a:rect l="l" t="t" r="r" b="b"/>
              <a:pathLst>
                <a:path w="4520" h="4428" extrusionOk="0">
                  <a:moveTo>
                    <a:pt x="1589" y="0"/>
                  </a:moveTo>
                  <a:cubicBezTo>
                    <a:pt x="1481" y="0"/>
                    <a:pt x="1375" y="31"/>
                    <a:pt x="1273" y="97"/>
                  </a:cubicBezTo>
                  <a:cubicBezTo>
                    <a:pt x="1" y="892"/>
                    <a:pt x="3522" y="4427"/>
                    <a:pt x="4040" y="4427"/>
                  </a:cubicBezTo>
                  <a:cubicBezTo>
                    <a:pt x="4052" y="4427"/>
                    <a:pt x="4062" y="4426"/>
                    <a:pt x="4070" y="4422"/>
                  </a:cubicBezTo>
                  <a:cubicBezTo>
                    <a:pt x="4520" y="4242"/>
                    <a:pt x="2869" y="0"/>
                    <a:pt x="1589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8598746" y="2082070"/>
              <a:ext cx="212062" cy="173725"/>
            </a:xfrm>
            <a:custGeom>
              <a:avLst/>
              <a:gdLst/>
              <a:ahLst/>
              <a:cxnLst/>
              <a:rect l="l" t="t" r="r" b="b"/>
              <a:pathLst>
                <a:path w="4955" h="4059" extrusionOk="0">
                  <a:moveTo>
                    <a:pt x="3449" y="1"/>
                  </a:moveTo>
                  <a:cubicBezTo>
                    <a:pt x="2182" y="1"/>
                    <a:pt x="0" y="3783"/>
                    <a:pt x="411" y="4047"/>
                  </a:cubicBezTo>
                  <a:cubicBezTo>
                    <a:pt x="426" y="4055"/>
                    <a:pt x="445" y="4058"/>
                    <a:pt x="469" y="4058"/>
                  </a:cubicBezTo>
                  <a:cubicBezTo>
                    <a:pt x="1121" y="4058"/>
                    <a:pt x="4955" y="1148"/>
                    <a:pt x="3825" y="144"/>
                  </a:cubicBezTo>
                  <a:cubicBezTo>
                    <a:pt x="3714" y="45"/>
                    <a:pt x="3587" y="1"/>
                    <a:pt x="3449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8434057" y="2244064"/>
              <a:ext cx="208167" cy="178604"/>
            </a:xfrm>
            <a:custGeom>
              <a:avLst/>
              <a:gdLst/>
              <a:ahLst/>
              <a:cxnLst/>
              <a:rect l="l" t="t" r="r" b="b"/>
              <a:pathLst>
                <a:path w="4864" h="4173" extrusionOk="0">
                  <a:moveTo>
                    <a:pt x="1541" y="0"/>
                  </a:moveTo>
                  <a:cubicBezTo>
                    <a:pt x="1408" y="0"/>
                    <a:pt x="1283" y="41"/>
                    <a:pt x="1169" y="131"/>
                  </a:cubicBezTo>
                  <a:cubicBezTo>
                    <a:pt x="1" y="1047"/>
                    <a:pt x="3802" y="4172"/>
                    <a:pt x="4379" y="4172"/>
                  </a:cubicBezTo>
                  <a:cubicBezTo>
                    <a:pt x="4396" y="4172"/>
                    <a:pt x="4410" y="4170"/>
                    <a:pt x="4421" y="4164"/>
                  </a:cubicBezTo>
                  <a:cubicBezTo>
                    <a:pt x="4864" y="3957"/>
                    <a:pt x="2842" y="0"/>
                    <a:pt x="1541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8613897" y="2237901"/>
              <a:ext cx="200036" cy="186137"/>
            </a:xfrm>
            <a:custGeom>
              <a:avLst/>
              <a:gdLst/>
              <a:ahLst/>
              <a:cxnLst/>
              <a:rect l="l" t="t" r="r" b="b"/>
              <a:pathLst>
                <a:path w="4674" h="4349" extrusionOk="0">
                  <a:moveTo>
                    <a:pt x="3130" y="0"/>
                  </a:moveTo>
                  <a:cubicBezTo>
                    <a:pt x="1842" y="0"/>
                    <a:pt x="0" y="4132"/>
                    <a:pt x="447" y="4340"/>
                  </a:cubicBezTo>
                  <a:cubicBezTo>
                    <a:pt x="458" y="4346"/>
                    <a:pt x="472" y="4348"/>
                    <a:pt x="488" y="4348"/>
                  </a:cubicBezTo>
                  <a:cubicBezTo>
                    <a:pt x="1071" y="4348"/>
                    <a:pt x="4674" y="967"/>
                    <a:pt x="3471" y="113"/>
                  </a:cubicBezTo>
                  <a:cubicBezTo>
                    <a:pt x="3364" y="36"/>
                    <a:pt x="3249" y="0"/>
                    <a:pt x="3130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8454044" y="2427285"/>
              <a:ext cx="217240" cy="165508"/>
            </a:xfrm>
            <a:custGeom>
              <a:avLst/>
              <a:gdLst/>
              <a:ahLst/>
              <a:cxnLst/>
              <a:rect l="l" t="t" r="r" b="b"/>
              <a:pathLst>
                <a:path w="5076" h="3867" extrusionOk="0">
                  <a:moveTo>
                    <a:pt x="1442" y="1"/>
                  </a:moveTo>
                  <a:cubicBezTo>
                    <a:pt x="1285" y="1"/>
                    <a:pt x="1145" y="55"/>
                    <a:pt x="1027" y="176"/>
                  </a:cubicBezTo>
                  <a:cubicBezTo>
                    <a:pt x="1" y="1202"/>
                    <a:pt x="3946" y="3867"/>
                    <a:pt x="4602" y="3867"/>
                  </a:cubicBezTo>
                  <a:cubicBezTo>
                    <a:pt x="4631" y="3867"/>
                    <a:pt x="4654" y="3862"/>
                    <a:pt x="4670" y="3850"/>
                  </a:cubicBezTo>
                  <a:cubicBezTo>
                    <a:pt x="5075" y="3590"/>
                    <a:pt x="2720" y="1"/>
                    <a:pt x="1442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8644327" y="2396513"/>
              <a:ext cx="186554" cy="195810"/>
            </a:xfrm>
            <a:custGeom>
              <a:avLst/>
              <a:gdLst/>
              <a:ahLst/>
              <a:cxnLst/>
              <a:rect l="l" t="t" r="r" b="b"/>
              <a:pathLst>
                <a:path w="4359" h="4575" extrusionOk="0">
                  <a:moveTo>
                    <a:pt x="2733" y="1"/>
                  </a:moveTo>
                  <a:cubicBezTo>
                    <a:pt x="1455" y="1"/>
                    <a:pt x="0" y="4448"/>
                    <a:pt x="484" y="4569"/>
                  </a:cubicBezTo>
                  <a:cubicBezTo>
                    <a:pt x="492" y="4573"/>
                    <a:pt x="502" y="4574"/>
                    <a:pt x="513" y="4574"/>
                  </a:cubicBezTo>
                  <a:cubicBezTo>
                    <a:pt x="1046" y="4574"/>
                    <a:pt x="4358" y="814"/>
                    <a:pt x="3020" y="82"/>
                  </a:cubicBezTo>
                  <a:cubicBezTo>
                    <a:pt x="2926" y="27"/>
                    <a:pt x="2830" y="1"/>
                    <a:pt x="2733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8495901" y="2613589"/>
              <a:ext cx="221263" cy="161570"/>
            </a:xfrm>
            <a:custGeom>
              <a:avLst/>
              <a:gdLst/>
              <a:ahLst/>
              <a:cxnLst/>
              <a:rect l="l" t="t" r="r" b="b"/>
              <a:pathLst>
                <a:path w="5170" h="3775" extrusionOk="0">
                  <a:moveTo>
                    <a:pt x="1447" y="1"/>
                  </a:moveTo>
                  <a:cubicBezTo>
                    <a:pt x="1285" y="1"/>
                    <a:pt x="1142" y="56"/>
                    <a:pt x="1025" y="180"/>
                  </a:cubicBezTo>
                  <a:cubicBezTo>
                    <a:pt x="1" y="1267"/>
                    <a:pt x="4013" y="3775"/>
                    <a:pt x="4691" y="3775"/>
                  </a:cubicBezTo>
                  <a:cubicBezTo>
                    <a:pt x="4724" y="3775"/>
                    <a:pt x="4749" y="3769"/>
                    <a:pt x="4765" y="3757"/>
                  </a:cubicBezTo>
                  <a:cubicBezTo>
                    <a:pt x="5169" y="3469"/>
                    <a:pt x="2728" y="1"/>
                    <a:pt x="1447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8690121" y="2575241"/>
              <a:ext cx="181333" cy="199320"/>
            </a:xfrm>
            <a:custGeom>
              <a:avLst/>
              <a:gdLst/>
              <a:ahLst/>
              <a:cxnLst/>
              <a:rect l="l" t="t" r="r" b="b"/>
              <a:pathLst>
                <a:path w="4237" h="4657" extrusionOk="0">
                  <a:moveTo>
                    <a:pt x="2595" y="0"/>
                  </a:moveTo>
                  <a:cubicBezTo>
                    <a:pt x="1306" y="0"/>
                    <a:pt x="0" y="4532"/>
                    <a:pt x="487" y="4653"/>
                  </a:cubicBezTo>
                  <a:cubicBezTo>
                    <a:pt x="494" y="4655"/>
                    <a:pt x="501" y="4656"/>
                    <a:pt x="509" y="4656"/>
                  </a:cubicBezTo>
                  <a:cubicBezTo>
                    <a:pt x="1016" y="4656"/>
                    <a:pt x="4237" y="772"/>
                    <a:pt x="2861" y="68"/>
                  </a:cubicBezTo>
                  <a:cubicBezTo>
                    <a:pt x="2773" y="22"/>
                    <a:pt x="2684" y="0"/>
                    <a:pt x="2595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8547773" y="2801261"/>
              <a:ext cx="227725" cy="150998"/>
            </a:xfrm>
            <a:custGeom>
              <a:avLst/>
              <a:gdLst/>
              <a:ahLst/>
              <a:cxnLst/>
              <a:rect l="l" t="t" r="r" b="b"/>
              <a:pathLst>
                <a:path w="5321" h="3528" extrusionOk="0">
                  <a:moveTo>
                    <a:pt x="1424" y="0"/>
                  </a:moveTo>
                  <a:cubicBezTo>
                    <a:pt x="1235" y="0"/>
                    <a:pt x="1074" y="67"/>
                    <a:pt x="951" y="218"/>
                  </a:cubicBezTo>
                  <a:cubicBezTo>
                    <a:pt x="1" y="1352"/>
                    <a:pt x="4080" y="3527"/>
                    <a:pt x="4849" y="3527"/>
                  </a:cubicBezTo>
                  <a:cubicBezTo>
                    <a:pt x="4896" y="3527"/>
                    <a:pt x="4931" y="3519"/>
                    <a:pt x="4951" y="3502"/>
                  </a:cubicBezTo>
                  <a:cubicBezTo>
                    <a:pt x="5321" y="3218"/>
                    <a:pt x="2732" y="0"/>
                    <a:pt x="1424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8748370" y="2745794"/>
              <a:ext cx="169307" cy="205440"/>
            </a:xfrm>
            <a:custGeom>
              <a:avLst/>
              <a:gdLst/>
              <a:ahLst/>
              <a:cxnLst/>
              <a:rect l="l" t="t" r="r" b="b"/>
              <a:pathLst>
                <a:path w="3956" h="4800" extrusionOk="0">
                  <a:moveTo>
                    <a:pt x="2338" y="0"/>
                  </a:moveTo>
                  <a:cubicBezTo>
                    <a:pt x="1018" y="0"/>
                    <a:pt x="0" y="4706"/>
                    <a:pt x="492" y="4798"/>
                  </a:cubicBezTo>
                  <a:cubicBezTo>
                    <a:pt x="497" y="4799"/>
                    <a:pt x="503" y="4800"/>
                    <a:pt x="508" y="4800"/>
                  </a:cubicBezTo>
                  <a:cubicBezTo>
                    <a:pt x="1015" y="4800"/>
                    <a:pt x="3955" y="661"/>
                    <a:pt x="2573" y="50"/>
                  </a:cubicBezTo>
                  <a:cubicBezTo>
                    <a:pt x="2494" y="16"/>
                    <a:pt x="2415" y="0"/>
                    <a:pt x="2338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20"/>
          <p:cNvGrpSpPr/>
          <p:nvPr/>
        </p:nvGrpSpPr>
        <p:grpSpPr>
          <a:xfrm flipH="1">
            <a:off x="636032" y="3330314"/>
            <a:ext cx="498296" cy="1871378"/>
            <a:chOff x="7668477" y="2120889"/>
            <a:chExt cx="498296" cy="1871378"/>
          </a:xfrm>
        </p:grpSpPr>
        <p:sp>
          <p:nvSpPr>
            <p:cNvPr id="815" name="Google Shape;815;p20"/>
            <p:cNvSpPr/>
            <p:nvPr/>
          </p:nvSpPr>
          <p:spPr>
            <a:xfrm>
              <a:off x="7746413" y="2445047"/>
              <a:ext cx="265901" cy="1547220"/>
            </a:xfrm>
            <a:custGeom>
              <a:avLst/>
              <a:gdLst/>
              <a:ahLst/>
              <a:cxnLst/>
              <a:rect l="l" t="t" r="r" b="b"/>
              <a:pathLst>
                <a:path w="6213" h="36150" extrusionOk="0">
                  <a:moveTo>
                    <a:pt x="4266" y="1"/>
                  </a:moveTo>
                  <a:cubicBezTo>
                    <a:pt x="4107" y="1"/>
                    <a:pt x="3948" y="94"/>
                    <a:pt x="3871" y="248"/>
                  </a:cubicBezTo>
                  <a:cubicBezTo>
                    <a:pt x="3838" y="378"/>
                    <a:pt x="1" y="10394"/>
                    <a:pt x="2700" y="20703"/>
                  </a:cubicBezTo>
                  <a:cubicBezTo>
                    <a:pt x="5334" y="30687"/>
                    <a:pt x="2993" y="35500"/>
                    <a:pt x="2928" y="35565"/>
                  </a:cubicBezTo>
                  <a:cubicBezTo>
                    <a:pt x="2830" y="35760"/>
                    <a:pt x="2928" y="35987"/>
                    <a:pt x="3123" y="36117"/>
                  </a:cubicBezTo>
                  <a:cubicBezTo>
                    <a:pt x="3188" y="36150"/>
                    <a:pt x="3253" y="36150"/>
                    <a:pt x="3318" y="36150"/>
                  </a:cubicBezTo>
                  <a:cubicBezTo>
                    <a:pt x="3448" y="36150"/>
                    <a:pt x="3578" y="36085"/>
                    <a:pt x="3676" y="35955"/>
                  </a:cubicBezTo>
                  <a:cubicBezTo>
                    <a:pt x="3773" y="35727"/>
                    <a:pt x="6212" y="30849"/>
                    <a:pt x="3480" y="20508"/>
                  </a:cubicBezTo>
                  <a:cubicBezTo>
                    <a:pt x="846" y="10427"/>
                    <a:pt x="4586" y="639"/>
                    <a:pt x="4619" y="541"/>
                  </a:cubicBezTo>
                  <a:cubicBezTo>
                    <a:pt x="4716" y="346"/>
                    <a:pt x="4619" y="118"/>
                    <a:pt x="4391" y="21"/>
                  </a:cubicBezTo>
                  <a:cubicBezTo>
                    <a:pt x="4350" y="7"/>
                    <a:pt x="4308" y="1"/>
                    <a:pt x="4266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7875365" y="2120889"/>
              <a:ext cx="291408" cy="433692"/>
            </a:xfrm>
            <a:custGeom>
              <a:avLst/>
              <a:gdLst/>
              <a:ahLst/>
              <a:cxnLst/>
              <a:rect l="l" t="t" r="r" b="b"/>
              <a:pathLst>
                <a:path w="6809" h="10133" extrusionOk="0">
                  <a:moveTo>
                    <a:pt x="4917" y="1"/>
                  </a:moveTo>
                  <a:cubicBezTo>
                    <a:pt x="3178" y="1"/>
                    <a:pt x="1" y="10132"/>
                    <a:pt x="331" y="10132"/>
                  </a:cubicBezTo>
                  <a:cubicBezTo>
                    <a:pt x="333" y="10132"/>
                    <a:pt x="335" y="10132"/>
                    <a:pt x="337" y="10131"/>
                  </a:cubicBezTo>
                  <a:cubicBezTo>
                    <a:pt x="663" y="10066"/>
                    <a:pt x="6809" y="896"/>
                    <a:pt x="5118" y="50"/>
                  </a:cubicBezTo>
                  <a:cubicBezTo>
                    <a:pt x="5053" y="17"/>
                    <a:pt x="4986" y="1"/>
                    <a:pt x="4917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7808257" y="2236317"/>
              <a:ext cx="106609" cy="309872"/>
            </a:xfrm>
            <a:custGeom>
              <a:avLst/>
              <a:gdLst/>
              <a:ahLst/>
              <a:cxnLst/>
              <a:rect l="l" t="t" r="r" b="b"/>
              <a:pathLst>
                <a:path w="2491" h="7240" extrusionOk="0">
                  <a:moveTo>
                    <a:pt x="1259" y="0"/>
                  </a:moveTo>
                  <a:cubicBezTo>
                    <a:pt x="1226" y="0"/>
                    <a:pt x="1192" y="7"/>
                    <a:pt x="1157" y="20"/>
                  </a:cubicBezTo>
                  <a:cubicBezTo>
                    <a:pt x="0" y="458"/>
                    <a:pt x="1880" y="7240"/>
                    <a:pt x="2431" y="7240"/>
                  </a:cubicBezTo>
                  <a:cubicBezTo>
                    <a:pt x="2453" y="7240"/>
                    <a:pt x="2473" y="7229"/>
                    <a:pt x="2491" y="7207"/>
                  </a:cubicBezTo>
                  <a:cubicBezTo>
                    <a:pt x="2491" y="7207"/>
                    <a:pt x="2368" y="0"/>
                    <a:pt x="1259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7892441" y="2342373"/>
              <a:ext cx="268041" cy="206210"/>
            </a:xfrm>
            <a:custGeom>
              <a:avLst/>
              <a:gdLst/>
              <a:ahLst/>
              <a:cxnLst/>
              <a:rect l="l" t="t" r="r" b="b"/>
              <a:pathLst>
                <a:path w="6263" h="4818" extrusionOk="0">
                  <a:moveTo>
                    <a:pt x="5432" y="1"/>
                  </a:moveTo>
                  <a:cubicBezTo>
                    <a:pt x="4218" y="1"/>
                    <a:pt x="3" y="4729"/>
                    <a:pt x="3" y="4729"/>
                  </a:cubicBezTo>
                  <a:cubicBezTo>
                    <a:pt x="1" y="4789"/>
                    <a:pt x="40" y="4817"/>
                    <a:pt x="114" y="4817"/>
                  </a:cubicBezTo>
                  <a:cubicBezTo>
                    <a:pt x="952" y="4817"/>
                    <a:pt x="6262" y="1189"/>
                    <a:pt x="5694" y="143"/>
                  </a:cubicBezTo>
                  <a:cubicBezTo>
                    <a:pt x="5640" y="45"/>
                    <a:pt x="5550" y="1"/>
                    <a:pt x="5432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7752747" y="2393303"/>
              <a:ext cx="120389" cy="306362"/>
            </a:xfrm>
            <a:custGeom>
              <a:avLst/>
              <a:gdLst/>
              <a:ahLst/>
              <a:cxnLst/>
              <a:rect l="l" t="t" r="r" b="b"/>
              <a:pathLst>
                <a:path w="2813" h="7158" extrusionOk="0">
                  <a:moveTo>
                    <a:pt x="1235" y="1"/>
                  </a:moveTo>
                  <a:cubicBezTo>
                    <a:pt x="1198" y="1"/>
                    <a:pt x="1160" y="9"/>
                    <a:pt x="1121" y="27"/>
                  </a:cubicBezTo>
                  <a:cubicBezTo>
                    <a:pt x="1" y="524"/>
                    <a:pt x="2186" y="7157"/>
                    <a:pt x="2747" y="7157"/>
                  </a:cubicBezTo>
                  <a:cubicBezTo>
                    <a:pt x="2772" y="7157"/>
                    <a:pt x="2794" y="7144"/>
                    <a:pt x="2812" y="7116"/>
                  </a:cubicBezTo>
                  <a:cubicBezTo>
                    <a:pt x="2812" y="7116"/>
                    <a:pt x="2326" y="1"/>
                    <a:pt x="1235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7852082" y="2487332"/>
              <a:ext cx="259610" cy="215798"/>
            </a:xfrm>
            <a:custGeom>
              <a:avLst/>
              <a:gdLst/>
              <a:ahLst/>
              <a:cxnLst/>
              <a:rect l="l" t="t" r="r" b="b"/>
              <a:pathLst>
                <a:path w="6066" h="5042" extrusionOk="0">
                  <a:moveTo>
                    <a:pt x="5207" y="1"/>
                  </a:moveTo>
                  <a:cubicBezTo>
                    <a:pt x="4002" y="1"/>
                    <a:pt x="3" y="4951"/>
                    <a:pt x="3" y="4951"/>
                  </a:cubicBezTo>
                  <a:cubicBezTo>
                    <a:pt x="1" y="5013"/>
                    <a:pt x="37" y="5041"/>
                    <a:pt x="104" y="5041"/>
                  </a:cubicBezTo>
                  <a:cubicBezTo>
                    <a:pt x="897" y="5041"/>
                    <a:pt x="6066" y="1127"/>
                    <a:pt x="5467" y="138"/>
                  </a:cubicBezTo>
                  <a:cubicBezTo>
                    <a:pt x="5408" y="44"/>
                    <a:pt x="5320" y="1"/>
                    <a:pt x="5207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7709606" y="2551702"/>
              <a:ext cx="144014" cy="301098"/>
            </a:xfrm>
            <a:custGeom>
              <a:avLst/>
              <a:gdLst/>
              <a:ahLst/>
              <a:cxnLst/>
              <a:rect l="l" t="t" r="r" b="b"/>
              <a:pathLst>
                <a:path w="3365" h="7035" extrusionOk="0">
                  <a:moveTo>
                    <a:pt x="1216" y="0"/>
                  </a:moveTo>
                  <a:cubicBezTo>
                    <a:pt x="1174" y="0"/>
                    <a:pt x="1131" y="11"/>
                    <a:pt x="1089" y="33"/>
                  </a:cubicBezTo>
                  <a:cubicBezTo>
                    <a:pt x="1" y="623"/>
                    <a:pt x="2715" y="7035"/>
                    <a:pt x="3298" y="7035"/>
                  </a:cubicBezTo>
                  <a:cubicBezTo>
                    <a:pt x="3325" y="7035"/>
                    <a:pt x="3348" y="7021"/>
                    <a:pt x="3365" y="6992"/>
                  </a:cubicBezTo>
                  <a:cubicBezTo>
                    <a:pt x="3365" y="6992"/>
                    <a:pt x="2310" y="0"/>
                    <a:pt x="1216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7831325" y="2623261"/>
              <a:ext cx="246942" cy="233774"/>
            </a:xfrm>
            <a:custGeom>
              <a:avLst/>
              <a:gdLst/>
              <a:ahLst/>
              <a:cxnLst/>
              <a:rect l="l" t="t" r="r" b="b"/>
              <a:pathLst>
                <a:path w="5770" h="5462" extrusionOk="0">
                  <a:moveTo>
                    <a:pt x="4844" y="1"/>
                  </a:moveTo>
                  <a:cubicBezTo>
                    <a:pt x="3692" y="1"/>
                    <a:pt x="1" y="5385"/>
                    <a:pt x="1" y="5385"/>
                  </a:cubicBezTo>
                  <a:cubicBezTo>
                    <a:pt x="5" y="5437"/>
                    <a:pt x="37" y="5461"/>
                    <a:pt x="92" y="5461"/>
                  </a:cubicBezTo>
                  <a:cubicBezTo>
                    <a:pt x="833" y="5461"/>
                    <a:pt x="5770" y="1085"/>
                    <a:pt x="5074" y="117"/>
                  </a:cubicBezTo>
                  <a:cubicBezTo>
                    <a:pt x="5017" y="38"/>
                    <a:pt x="4939" y="1"/>
                    <a:pt x="4844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7689362" y="2703038"/>
              <a:ext cx="150348" cy="296048"/>
            </a:xfrm>
            <a:custGeom>
              <a:avLst/>
              <a:gdLst/>
              <a:ahLst/>
              <a:cxnLst/>
              <a:rect l="l" t="t" r="r" b="b"/>
              <a:pathLst>
                <a:path w="3513" h="6917" extrusionOk="0">
                  <a:moveTo>
                    <a:pt x="1055" y="0"/>
                  </a:moveTo>
                  <a:cubicBezTo>
                    <a:pt x="1007" y="0"/>
                    <a:pt x="959" y="14"/>
                    <a:pt x="911" y="41"/>
                  </a:cubicBezTo>
                  <a:cubicBezTo>
                    <a:pt x="1" y="627"/>
                    <a:pt x="2277" y="5635"/>
                    <a:pt x="3187" y="6708"/>
                  </a:cubicBezTo>
                  <a:cubicBezTo>
                    <a:pt x="3253" y="6805"/>
                    <a:pt x="3318" y="6870"/>
                    <a:pt x="3448" y="6903"/>
                  </a:cubicBezTo>
                  <a:cubicBezTo>
                    <a:pt x="3457" y="6913"/>
                    <a:pt x="3467" y="6916"/>
                    <a:pt x="3475" y="6916"/>
                  </a:cubicBezTo>
                  <a:cubicBezTo>
                    <a:pt x="3496" y="6916"/>
                    <a:pt x="3513" y="6893"/>
                    <a:pt x="3513" y="6870"/>
                  </a:cubicBezTo>
                  <a:cubicBezTo>
                    <a:pt x="3513" y="6805"/>
                    <a:pt x="3480" y="6643"/>
                    <a:pt x="3415" y="6350"/>
                  </a:cubicBezTo>
                  <a:cubicBezTo>
                    <a:pt x="3075" y="4744"/>
                    <a:pt x="1973" y="0"/>
                    <a:pt x="1055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7825761" y="2761501"/>
              <a:ext cx="225500" cy="236984"/>
            </a:xfrm>
            <a:custGeom>
              <a:avLst/>
              <a:gdLst/>
              <a:ahLst/>
              <a:cxnLst/>
              <a:rect l="l" t="t" r="r" b="b"/>
              <a:pathLst>
                <a:path w="5269" h="5537" extrusionOk="0">
                  <a:moveTo>
                    <a:pt x="4399" y="1"/>
                  </a:moveTo>
                  <a:cubicBezTo>
                    <a:pt x="3497" y="1"/>
                    <a:pt x="1147" y="3532"/>
                    <a:pt x="228" y="4984"/>
                  </a:cubicBezTo>
                  <a:lnTo>
                    <a:pt x="0" y="5342"/>
                  </a:lnTo>
                  <a:cubicBezTo>
                    <a:pt x="66" y="5439"/>
                    <a:pt x="131" y="5504"/>
                    <a:pt x="261" y="5537"/>
                  </a:cubicBezTo>
                  <a:cubicBezTo>
                    <a:pt x="261" y="5537"/>
                    <a:pt x="293" y="5504"/>
                    <a:pt x="326" y="5504"/>
                  </a:cubicBezTo>
                  <a:cubicBezTo>
                    <a:pt x="1692" y="4626"/>
                    <a:pt x="5269" y="919"/>
                    <a:pt x="4618" y="106"/>
                  </a:cubicBezTo>
                  <a:cubicBezTo>
                    <a:pt x="4561" y="34"/>
                    <a:pt x="4486" y="1"/>
                    <a:pt x="4399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7676822" y="2855659"/>
              <a:ext cx="168451" cy="288986"/>
            </a:xfrm>
            <a:custGeom>
              <a:avLst/>
              <a:gdLst/>
              <a:ahLst/>
              <a:cxnLst/>
              <a:rect l="l" t="t" r="r" b="b"/>
              <a:pathLst>
                <a:path w="3936" h="6752" extrusionOk="0">
                  <a:moveTo>
                    <a:pt x="1040" y="1"/>
                  </a:moveTo>
                  <a:cubicBezTo>
                    <a:pt x="984" y="1"/>
                    <a:pt x="931" y="17"/>
                    <a:pt x="879" y="53"/>
                  </a:cubicBezTo>
                  <a:cubicBezTo>
                    <a:pt x="1" y="703"/>
                    <a:pt x="2602" y="5548"/>
                    <a:pt x="3578" y="6556"/>
                  </a:cubicBezTo>
                  <a:cubicBezTo>
                    <a:pt x="3643" y="6654"/>
                    <a:pt x="3741" y="6719"/>
                    <a:pt x="3838" y="6752"/>
                  </a:cubicBezTo>
                  <a:cubicBezTo>
                    <a:pt x="3871" y="6752"/>
                    <a:pt x="3936" y="6752"/>
                    <a:pt x="3936" y="6719"/>
                  </a:cubicBezTo>
                  <a:lnTo>
                    <a:pt x="3936" y="6654"/>
                  </a:lnTo>
                  <a:cubicBezTo>
                    <a:pt x="3903" y="6621"/>
                    <a:pt x="3871" y="6426"/>
                    <a:pt x="3806" y="6166"/>
                  </a:cubicBezTo>
                  <a:cubicBezTo>
                    <a:pt x="3346" y="4602"/>
                    <a:pt x="1960" y="1"/>
                    <a:pt x="1040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7829956" y="2897002"/>
              <a:ext cx="212960" cy="249053"/>
            </a:xfrm>
            <a:custGeom>
              <a:avLst/>
              <a:gdLst/>
              <a:ahLst/>
              <a:cxnLst/>
              <a:rect l="l" t="t" r="r" b="b"/>
              <a:pathLst>
                <a:path w="4976" h="5819" extrusionOk="0">
                  <a:moveTo>
                    <a:pt x="4082" y="0"/>
                  </a:moveTo>
                  <a:cubicBezTo>
                    <a:pt x="3185" y="0"/>
                    <a:pt x="1063" y="3711"/>
                    <a:pt x="228" y="5233"/>
                  </a:cubicBezTo>
                  <a:cubicBezTo>
                    <a:pt x="130" y="5395"/>
                    <a:pt x="65" y="5525"/>
                    <a:pt x="0" y="5623"/>
                  </a:cubicBezTo>
                  <a:cubicBezTo>
                    <a:pt x="65" y="5688"/>
                    <a:pt x="163" y="5753"/>
                    <a:pt x="260" y="5818"/>
                  </a:cubicBezTo>
                  <a:cubicBezTo>
                    <a:pt x="293" y="5786"/>
                    <a:pt x="325" y="5753"/>
                    <a:pt x="358" y="5753"/>
                  </a:cubicBezTo>
                  <a:cubicBezTo>
                    <a:pt x="1659" y="4777"/>
                    <a:pt x="4976" y="843"/>
                    <a:pt x="4293" y="95"/>
                  </a:cubicBezTo>
                  <a:cubicBezTo>
                    <a:pt x="4234" y="30"/>
                    <a:pt x="4163" y="0"/>
                    <a:pt x="4082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7668477" y="3051805"/>
              <a:ext cx="213003" cy="261251"/>
            </a:xfrm>
            <a:custGeom>
              <a:avLst/>
              <a:gdLst/>
              <a:ahLst/>
              <a:cxnLst/>
              <a:rect l="l" t="t" r="r" b="b"/>
              <a:pathLst>
                <a:path w="4977" h="6104" extrusionOk="0">
                  <a:moveTo>
                    <a:pt x="954" y="0"/>
                  </a:moveTo>
                  <a:cubicBezTo>
                    <a:pt x="877" y="0"/>
                    <a:pt x="808" y="28"/>
                    <a:pt x="749" y="87"/>
                  </a:cubicBezTo>
                  <a:cubicBezTo>
                    <a:pt x="1" y="835"/>
                    <a:pt x="3448" y="5128"/>
                    <a:pt x="4619" y="5941"/>
                  </a:cubicBezTo>
                  <a:cubicBezTo>
                    <a:pt x="4684" y="6006"/>
                    <a:pt x="4814" y="6071"/>
                    <a:pt x="4911" y="6103"/>
                  </a:cubicBezTo>
                  <a:cubicBezTo>
                    <a:pt x="4944" y="6103"/>
                    <a:pt x="4976" y="6071"/>
                    <a:pt x="4976" y="6038"/>
                  </a:cubicBezTo>
                  <a:lnTo>
                    <a:pt x="4976" y="6006"/>
                  </a:lnTo>
                  <a:lnTo>
                    <a:pt x="4749" y="5551"/>
                  </a:lnTo>
                  <a:cubicBezTo>
                    <a:pt x="4027" y="4108"/>
                    <a:pt x="1890" y="0"/>
                    <a:pt x="954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7866120" y="3037810"/>
              <a:ext cx="171233" cy="275247"/>
            </a:xfrm>
            <a:custGeom>
              <a:avLst/>
              <a:gdLst/>
              <a:ahLst/>
              <a:cxnLst/>
              <a:rect l="l" t="t" r="r" b="b"/>
              <a:pathLst>
                <a:path w="4001" h="6431" extrusionOk="0">
                  <a:moveTo>
                    <a:pt x="3022" y="0"/>
                  </a:moveTo>
                  <a:cubicBezTo>
                    <a:pt x="2145" y="0"/>
                    <a:pt x="680" y="4169"/>
                    <a:pt x="131" y="5878"/>
                  </a:cubicBezTo>
                  <a:cubicBezTo>
                    <a:pt x="66" y="6040"/>
                    <a:pt x="33" y="6170"/>
                    <a:pt x="1" y="6268"/>
                  </a:cubicBezTo>
                  <a:cubicBezTo>
                    <a:pt x="66" y="6333"/>
                    <a:pt x="196" y="6398"/>
                    <a:pt x="293" y="6430"/>
                  </a:cubicBezTo>
                  <a:cubicBezTo>
                    <a:pt x="326" y="6398"/>
                    <a:pt x="326" y="6365"/>
                    <a:pt x="358" y="6333"/>
                  </a:cubicBezTo>
                  <a:cubicBezTo>
                    <a:pt x="1464" y="5162"/>
                    <a:pt x="4000" y="674"/>
                    <a:pt x="3187" y="57"/>
                  </a:cubicBezTo>
                  <a:cubicBezTo>
                    <a:pt x="3135" y="18"/>
                    <a:pt x="3080" y="0"/>
                    <a:pt x="3022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7696338" y="3236439"/>
              <a:ext cx="229651" cy="246400"/>
            </a:xfrm>
            <a:custGeom>
              <a:avLst/>
              <a:gdLst/>
              <a:ahLst/>
              <a:cxnLst/>
              <a:rect l="l" t="t" r="r" b="b"/>
              <a:pathLst>
                <a:path w="5366" h="5757" extrusionOk="0">
                  <a:moveTo>
                    <a:pt x="899" y="1"/>
                  </a:moveTo>
                  <a:cubicBezTo>
                    <a:pt x="814" y="1"/>
                    <a:pt x="742" y="32"/>
                    <a:pt x="683" y="98"/>
                  </a:cubicBezTo>
                  <a:cubicBezTo>
                    <a:pt x="0" y="944"/>
                    <a:pt x="3772" y="4911"/>
                    <a:pt x="5008" y="5659"/>
                  </a:cubicBezTo>
                  <a:cubicBezTo>
                    <a:pt x="5106" y="5724"/>
                    <a:pt x="5203" y="5757"/>
                    <a:pt x="5301" y="5757"/>
                  </a:cubicBezTo>
                  <a:cubicBezTo>
                    <a:pt x="5333" y="5757"/>
                    <a:pt x="5366" y="5724"/>
                    <a:pt x="5366" y="5692"/>
                  </a:cubicBezTo>
                  <a:lnTo>
                    <a:pt x="5106" y="5237"/>
                  </a:lnTo>
                  <a:cubicBezTo>
                    <a:pt x="4270" y="3893"/>
                    <a:pt x="1844" y="1"/>
                    <a:pt x="899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7910674" y="3199761"/>
              <a:ext cx="151717" cy="283079"/>
            </a:xfrm>
            <a:custGeom>
              <a:avLst/>
              <a:gdLst/>
              <a:ahLst/>
              <a:cxnLst/>
              <a:rect l="l" t="t" r="r" b="b"/>
              <a:pathLst>
                <a:path w="3545" h="6614" extrusionOk="0">
                  <a:moveTo>
                    <a:pt x="2521" y="1"/>
                  </a:moveTo>
                  <a:cubicBezTo>
                    <a:pt x="1657" y="1"/>
                    <a:pt x="528" y="4371"/>
                    <a:pt x="98" y="6094"/>
                  </a:cubicBezTo>
                  <a:cubicBezTo>
                    <a:pt x="65" y="6256"/>
                    <a:pt x="33" y="6386"/>
                    <a:pt x="0" y="6516"/>
                  </a:cubicBezTo>
                  <a:cubicBezTo>
                    <a:pt x="98" y="6581"/>
                    <a:pt x="195" y="6614"/>
                    <a:pt x="293" y="6614"/>
                  </a:cubicBezTo>
                  <a:cubicBezTo>
                    <a:pt x="325" y="6581"/>
                    <a:pt x="358" y="6549"/>
                    <a:pt x="358" y="6549"/>
                  </a:cubicBezTo>
                  <a:cubicBezTo>
                    <a:pt x="1366" y="5281"/>
                    <a:pt x="3545" y="598"/>
                    <a:pt x="2667" y="45"/>
                  </a:cubicBezTo>
                  <a:cubicBezTo>
                    <a:pt x="2619" y="15"/>
                    <a:pt x="2571" y="1"/>
                    <a:pt x="2521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7718594" y="3392441"/>
              <a:ext cx="218567" cy="257442"/>
            </a:xfrm>
            <a:custGeom>
              <a:avLst/>
              <a:gdLst/>
              <a:ahLst/>
              <a:cxnLst/>
              <a:rect l="l" t="t" r="r" b="b"/>
              <a:pathLst>
                <a:path w="5107" h="6015" extrusionOk="0">
                  <a:moveTo>
                    <a:pt x="959" y="1"/>
                  </a:moveTo>
                  <a:cubicBezTo>
                    <a:pt x="878" y="1"/>
                    <a:pt x="808" y="31"/>
                    <a:pt x="748" y="96"/>
                  </a:cubicBezTo>
                  <a:cubicBezTo>
                    <a:pt x="0" y="876"/>
                    <a:pt x="3545" y="5071"/>
                    <a:pt x="4716" y="5884"/>
                  </a:cubicBezTo>
                  <a:cubicBezTo>
                    <a:pt x="4813" y="5949"/>
                    <a:pt x="4911" y="5982"/>
                    <a:pt x="5009" y="6014"/>
                  </a:cubicBezTo>
                  <a:cubicBezTo>
                    <a:pt x="5041" y="6014"/>
                    <a:pt x="5106" y="5982"/>
                    <a:pt x="5106" y="5949"/>
                  </a:cubicBezTo>
                  <a:cubicBezTo>
                    <a:pt x="5074" y="5884"/>
                    <a:pt x="4976" y="5722"/>
                    <a:pt x="4846" y="5461"/>
                  </a:cubicBezTo>
                  <a:cubicBezTo>
                    <a:pt x="4097" y="4054"/>
                    <a:pt x="1888" y="1"/>
                    <a:pt x="959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7920389" y="3373267"/>
              <a:ext cx="167081" cy="277986"/>
            </a:xfrm>
            <a:custGeom>
              <a:avLst/>
              <a:gdLst/>
              <a:ahLst/>
              <a:cxnLst/>
              <a:rect l="l" t="t" r="r" b="b"/>
              <a:pathLst>
                <a:path w="3904" h="6495" extrusionOk="0">
                  <a:moveTo>
                    <a:pt x="2895" y="0"/>
                  </a:moveTo>
                  <a:cubicBezTo>
                    <a:pt x="2029" y="0"/>
                    <a:pt x="650" y="4232"/>
                    <a:pt x="131" y="5942"/>
                  </a:cubicBezTo>
                  <a:cubicBezTo>
                    <a:pt x="66" y="6104"/>
                    <a:pt x="33" y="6235"/>
                    <a:pt x="1" y="6365"/>
                  </a:cubicBezTo>
                  <a:cubicBezTo>
                    <a:pt x="98" y="6430"/>
                    <a:pt x="196" y="6462"/>
                    <a:pt x="294" y="6495"/>
                  </a:cubicBezTo>
                  <a:cubicBezTo>
                    <a:pt x="326" y="6462"/>
                    <a:pt x="359" y="6430"/>
                    <a:pt x="359" y="6397"/>
                  </a:cubicBezTo>
                  <a:cubicBezTo>
                    <a:pt x="1432" y="5194"/>
                    <a:pt x="3903" y="674"/>
                    <a:pt x="3058" y="56"/>
                  </a:cubicBezTo>
                  <a:cubicBezTo>
                    <a:pt x="3006" y="18"/>
                    <a:pt x="2952" y="0"/>
                    <a:pt x="2895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7733916" y="3551824"/>
              <a:ext cx="201833" cy="269811"/>
            </a:xfrm>
            <a:custGeom>
              <a:avLst/>
              <a:gdLst/>
              <a:ahLst/>
              <a:cxnLst/>
              <a:rect l="l" t="t" r="r" b="b"/>
              <a:pathLst>
                <a:path w="4716" h="6304" extrusionOk="0">
                  <a:moveTo>
                    <a:pt x="1007" y="0"/>
                  </a:moveTo>
                  <a:cubicBezTo>
                    <a:pt x="936" y="0"/>
                    <a:pt x="871" y="26"/>
                    <a:pt x="813" y="79"/>
                  </a:cubicBezTo>
                  <a:cubicBezTo>
                    <a:pt x="0" y="827"/>
                    <a:pt x="3252" y="5282"/>
                    <a:pt x="4358" y="6160"/>
                  </a:cubicBezTo>
                  <a:cubicBezTo>
                    <a:pt x="4455" y="6225"/>
                    <a:pt x="4553" y="6290"/>
                    <a:pt x="4651" y="6290"/>
                  </a:cubicBezTo>
                  <a:cubicBezTo>
                    <a:pt x="4660" y="6300"/>
                    <a:pt x="4670" y="6304"/>
                    <a:pt x="4678" y="6304"/>
                  </a:cubicBezTo>
                  <a:cubicBezTo>
                    <a:pt x="4699" y="6304"/>
                    <a:pt x="4716" y="6281"/>
                    <a:pt x="4716" y="6258"/>
                  </a:cubicBezTo>
                  <a:lnTo>
                    <a:pt x="4716" y="6225"/>
                  </a:lnTo>
                  <a:lnTo>
                    <a:pt x="4520" y="5737"/>
                  </a:lnTo>
                  <a:cubicBezTo>
                    <a:pt x="3856" y="4257"/>
                    <a:pt x="1929" y="0"/>
                    <a:pt x="1007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7920389" y="3552466"/>
              <a:ext cx="183772" cy="268613"/>
            </a:xfrm>
            <a:custGeom>
              <a:avLst/>
              <a:gdLst/>
              <a:ahLst/>
              <a:cxnLst/>
              <a:rect l="l" t="t" r="r" b="b"/>
              <a:pathLst>
                <a:path w="4294" h="6276" extrusionOk="0">
                  <a:moveTo>
                    <a:pt x="3313" y="1"/>
                  </a:moveTo>
                  <a:cubicBezTo>
                    <a:pt x="2461" y="1"/>
                    <a:pt x="801" y="4082"/>
                    <a:pt x="163" y="5722"/>
                  </a:cubicBezTo>
                  <a:cubicBezTo>
                    <a:pt x="98" y="5885"/>
                    <a:pt x="33" y="6015"/>
                    <a:pt x="1" y="6145"/>
                  </a:cubicBezTo>
                  <a:cubicBezTo>
                    <a:pt x="98" y="6210"/>
                    <a:pt x="196" y="6275"/>
                    <a:pt x="294" y="6275"/>
                  </a:cubicBezTo>
                  <a:cubicBezTo>
                    <a:pt x="326" y="6275"/>
                    <a:pt x="359" y="6243"/>
                    <a:pt x="359" y="6210"/>
                  </a:cubicBezTo>
                  <a:cubicBezTo>
                    <a:pt x="1529" y="5104"/>
                    <a:pt x="4293" y="747"/>
                    <a:pt x="3480" y="64"/>
                  </a:cubicBezTo>
                  <a:cubicBezTo>
                    <a:pt x="3429" y="21"/>
                    <a:pt x="3373" y="1"/>
                    <a:pt x="3313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7736697" y="3688181"/>
              <a:ext cx="160063" cy="291554"/>
            </a:xfrm>
            <a:custGeom>
              <a:avLst/>
              <a:gdLst/>
              <a:ahLst/>
              <a:cxnLst/>
              <a:rect l="l" t="t" r="r" b="b"/>
              <a:pathLst>
                <a:path w="3740" h="6812" extrusionOk="0">
                  <a:moveTo>
                    <a:pt x="1061" y="1"/>
                  </a:moveTo>
                  <a:cubicBezTo>
                    <a:pt x="1010" y="1"/>
                    <a:pt x="960" y="16"/>
                    <a:pt x="911" y="47"/>
                  </a:cubicBezTo>
                  <a:cubicBezTo>
                    <a:pt x="0" y="633"/>
                    <a:pt x="2439" y="5576"/>
                    <a:pt x="3415" y="6616"/>
                  </a:cubicBezTo>
                  <a:cubicBezTo>
                    <a:pt x="3480" y="6714"/>
                    <a:pt x="3545" y="6779"/>
                    <a:pt x="3642" y="6811"/>
                  </a:cubicBezTo>
                  <a:cubicBezTo>
                    <a:pt x="3707" y="6811"/>
                    <a:pt x="3740" y="6811"/>
                    <a:pt x="3740" y="6779"/>
                  </a:cubicBezTo>
                  <a:lnTo>
                    <a:pt x="3740" y="6746"/>
                  </a:lnTo>
                  <a:lnTo>
                    <a:pt x="3610" y="6258"/>
                  </a:lnTo>
                  <a:cubicBezTo>
                    <a:pt x="3210" y="4658"/>
                    <a:pt x="1965" y="1"/>
                    <a:pt x="1061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0"/>
            <p:cNvSpPr/>
            <p:nvPr/>
          </p:nvSpPr>
          <p:spPr>
            <a:xfrm>
              <a:off x="7882812" y="3736201"/>
              <a:ext cx="218567" cy="243532"/>
            </a:xfrm>
            <a:custGeom>
              <a:avLst/>
              <a:gdLst/>
              <a:ahLst/>
              <a:cxnLst/>
              <a:rect l="l" t="t" r="r" b="b"/>
              <a:pathLst>
                <a:path w="5107" h="5690" extrusionOk="0">
                  <a:moveTo>
                    <a:pt x="4214" y="0"/>
                  </a:moveTo>
                  <a:cubicBezTo>
                    <a:pt x="3321" y="0"/>
                    <a:pt x="1090" y="3647"/>
                    <a:pt x="196" y="5136"/>
                  </a:cubicBezTo>
                  <a:cubicBezTo>
                    <a:pt x="131" y="5267"/>
                    <a:pt x="33" y="5397"/>
                    <a:pt x="1" y="5494"/>
                  </a:cubicBezTo>
                  <a:cubicBezTo>
                    <a:pt x="66" y="5592"/>
                    <a:pt x="131" y="5657"/>
                    <a:pt x="228" y="5689"/>
                  </a:cubicBezTo>
                  <a:cubicBezTo>
                    <a:pt x="261" y="5689"/>
                    <a:pt x="293" y="5657"/>
                    <a:pt x="326" y="5657"/>
                  </a:cubicBezTo>
                  <a:cubicBezTo>
                    <a:pt x="1659" y="4714"/>
                    <a:pt x="5106" y="876"/>
                    <a:pt x="4423" y="96"/>
                  </a:cubicBezTo>
                  <a:cubicBezTo>
                    <a:pt x="4366" y="31"/>
                    <a:pt x="4296" y="0"/>
                    <a:pt x="4214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20"/>
          <p:cNvGrpSpPr/>
          <p:nvPr/>
        </p:nvGrpSpPr>
        <p:grpSpPr>
          <a:xfrm flipH="1">
            <a:off x="8146189" y="3506780"/>
            <a:ext cx="186469" cy="477682"/>
            <a:chOff x="2185170" y="5090718"/>
            <a:chExt cx="282700" cy="724200"/>
          </a:xfrm>
        </p:grpSpPr>
        <p:sp>
          <p:nvSpPr>
            <p:cNvPr id="838" name="Google Shape;838;p20"/>
            <p:cNvSpPr/>
            <p:nvPr/>
          </p:nvSpPr>
          <p:spPr>
            <a:xfrm>
              <a:off x="2243695" y="5590718"/>
              <a:ext cx="224175" cy="224200"/>
            </a:xfrm>
            <a:custGeom>
              <a:avLst/>
              <a:gdLst/>
              <a:ahLst/>
              <a:cxnLst/>
              <a:rect l="l" t="t" r="r" b="b"/>
              <a:pathLst>
                <a:path w="8967" h="8968" extrusionOk="0">
                  <a:moveTo>
                    <a:pt x="4468" y="1"/>
                  </a:moveTo>
                  <a:cubicBezTo>
                    <a:pt x="2006" y="1"/>
                    <a:pt x="0" y="2007"/>
                    <a:pt x="0" y="4499"/>
                  </a:cubicBezTo>
                  <a:cubicBezTo>
                    <a:pt x="0" y="6961"/>
                    <a:pt x="2006" y="8967"/>
                    <a:pt x="4468" y="8967"/>
                  </a:cubicBezTo>
                  <a:cubicBezTo>
                    <a:pt x="6961" y="8967"/>
                    <a:pt x="8967" y="6961"/>
                    <a:pt x="8967" y="4499"/>
                  </a:cubicBezTo>
                  <a:cubicBezTo>
                    <a:pt x="8967" y="2007"/>
                    <a:pt x="6961" y="1"/>
                    <a:pt x="4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2185170" y="5398918"/>
              <a:ext cx="158100" cy="146550"/>
            </a:xfrm>
            <a:custGeom>
              <a:avLst/>
              <a:gdLst/>
              <a:ahLst/>
              <a:cxnLst/>
              <a:rect l="l" t="t" r="r" b="b"/>
              <a:pathLst>
                <a:path w="6324" h="5862" extrusionOk="0">
                  <a:moveTo>
                    <a:pt x="3143" y="0"/>
                  </a:moveTo>
                  <a:cubicBezTo>
                    <a:pt x="2979" y="0"/>
                    <a:pt x="2812" y="14"/>
                    <a:pt x="2645" y="43"/>
                  </a:cubicBezTo>
                  <a:cubicBezTo>
                    <a:pt x="1034" y="317"/>
                    <a:pt x="1" y="1837"/>
                    <a:pt x="274" y="3448"/>
                  </a:cubicBezTo>
                  <a:cubicBezTo>
                    <a:pt x="519" y="4861"/>
                    <a:pt x="1760" y="5861"/>
                    <a:pt x="3150" y="5861"/>
                  </a:cubicBezTo>
                  <a:cubicBezTo>
                    <a:pt x="3315" y="5861"/>
                    <a:pt x="3481" y="5847"/>
                    <a:pt x="3648" y="5819"/>
                  </a:cubicBezTo>
                  <a:cubicBezTo>
                    <a:pt x="5259" y="5515"/>
                    <a:pt x="6323" y="4025"/>
                    <a:pt x="6019" y="2414"/>
                  </a:cubicBezTo>
                  <a:cubicBezTo>
                    <a:pt x="5774" y="1001"/>
                    <a:pt x="4533" y="0"/>
                    <a:pt x="3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2235320" y="5090718"/>
              <a:ext cx="66150" cy="66125"/>
            </a:xfrm>
            <a:custGeom>
              <a:avLst/>
              <a:gdLst/>
              <a:ahLst/>
              <a:cxnLst/>
              <a:rect l="l" t="t" r="r" b="b"/>
              <a:pathLst>
                <a:path w="2646" h="2645" extrusionOk="0">
                  <a:moveTo>
                    <a:pt x="1308" y="0"/>
                  </a:moveTo>
                  <a:cubicBezTo>
                    <a:pt x="578" y="0"/>
                    <a:pt x="1" y="578"/>
                    <a:pt x="1" y="1307"/>
                  </a:cubicBezTo>
                  <a:cubicBezTo>
                    <a:pt x="1" y="2037"/>
                    <a:pt x="578" y="2645"/>
                    <a:pt x="1308" y="2645"/>
                  </a:cubicBezTo>
                  <a:cubicBezTo>
                    <a:pt x="2037" y="2645"/>
                    <a:pt x="2645" y="2037"/>
                    <a:pt x="2645" y="1307"/>
                  </a:cubicBezTo>
                  <a:cubicBezTo>
                    <a:pt x="2645" y="578"/>
                    <a:pt x="2037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0"/>
            <p:cNvSpPr/>
            <p:nvPr/>
          </p:nvSpPr>
          <p:spPr>
            <a:xfrm>
              <a:off x="2341720" y="5277643"/>
              <a:ext cx="110200" cy="110225"/>
            </a:xfrm>
            <a:custGeom>
              <a:avLst/>
              <a:gdLst/>
              <a:ahLst/>
              <a:cxnLst/>
              <a:rect l="l" t="t" r="r" b="b"/>
              <a:pathLst>
                <a:path w="4408" h="4409" extrusionOk="0">
                  <a:moveTo>
                    <a:pt x="2189" y="1"/>
                  </a:moveTo>
                  <a:cubicBezTo>
                    <a:pt x="973" y="1"/>
                    <a:pt x="0" y="973"/>
                    <a:pt x="0" y="2189"/>
                  </a:cubicBezTo>
                  <a:cubicBezTo>
                    <a:pt x="0" y="3405"/>
                    <a:pt x="973" y="4408"/>
                    <a:pt x="2189" y="4408"/>
                  </a:cubicBezTo>
                  <a:cubicBezTo>
                    <a:pt x="3405" y="4408"/>
                    <a:pt x="4408" y="3405"/>
                    <a:pt x="4408" y="2189"/>
                  </a:cubicBezTo>
                  <a:cubicBezTo>
                    <a:pt x="4408" y="973"/>
                    <a:pt x="3405" y="1"/>
                    <a:pt x="2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20"/>
          <p:cNvSpPr/>
          <p:nvPr/>
        </p:nvSpPr>
        <p:spPr>
          <a:xfrm rot="4215664">
            <a:off x="7048332" y="4321926"/>
            <a:ext cx="410856" cy="566681"/>
          </a:xfrm>
          <a:custGeom>
            <a:avLst/>
            <a:gdLst/>
            <a:ahLst/>
            <a:cxnLst/>
            <a:rect l="l" t="t" r="r" b="b"/>
            <a:pathLst>
              <a:path w="18056" h="24587" extrusionOk="0">
                <a:moveTo>
                  <a:pt x="13322" y="1"/>
                </a:moveTo>
                <a:cubicBezTo>
                  <a:pt x="11923" y="1"/>
                  <a:pt x="10528" y="581"/>
                  <a:pt x="9332" y="1379"/>
                </a:cubicBezTo>
                <a:cubicBezTo>
                  <a:pt x="7569" y="2594"/>
                  <a:pt x="6141" y="4266"/>
                  <a:pt x="5229" y="6181"/>
                </a:cubicBezTo>
                <a:cubicBezTo>
                  <a:pt x="3861" y="9099"/>
                  <a:pt x="3587" y="12716"/>
                  <a:pt x="1216" y="14996"/>
                </a:cubicBezTo>
                <a:cubicBezTo>
                  <a:pt x="882" y="15330"/>
                  <a:pt x="457" y="15634"/>
                  <a:pt x="244" y="16090"/>
                </a:cubicBezTo>
                <a:cubicBezTo>
                  <a:pt x="1" y="16546"/>
                  <a:pt x="61" y="17154"/>
                  <a:pt x="457" y="17427"/>
                </a:cubicBezTo>
                <a:cubicBezTo>
                  <a:pt x="584" y="17495"/>
                  <a:pt x="721" y="17525"/>
                  <a:pt x="861" y="17525"/>
                </a:cubicBezTo>
                <a:cubicBezTo>
                  <a:pt x="1223" y="17525"/>
                  <a:pt x="1609" y="17326"/>
                  <a:pt x="1916" y="17063"/>
                </a:cubicBezTo>
                <a:cubicBezTo>
                  <a:pt x="2736" y="16364"/>
                  <a:pt x="3283" y="15330"/>
                  <a:pt x="3435" y="14266"/>
                </a:cubicBezTo>
                <a:lnTo>
                  <a:pt x="3435" y="14266"/>
                </a:lnTo>
                <a:cubicBezTo>
                  <a:pt x="3344" y="16607"/>
                  <a:pt x="2827" y="18978"/>
                  <a:pt x="1885" y="21136"/>
                </a:cubicBezTo>
                <a:cubicBezTo>
                  <a:pt x="1672" y="21622"/>
                  <a:pt x="1460" y="22230"/>
                  <a:pt x="1824" y="22625"/>
                </a:cubicBezTo>
                <a:cubicBezTo>
                  <a:pt x="1968" y="22752"/>
                  <a:pt x="2131" y="22806"/>
                  <a:pt x="2299" y="22806"/>
                </a:cubicBezTo>
                <a:cubicBezTo>
                  <a:pt x="2736" y="22806"/>
                  <a:pt x="3211" y="22443"/>
                  <a:pt x="3496" y="22048"/>
                </a:cubicBezTo>
                <a:cubicBezTo>
                  <a:pt x="4834" y="20345"/>
                  <a:pt x="5533" y="18127"/>
                  <a:pt x="5381" y="15968"/>
                </a:cubicBezTo>
                <a:lnTo>
                  <a:pt x="5381" y="15968"/>
                </a:lnTo>
                <a:cubicBezTo>
                  <a:pt x="6141" y="18795"/>
                  <a:pt x="6627" y="21683"/>
                  <a:pt x="6809" y="24570"/>
                </a:cubicBezTo>
                <a:cubicBezTo>
                  <a:pt x="6865" y="24581"/>
                  <a:pt x="6919" y="24586"/>
                  <a:pt x="6972" y="24586"/>
                </a:cubicBezTo>
                <a:cubicBezTo>
                  <a:pt x="7671" y="24586"/>
                  <a:pt x="8131" y="23696"/>
                  <a:pt x="8329" y="22990"/>
                </a:cubicBezTo>
                <a:cubicBezTo>
                  <a:pt x="8876" y="20923"/>
                  <a:pt x="8937" y="18704"/>
                  <a:pt x="8603" y="16607"/>
                </a:cubicBezTo>
                <a:cubicBezTo>
                  <a:pt x="8481" y="15816"/>
                  <a:pt x="8299" y="14935"/>
                  <a:pt x="8785" y="14297"/>
                </a:cubicBezTo>
                <a:cubicBezTo>
                  <a:pt x="10153" y="16120"/>
                  <a:pt x="11065" y="18279"/>
                  <a:pt x="11460" y="20528"/>
                </a:cubicBezTo>
                <a:cubicBezTo>
                  <a:pt x="11543" y="21164"/>
                  <a:pt x="11902" y="21950"/>
                  <a:pt x="12447" y="21950"/>
                </a:cubicBezTo>
                <a:cubicBezTo>
                  <a:pt x="12501" y="21950"/>
                  <a:pt x="12557" y="21942"/>
                  <a:pt x="12615" y="21926"/>
                </a:cubicBezTo>
                <a:cubicBezTo>
                  <a:pt x="12919" y="21804"/>
                  <a:pt x="13132" y="21470"/>
                  <a:pt x="13223" y="21166"/>
                </a:cubicBezTo>
                <a:cubicBezTo>
                  <a:pt x="14226" y="18218"/>
                  <a:pt x="12858" y="15026"/>
                  <a:pt x="11825" y="12047"/>
                </a:cubicBezTo>
                <a:cubicBezTo>
                  <a:pt x="11551" y="11288"/>
                  <a:pt x="11460" y="10224"/>
                  <a:pt x="12159" y="9889"/>
                </a:cubicBezTo>
                <a:cubicBezTo>
                  <a:pt x="12288" y="9835"/>
                  <a:pt x="12421" y="9816"/>
                  <a:pt x="12557" y="9816"/>
                </a:cubicBezTo>
                <a:cubicBezTo>
                  <a:pt x="12804" y="9816"/>
                  <a:pt x="13059" y="9880"/>
                  <a:pt x="13314" y="9920"/>
                </a:cubicBezTo>
                <a:cubicBezTo>
                  <a:pt x="14074" y="10104"/>
                  <a:pt x="14875" y="10192"/>
                  <a:pt x="15680" y="10192"/>
                </a:cubicBezTo>
                <a:cubicBezTo>
                  <a:pt x="16067" y="10192"/>
                  <a:pt x="16455" y="10172"/>
                  <a:pt x="16840" y="10132"/>
                </a:cubicBezTo>
                <a:cubicBezTo>
                  <a:pt x="17174" y="10072"/>
                  <a:pt x="17509" y="9981"/>
                  <a:pt x="17721" y="9707"/>
                </a:cubicBezTo>
                <a:cubicBezTo>
                  <a:pt x="18056" y="9403"/>
                  <a:pt x="17873" y="8947"/>
                  <a:pt x="17569" y="8674"/>
                </a:cubicBezTo>
                <a:cubicBezTo>
                  <a:pt x="17265" y="8400"/>
                  <a:pt x="16870" y="8339"/>
                  <a:pt x="16505" y="8218"/>
                </a:cubicBezTo>
                <a:cubicBezTo>
                  <a:pt x="15198" y="7792"/>
                  <a:pt x="14043" y="7002"/>
                  <a:pt x="13132" y="5968"/>
                </a:cubicBezTo>
                <a:cubicBezTo>
                  <a:pt x="13891" y="4965"/>
                  <a:pt x="14651" y="3901"/>
                  <a:pt x="15411" y="2868"/>
                </a:cubicBezTo>
                <a:cubicBezTo>
                  <a:pt x="15715" y="2442"/>
                  <a:pt x="16019" y="2017"/>
                  <a:pt x="15958" y="1500"/>
                </a:cubicBezTo>
                <a:cubicBezTo>
                  <a:pt x="15928" y="801"/>
                  <a:pt x="15198" y="345"/>
                  <a:pt x="14560" y="163"/>
                </a:cubicBezTo>
                <a:cubicBezTo>
                  <a:pt x="14151" y="52"/>
                  <a:pt x="13736" y="1"/>
                  <a:pt x="133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9">
    <p:bg>
      <p:bgPr>
        <a:solidFill>
          <a:srgbClr val="78B3F9">
            <a:alpha val="55870"/>
          </a:srgbClr>
        </a:solidFill>
        <a:effectLst/>
      </p:bgPr>
    </p:bg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1"/>
          <p:cNvSpPr txBox="1">
            <a:spLocks noGrp="1"/>
          </p:cNvSpPr>
          <p:nvPr>
            <p:ph type="title"/>
          </p:nvPr>
        </p:nvSpPr>
        <p:spPr>
          <a:xfrm>
            <a:off x="616500" y="504150"/>
            <a:ext cx="78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21"/>
          <p:cNvSpPr txBox="1">
            <a:spLocks noGrp="1"/>
          </p:cNvSpPr>
          <p:nvPr>
            <p:ph type="subTitle" idx="1"/>
          </p:nvPr>
        </p:nvSpPr>
        <p:spPr>
          <a:xfrm>
            <a:off x="2294525" y="1389525"/>
            <a:ext cx="19971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6" name="Google Shape;846;p21"/>
          <p:cNvSpPr txBox="1">
            <a:spLocks noGrp="1"/>
          </p:cNvSpPr>
          <p:nvPr>
            <p:ph type="subTitle" idx="2"/>
          </p:nvPr>
        </p:nvSpPr>
        <p:spPr>
          <a:xfrm>
            <a:off x="4852400" y="1389525"/>
            <a:ext cx="19971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7" name="Google Shape;847;p21"/>
          <p:cNvSpPr txBox="1">
            <a:spLocks noGrp="1"/>
          </p:cNvSpPr>
          <p:nvPr>
            <p:ph type="subTitle" idx="3"/>
          </p:nvPr>
        </p:nvSpPr>
        <p:spPr>
          <a:xfrm>
            <a:off x="2294525" y="2767800"/>
            <a:ext cx="19971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8" name="Google Shape;848;p21"/>
          <p:cNvSpPr txBox="1">
            <a:spLocks noGrp="1"/>
          </p:cNvSpPr>
          <p:nvPr>
            <p:ph type="subTitle" idx="4"/>
          </p:nvPr>
        </p:nvSpPr>
        <p:spPr>
          <a:xfrm>
            <a:off x="4852400" y="2767800"/>
            <a:ext cx="19971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9" name="Google Shape;849;p21"/>
          <p:cNvSpPr txBox="1">
            <a:spLocks noGrp="1"/>
          </p:cNvSpPr>
          <p:nvPr>
            <p:ph type="subTitle" idx="5"/>
          </p:nvPr>
        </p:nvSpPr>
        <p:spPr>
          <a:xfrm>
            <a:off x="2294525" y="1773425"/>
            <a:ext cx="19971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0" name="Google Shape;850;p21"/>
          <p:cNvSpPr txBox="1">
            <a:spLocks noGrp="1"/>
          </p:cNvSpPr>
          <p:nvPr>
            <p:ph type="subTitle" idx="6"/>
          </p:nvPr>
        </p:nvSpPr>
        <p:spPr>
          <a:xfrm>
            <a:off x="2294525" y="3151700"/>
            <a:ext cx="19971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1" name="Google Shape;851;p21"/>
          <p:cNvSpPr txBox="1">
            <a:spLocks noGrp="1"/>
          </p:cNvSpPr>
          <p:nvPr>
            <p:ph type="subTitle" idx="7"/>
          </p:nvPr>
        </p:nvSpPr>
        <p:spPr>
          <a:xfrm>
            <a:off x="4852400" y="1773425"/>
            <a:ext cx="19971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2" name="Google Shape;852;p21"/>
          <p:cNvSpPr txBox="1">
            <a:spLocks noGrp="1"/>
          </p:cNvSpPr>
          <p:nvPr>
            <p:ph type="subTitle" idx="8"/>
          </p:nvPr>
        </p:nvSpPr>
        <p:spPr>
          <a:xfrm>
            <a:off x="4852400" y="3151700"/>
            <a:ext cx="19971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3" name="Google Shape;853;p21"/>
          <p:cNvSpPr/>
          <p:nvPr/>
        </p:nvSpPr>
        <p:spPr>
          <a:xfrm>
            <a:off x="-15123" y="4499345"/>
            <a:ext cx="9178775" cy="676164"/>
          </a:xfrm>
          <a:custGeom>
            <a:avLst/>
            <a:gdLst/>
            <a:ahLst/>
            <a:cxnLst/>
            <a:rect l="l" t="t" r="r" b="b"/>
            <a:pathLst>
              <a:path w="284547" h="27364" extrusionOk="0">
                <a:moveTo>
                  <a:pt x="142355" y="1"/>
                </a:moveTo>
                <a:cubicBezTo>
                  <a:pt x="130337" y="1"/>
                  <a:pt x="118852" y="3508"/>
                  <a:pt x="110502" y="6486"/>
                </a:cubicBezTo>
                <a:cubicBezTo>
                  <a:pt x="108908" y="7071"/>
                  <a:pt x="107445" y="7591"/>
                  <a:pt x="106112" y="8112"/>
                </a:cubicBezTo>
                <a:cubicBezTo>
                  <a:pt x="104941" y="8535"/>
                  <a:pt x="103900" y="8925"/>
                  <a:pt x="102957" y="9250"/>
                </a:cubicBezTo>
                <a:lnTo>
                  <a:pt x="102404" y="9478"/>
                </a:lnTo>
                <a:lnTo>
                  <a:pt x="102274" y="9510"/>
                </a:lnTo>
                <a:lnTo>
                  <a:pt x="102242" y="9510"/>
                </a:lnTo>
                <a:cubicBezTo>
                  <a:pt x="102112" y="9543"/>
                  <a:pt x="101949" y="9575"/>
                  <a:pt x="101819" y="9640"/>
                </a:cubicBezTo>
                <a:lnTo>
                  <a:pt x="101591" y="9705"/>
                </a:lnTo>
                <a:cubicBezTo>
                  <a:pt x="101234" y="9770"/>
                  <a:pt x="100876" y="9868"/>
                  <a:pt x="100486" y="9933"/>
                </a:cubicBezTo>
                <a:cubicBezTo>
                  <a:pt x="99900" y="10030"/>
                  <a:pt x="99282" y="10095"/>
                  <a:pt x="98697" y="10128"/>
                </a:cubicBezTo>
                <a:lnTo>
                  <a:pt x="98632" y="10128"/>
                </a:lnTo>
                <a:cubicBezTo>
                  <a:pt x="98112" y="10193"/>
                  <a:pt x="97559" y="10193"/>
                  <a:pt x="96974" y="10193"/>
                </a:cubicBezTo>
                <a:lnTo>
                  <a:pt x="95803" y="10193"/>
                </a:lnTo>
                <a:cubicBezTo>
                  <a:pt x="95120" y="10193"/>
                  <a:pt x="94470" y="10161"/>
                  <a:pt x="93754" y="10128"/>
                </a:cubicBezTo>
                <a:cubicBezTo>
                  <a:pt x="85559" y="9608"/>
                  <a:pt x="74177" y="7071"/>
                  <a:pt x="62080" y="5413"/>
                </a:cubicBezTo>
                <a:cubicBezTo>
                  <a:pt x="55869" y="4502"/>
                  <a:pt x="49592" y="3982"/>
                  <a:pt x="43316" y="3884"/>
                </a:cubicBezTo>
                <a:lnTo>
                  <a:pt x="43284" y="3884"/>
                </a:lnTo>
                <a:cubicBezTo>
                  <a:pt x="41267" y="3884"/>
                  <a:pt x="39251" y="3949"/>
                  <a:pt x="37300" y="4079"/>
                </a:cubicBezTo>
                <a:cubicBezTo>
                  <a:pt x="35316" y="4209"/>
                  <a:pt x="33430" y="4437"/>
                  <a:pt x="31577" y="4730"/>
                </a:cubicBezTo>
                <a:cubicBezTo>
                  <a:pt x="28195" y="5250"/>
                  <a:pt x="24878" y="6063"/>
                  <a:pt x="21626" y="7104"/>
                </a:cubicBezTo>
                <a:lnTo>
                  <a:pt x="20682" y="7396"/>
                </a:lnTo>
                <a:cubicBezTo>
                  <a:pt x="18504" y="8144"/>
                  <a:pt x="16422" y="8957"/>
                  <a:pt x="14504" y="9803"/>
                </a:cubicBezTo>
                <a:cubicBezTo>
                  <a:pt x="12325" y="10746"/>
                  <a:pt x="10341" y="11754"/>
                  <a:pt x="8520" y="12762"/>
                </a:cubicBezTo>
                <a:cubicBezTo>
                  <a:pt x="7480" y="13347"/>
                  <a:pt x="6504" y="13900"/>
                  <a:pt x="5561" y="14453"/>
                </a:cubicBezTo>
                <a:cubicBezTo>
                  <a:pt x="3382" y="15819"/>
                  <a:pt x="1496" y="17087"/>
                  <a:pt x="0" y="18225"/>
                </a:cubicBezTo>
                <a:lnTo>
                  <a:pt x="0" y="27363"/>
                </a:lnTo>
                <a:lnTo>
                  <a:pt x="284547" y="27363"/>
                </a:lnTo>
                <a:lnTo>
                  <a:pt x="284547" y="3787"/>
                </a:lnTo>
                <a:cubicBezTo>
                  <a:pt x="281457" y="2909"/>
                  <a:pt x="278303" y="2226"/>
                  <a:pt x="275116" y="1770"/>
                </a:cubicBezTo>
                <a:cubicBezTo>
                  <a:pt x="270660" y="1085"/>
                  <a:pt x="266174" y="728"/>
                  <a:pt x="261687" y="728"/>
                </a:cubicBezTo>
                <a:cubicBezTo>
                  <a:pt x="261491" y="728"/>
                  <a:pt x="261296" y="728"/>
                  <a:pt x="261100" y="730"/>
                </a:cubicBezTo>
                <a:cubicBezTo>
                  <a:pt x="259247" y="730"/>
                  <a:pt x="257458" y="795"/>
                  <a:pt x="255637" y="892"/>
                </a:cubicBezTo>
                <a:lnTo>
                  <a:pt x="255247" y="925"/>
                </a:lnTo>
                <a:cubicBezTo>
                  <a:pt x="254856" y="925"/>
                  <a:pt x="254499" y="957"/>
                  <a:pt x="254141" y="990"/>
                </a:cubicBezTo>
                <a:cubicBezTo>
                  <a:pt x="247214" y="1510"/>
                  <a:pt x="240385" y="2714"/>
                  <a:pt x="233719" y="4567"/>
                </a:cubicBezTo>
                <a:cubicBezTo>
                  <a:pt x="230272" y="5510"/>
                  <a:pt x="226857" y="6681"/>
                  <a:pt x="223540" y="8014"/>
                </a:cubicBezTo>
                <a:cubicBezTo>
                  <a:pt x="222759" y="8339"/>
                  <a:pt x="221979" y="8632"/>
                  <a:pt x="221199" y="8892"/>
                </a:cubicBezTo>
                <a:cubicBezTo>
                  <a:pt x="215995" y="10681"/>
                  <a:pt x="210597" y="11689"/>
                  <a:pt x="205101" y="11917"/>
                </a:cubicBezTo>
                <a:cubicBezTo>
                  <a:pt x="204548" y="11949"/>
                  <a:pt x="204028" y="11982"/>
                  <a:pt x="203475" y="11982"/>
                </a:cubicBezTo>
                <a:lnTo>
                  <a:pt x="199866" y="11982"/>
                </a:lnTo>
                <a:cubicBezTo>
                  <a:pt x="199606" y="11949"/>
                  <a:pt x="199313" y="11949"/>
                  <a:pt x="199053" y="11949"/>
                </a:cubicBezTo>
                <a:lnTo>
                  <a:pt x="198142" y="11949"/>
                </a:lnTo>
                <a:cubicBezTo>
                  <a:pt x="197362" y="11949"/>
                  <a:pt x="196614" y="11884"/>
                  <a:pt x="195833" y="11819"/>
                </a:cubicBezTo>
                <a:cubicBezTo>
                  <a:pt x="188614" y="11234"/>
                  <a:pt x="181460" y="9933"/>
                  <a:pt x="174500" y="7884"/>
                </a:cubicBezTo>
                <a:cubicBezTo>
                  <a:pt x="169948" y="6583"/>
                  <a:pt x="165330" y="5022"/>
                  <a:pt x="160712" y="3234"/>
                </a:cubicBezTo>
                <a:cubicBezTo>
                  <a:pt x="154683" y="903"/>
                  <a:pt x="148450" y="1"/>
                  <a:pt x="142355" y="1"/>
                </a:cubicBezTo>
                <a:close/>
              </a:path>
            </a:pathLst>
          </a:custGeom>
          <a:gradFill>
            <a:gsLst>
              <a:gs pos="0">
                <a:srgbClr val="2580CB"/>
              </a:gs>
              <a:gs pos="100000">
                <a:srgbClr val="153A5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1"/>
          <p:cNvSpPr/>
          <p:nvPr/>
        </p:nvSpPr>
        <p:spPr>
          <a:xfrm rot="-1239519" flipH="1">
            <a:off x="8135109" y="3734648"/>
            <a:ext cx="1390627" cy="1491477"/>
          </a:xfrm>
          <a:custGeom>
            <a:avLst/>
            <a:gdLst/>
            <a:ahLst/>
            <a:cxnLst/>
            <a:rect l="l" t="t" r="r" b="b"/>
            <a:pathLst>
              <a:path w="55625" h="59659" extrusionOk="0">
                <a:moveTo>
                  <a:pt x="31504" y="1"/>
                </a:moveTo>
                <a:cubicBezTo>
                  <a:pt x="31316" y="1"/>
                  <a:pt x="31121" y="179"/>
                  <a:pt x="31095" y="357"/>
                </a:cubicBezTo>
                <a:cubicBezTo>
                  <a:pt x="30852" y="1269"/>
                  <a:pt x="30609" y="2484"/>
                  <a:pt x="30396" y="3336"/>
                </a:cubicBezTo>
                <a:cubicBezTo>
                  <a:pt x="29728" y="2272"/>
                  <a:pt x="28876" y="1238"/>
                  <a:pt x="27965" y="357"/>
                </a:cubicBezTo>
                <a:cubicBezTo>
                  <a:pt x="27873" y="266"/>
                  <a:pt x="27759" y="220"/>
                  <a:pt x="27645" y="220"/>
                </a:cubicBezTo>
                <a:cubicBezTo>
                  <a:pt x="27531" y="220"/>
                  <a:pt x="27417" y="266"/>
                  <a:pt x="27326" y="357"/>
                </a:cubicBezTo>
                <a:cubicBezTo>
                  <a:pt x="27144" y="539"/>
                  <a:pt x="27144" y="813"/>
                  <a:pt x="27326" y="995"/>
                </a:cubicBezTo>
                <a:cubicBezTo>
                  <a:pt x="28269" y="1907"/>
                  <a:pt x="29120" y="2971"/>
                  <a:pt x="29849" y="4126"/>
                </a:cubicBezTo>
                <a:cubicBezTo>
                  <a:pt x="29484" y="4156"/>
                  <a:pt x="29028" y="4247"/>
                  <a:pt x="28390" y="4308"/>
                </a:cubicBezTo>
                <a:lnTo>
                  <a:pt x="26262" y="4612"/>
                </a:lnTo>
                <a:cubicBezTo>
                  <a:pt x="26050" y="4643"/>
                  <a:pt x="25837" y="4886"/>
                  <a:pt x="25898" y="5159"/>
                </a:cubicBezTo>
                <a:cubicBezTo>
                  <a:pt x="25928" y="5372"/>
                  <a:pt x="26110" y="5524"/>
                  <a:pt x="26354" y="5524"/>
                </a:cubicBezTo>
                <a:lnTo>
                  <a:pt x="26414" y="5524"/>
                </a:lnTo>
                <a:cubicBezTo>
                  <a:pt x="27752" y="5342"/>
                  <a:pt x="29636" y="5068"/>
                  <a:pt x="30366" y="4947"/>
                </a:cubicBezTo>
                <a:cubicBezTo>
                  <a:pt x="31065" y="6223"/>
                  <a:pt x="31612" y="7530"/>
                  <a:pt x="32038" y="8989"/>
                </a:cubicBezTo>
                <a:lnTo>
                  <a:pt x="28664" y="8746"/>
                </a:lnTo>
                <a:cubicBezTo>
                  <a:pt x="28644" y="8744"/>
                  <a:pt x="28624" y="8743"/>
                  <a:pt x="28605" y="8743"/>
                </a:cubicBezTo>
                <a:cubicBezTo>
                  <a:pt x="28364" y="8743"/>
                  <a:pt x="28206" y="8918"/>
                  <a:pt x="28177" y="9172"/>
                </a:cubicBezTo>
                <a:cubicBezTo>
                  <a:pt x="28117" y="9445"/>
                  <a:pt x="28329" y="9658"/>
                  <a:pt x="28572" y="9658"/>
                </a:cubicBezTo>
                <a:lnTo>
                  <a:pt x="32281" y="9901"/>
                </a:lnTo>
                <a:cubicBezTo>
                  <a:pt x="32342" y="10235"/>
                  <a:pt x="32433" y="10570"/>
                  <a:pt x="32494" y="10965"/>
                </a:cubicBezTo>
                <a:lnTo>
                  <a:pt x="27904" y="11026"/>
                </a:lnTo>
                <a:cubicBezTo>
                  <a:pt x="27630" y="11026"/>
                  <a:pt x="27448" y="11238"/>
                  <a:pt x="27448" y="11482"/>
                </a:cubicBezTo>
                <a:cubicBezTo>
                  <a:pt x="27448" y="11755"/>
                  <a:pt x="27630" y="11937"/>
                  <a:pt x="27904" y="11937"/>
                </a:cubicBezTo>
                <a:lnTo>
                  <a:pt x="32646" y="11877"/>
                </a:lnTo>
                <a:cubicBezTo>
                  <a:pt x="32919" y="13366"/>
                  <a:pt x="32980" y="14886"/>
                  <a:pt x="32949" y="16466"/>
                </a:cubicBezTo>
                <a:lnTo>
                  <a:pt x="30457" y="14977"/>
                </a:lnTo>
                <a:cubicBezTo>
                  <a:pt x="30374" y="14925"/>
                  <a:pt x="30284" y="14902"/>
                  <a:pt x="30196" y="14902"/>
                </a:cubicBezTo>
                <a:cubicBezTo>
                  <a:pt x="30027" y="14902"/>
                  <a:pt x="29868" y="14989"/>
                  <a:pt x="29788" y="15129"/>
                </a:cubicBezTo>
                <a:cubicBezTo>
                  <a:pt x="29636" y="15372"/>
                  <a:pt x="29728" y="15676"/>
                  <a:pt x="29940" y="15798"/>
                </a:cubicBezTo>
                <a:lnTo>
                  <a:pt x="32889" y="17530"/>
                </a:lnTo>
                <a:cubicBezTo>
                  <a:pt x="32889" y="17834"/>
                  <a:pt x="32828" y="18108"/>
                  <a:pt x="32797" y="18381"/>
                </a:cubicBezTo>
                <a:lnTo>
                  <a:pt x="28785" y="17652"/>
                </a:lnTo>
                <a:cubicBezTo>
                  <a:pt x="28762" y="17649"/>
                  <a:pt x="28739" y="17648"/>
                  <a:pt x="28716" y="17648"/>
                </a:cubicBezTo>
                <a:cubicBezTo>
                  <a:pt x="28472" y="17648"/>
                  <a:pt x="28266" y="17794"/>
                  <a:pt x="28238" y="18017"/>
                </a:cubicBezTo>
                <a:cubicBezTo>
                  <a:pt x="28208" y="18290"/>
                  <a:pt x="28360" y="18533"/>
                  <a:pt x="28633" y="18564"/>
                </a:cubicBezTo>
                <a:lnTo>
                  <a:pt x="32676" y="19293"/>
                </a:lnTo>
                <a:cubicBezTo>
                  <a:pt x="32342" y="21877"/>
                  <a:pt x="31521" y="24369"/>
                  <a:pt x="30700" y="26831"/>
                </a:cubicBezTo>
                <a:cubicBezTo>
                  <a:pt x="30670" y="26892"/>
                  <a:pt x="30670" y="26953"/>
                  <a:pt x="30639" y="27044"/>
                </a:cubicBezTo>
                <a:lnTo>
                  <a:pt x="28390" y="24704"/>
                </a:lnTo>
                <a:cubicBezTo>
                  <a:pt x="28295" y="24624"/>
                  <a:pt x="28175" y="24578"/>
                  <a:pt x="28056" y="24578"/>
                </a:cubicBezTo>
                <a:cubicBezTo>
                  <a:pt x="27947" y="24578"/>
                  <a:pt x="27839" y="24617"/>
                  <a:pt x="27752" y="24704"/>
                </a:cubicBezTo>
                <a:cubicBezTo>
                  <a:pt x="27600" y="24916"/>
                  <a:pt x="27569" y="25160"/>
                  <a:pt x="27752" y="25372"/>
                </a:cubicBezTo>
                <a:lnTo>
                  <a:pt x="30335" y="28047"/>
                </a:lnTo>
                <a:cubicBezTo>
                  <a:pt x="30214" y="28412"/>
                  <a:pt x="30153" y="28716"/>
                  <a:pt x="30031" y="29020"/>
                </a:cubicBezTo>
                <a:lnTo>
                  <a:pt x="27357" y="27074"/>
                </a:lnTo>
                <a:cubicBezTo>
                  <a:pt x="27286" y="27028"/>
                  <a:pt x="27198" y="27003"/>
                  <a:pt x="27107" y="27003"/>
                </a:cubicBezTo>
                <a:cubicBezTo>
                  <a:pt x="26963" y="27003"/>
                  <a:pt x="26812" y="27065"/>
                  <a:pt x="26718" y="27196"/>
                </a:cubicBezTo>
                <a:cubicBezTo>
                  <a:pt x="26597" y="27409"/>
                  <a:pt x="26658" y="27682"/>
                  <a:pt x="26840" y="27834"/>
                </a:cubicBezTo>
                <a:lnTo>
                  <a:pt x="29728" y="29992"/>
                </a:lnTo>
                <a:cubicBezTo>
                  <a:pt x="29636" y="30266"/>
                  <a:pt x="29576" y="30570"/>
                  <a:pt x="29484" y="30844"/>
                </a:cubicBezTo>
                <a:cubicBezTo>
                  <a:pt x="28998" y="32546"/>
                  <a:pt x="28633" y="34096"/>
                  <a:pt x="28329" y="35585"/>
                </a:cubicBezTo>
                <a:lnTo>
                  <a:pt x="26566" y="33458"/>
                </a:lnTo>
                <a:cubicBezTo>
                  <a:pt x="26481" y="33322"/>
                  <a:pt x="26349" y="33262"/>
                  <a:pt x="26217" y="33262"/>
                </a:cubicBezTo>
                <a:cubicBezTo>
                  <a:pt x="26113" y="33262"/>
                  <a:pt x="26009" y="33299"/>
                  <a:pt x="25928" y="33366"/>
                </a:cubicBezTo>
                <a:cubicBezTo>
                  <a:pt x="25746" y="33518"/>
                  <a:pt x="25685" y="33822"/>
                  <a:pt x="25837" y="34035"/>
                </a:cubicBezTo>
                <a:lnTo>
                  <a:pt x="28086" y="36710"/>
                </a:lnTo>
                <a:cubicBezTo>
                  <a:pt x="28025" y="37014"/>
                  <a:pt x="27934" y="37379"/>
                  <a:pt x="27904" y="37683"/>
                </a:cubicBezTo>
                <a:lnTo>
                  <a:pt x="25229" y="35585"/>
                </a:lnTo>
                <a:cubicBezTo>
                  <a:pt x="25150" y="35520"/>
                  <a:pt x="25049" y="35488"/>
                  <a:pt x="24946" y="35488"/>
                </a:cubicBezTo>
                <a:cubicBezTo>
                  <a:pt x="24812" y="35488"/>
                  <a:pt x="24677" y="35543"/>
                  <a:pt x="24591" y="35646"/>
                </a:cubicBezTo>
                <a:cubicBezTo>
                  <a:pt x="24439" y="35859"/>
                  <a:pt x="24469" y="36163"/>
                  <a:pt x="24682" y="36315"/>
                </a:cubicBezTo>
                <a:lnTo>
                  <a:pt x="27721" y="38686"/>
                </a:lnTo>
                <a:cubicBezTo>
                  <a:pt x="27600" y="39385"/>
                  <a:pt x="27509" y="40053"/>
                  <a:pt x="27448" y="40722"/>
                </a:cubicBezTo>
                <a:cubicBezTo>
                  <a:pt x="27174" y="43093"/>
                  <a:pt x="27144" y="45342"/>
                  <a:pt x="27205" y="47470"/>
                </a:cubicBezTo>
                <a:lnTo>
                  <a:pt x="25624" y="46072"/>
                </a:lnTo>
                <a:cubicBezTo>
                  <a:pt x="25540" y="45988"/>
                  <a:pt x="25431" y="45949"/>
                  <a:pt x="25323" y="45949"/>
                </a:cubicBezTo>
                <a:cubicBezTo>
                  <a:pt x="25195" y="45949"/>
                  <a:pt x="25068" y="46003"/>
                  <a:pt x="24986" y="46102"/>
                </a:cubicBezTo>
                <a:cubicBezTo>
                  <a:pt x="24773" y="46284"/>
                  <a:pt x="24834" y="46588"/>
                  <a:pt x="25016" y="46740"/>
                </a:cubicBezTo>
                <a:lnTo>
                  <a:pt x="27296" y="48716"/>
                </a:lnTo>
                <a:cubicBezTo>
                  <a:pt x="27296" y="48929"/>
                  <a:pt x="27326" y="49111"/>
                  <a:pt x="27326" y="49263"/>
                </a:cubicBezTo>
                <a:lnTo>
                  <a:pt x="25290" y="48351"/>
                </a:lnTo>
                <a:cubicBezTo>
                  <a:pt x="25223" y="48318"/>
                  <a:pt x="25155" y="48303"/>
                  <a:pt x="25088" y="48303"/>
                </a:cubicBezTo>
                <a:cubicBezTo>
                  <a:pt x="24911" y="48303"/>
                  <a:pt x="24748" y="48410"/>
                  <a:pt x="24682" y="48564"/>
                </a:cubicBezTo>
                <a:cubicBezTo>
                  <a:pt x="24560" y="48807"/>
                  <a:pt x="24682" y="49081"/>
                  <a:pt x="24895" y="49172"/>
                </a:cubicBezTo>
                <a:lnTo>
                  <a:pt x="27448" y="50327"/>
                </a:lnTo>
                <a:cubicBezTo>
                  <a:pt x="27813" y="53397"/>
                  <a:pt x="28572" y="56102"/>
                  <a:pt x="29728" y="58504"/>
                </a:cubicBezTo>
                <a:lnTo>
                  <a:pt x="29180" y="58504"/>
                </a:lnTo>
                <a:cubicBezTo>
                  <a:pt x="29171" y="58512"/>
                  <a:pt x="28997" y="58529"/>
                  <a:pt x="28689" y="58529"/>
                </a:cubicBezTo>
                <a:cubicBezTo>
                  <a:pt x="27949" y="58529"/>
                  <a:pt x="26437" y="58432"/>
                  <a:pt x="24591" y="57896"/>
                </a:cubicBezTo>
                <a:cubicBezTo>
                  <a:pt x="24834" y="54096"/>
                  <a:pt x="24165" y="49689"/>
                  <a:pt x="22797" y="45433"/>
                </a:cubicBezTo>
                <a:lnTo>
                  <a:pt x="24773" y="43367"/>
                </a:lnTo>
                <a:cubicBezTo>
                  <a:pt x="24986" y="43184"/>
                  <a:pt x="24986" y="42911"/>
                  <a:pt x="24773" y="42728"/>
                </a:cubicBezTo>
                <a:cubicBezTo>
                  <a:pt x="24682" y="42637"/>
                  <a:pt x="24568" y="42591"/>
                  <a:pt x="24454" y="42591"/>
                </a:cubicBezTo>
                <a:cubicBezTo>
                  <a:pt x="24340" y="42591"/>
                  <a:pt x="24226" y="42637"/>
                  <a:pt x="24135" y="42728"/>
                </a:cubicBezTo>
                <a:lnTo>
                  <a:pt x="22463" y="44430"/>
                </a:lnTo>
                <a:cubicBezTo>
                  <a:pt x="22433" y="44278"/>
                  <a:pt x="22341" y="44157"/>
                  <a:pt x="22311" y="44005"/>
                </a:cubicBezTo>
                <a:lnTo>
                  <a:pt x="23800" y="41178"/>
                </a:lnTo>
                <a:cubicBezTo>
                  <a:pt x="23922" y="40935"/>
                  <a:pt x="23831" y="40661"/>
                  <a:pt x="23618" y="40570"/>
                </a:cubicBezTo>
                <a:cubicBezTo>
                  <a:pt x="23537" y="40530"/>
                  <a:pt x="23452" y="40509"/>
                  <a:pt x="23373" y="40509"/>
                </a:cubicBezTo>
                <a:cubicBezTo>
                  <a:pt x="23213" y="40509"/>
                  <a:pt x="23071" y="40590"/>
                  <a:pt x="23010" y="40753"/>
                </a:cubicBezTo>
                <a:lnTo>
                  <a:pt x="21885" y="42880"/>
                </a:lnTo>
                <a:cubicBezTo>
                  <a:pt x="21429" y="41725"/>
                  <a:pt x="20943" y="40631"/>
                  <a:pt x="20366" y="39567"/>
                </a:cubicBezTo>
                <a:cubicBezTo>
                  <a:pt x="20062" y="38959"/>
                  <a:pt x="19727" y="38382"/>
                  <a:pt x="19393" y="37774"/>
                </a:cubicBezTo>
                <a:lnTo>
                  <a:pt x="21369" y="34430"/>
                </a:lnTo>
                <a:cubicBezTo>
                  <a:pt x="21521" y="34248"/>
                  <a:pt x="21429" y="33944"/>
                  <a:pt x="21217" y="33822"/>
                </a:cubicBezTo>
                <a:cubicBezTo>
                  <a:pt x="21154" y="33770"/>
                  <a:pt x="21078" y="33747"/>
                  <a:pt x="20999" y="33747"/>
                </a:cubicBezTo>
                <a:cubicBezTo>
                  <a:pt x="20848" y="33747"/>
                  <a:pt x="20689" y="33834"/>
                  <a:pt x="20609" y="33974"/>
                </a:cubicBezTo>
                <a:lnTo>
                  <a:pt x="18907" y="36923"/>
                </a:lnTo>
                <a:cubicBezTo>
                  <a:pt x="18694" y="36649"/>
                  <a:pt x="18542" y="36345"/>
                  <a:pt x="18360" y="36072"/>
                </a:cubicBezTo>
                <a:lnTo>
                  <a:pt x="19423" y="32728"/>
                </a:lnTo>
                <a:cubicBezTo>
                  <a:pt x="19515" y="32515"/>
                  <a:pt x="19363" y="32242"/>
                  <a:pt x="19119" y="32151"/>
                </a:cubicBezTo>
                <a:cubicBezTo>
                  <a:pt x="19087" y="32141"/>
                  <a:pt x="19054" y="32137"/>
                  <a:pt x="19020" y="32137"/>
                </a:cubicBezTo>
                <a:cubicBezTo>
                  <a:pt x="18828" y="32137"/>
                  <a:pt x="18619" y="32274"/>
                  <a:pt x="18542" y="32455"/>
                </a:cubicBezTo>
                <a:lnTo>
                  <a:pt x="17721" y="35099"/>
                </a:lnTo>
                <a:cubicBezTo>
                  <a:pt x="16931" y="33792"/>
                  <a:pt x="15958" y="32515"/>
                  <a:pt x="14894" y="31087"/>
                </a:cubicBezTo>
                <a:cubicBezTo>
                  <a:pt x="14712" y="30874"/>
                  <a:pt x="14560" y="30631"/>
                  <a:pt x="14378" y="30418"/>
                </a:cubicBezTo>
                <a:lnTo>
                  <a:pt x="16262" y="27348"/>
                </a:lnTo>
                <a:cubicBezTo>
                  <a:pt x="16384" y="27105"/>
                  <a:pt x="16353" y="26801"/>
                  <a:pt x="16110" y="26679"/>
                </a:cubicBezTo>
                <a:cubicBezTo>
                  <a:pt x="16037" y="26648"/>
                  <a:pt x="15956" y="26631"/>
                  <a:pt x="15876" y="26631"/>
                </a:cubicBezTo>
                <a:cubicBezTo>
                  <a:pt x="15723" y="26631"/>
                  <a:pt x="15571" y="26692"/>
                  <a:pt x="15472" y="26831"/>
                </a:cubicBezTo>
                <a:lnTo>
                  <a:pt x="13739" y="29658"/>
                </a:lnTo>
                <a:cubicBezTo>
                  <a:pt x="13527" y="29385"/>
                  <a:pt x="13314" y="29172"/>
                  <a:pt x="13131" y="28898"/>
                </a:cubicBezTo>
                <a:lnTo>
                  <a:pt x="14530" y="25433"/>
                </a:lnTo>
                <a:cubicBezTo>
                  <a:pt x="14590" y="25220"/>
                  <a:pt x="14499" y="24947"/>
                  <a:pt x="14256" y="24825"/>
                </a:cubicBezTo>
                <a:cubicBezTo>
                  <a:pt x="14214" y="24813"/>
                  <a:pt x="14169" y="24807"/>
                  <a:pt x="14123" y="24807"/>
                </a:cubicBezTo>
                <a:cubicBezTo>
                  <a:pt x="13940" y="24807"/>
                  <a:pt x="13745" y="24904"/>
                  <a:pt x="13648" y="25099"/>
                </a:cubicBezTo>
                <a:lnTo>
                  <a:pt x="12432" y="28078"/>
                </a:lnTo>
                <a:cubicBezTo>
                  <a:pt x="12372" y="28047"/>
                  <a:pt x="12311" y="27986"/>
                  <a:pt x="12280" y="27926"/>
                </a:cubicBezTo>
                <a:cubicBezTo>
                  <a:pt x="10639" y="25980"/>
                  <a:pt x="8937" y="23913"/>
                  <a:pt x="7660" y="21664"/>
                </a:cubicBezTo>
                <a:lnTo>
                  <a:pt x="11186" y="19506"/>
                </a:lnTo>
                <a:cubicBezTo>
                  <a:pt x="11399" y="19354"/>
                  <a:pt x="11490" y="19080"/>
                  <a:pt x="11338" y="18868"/>
                </a:cubicBezTo>
                <a:cubicBezTo>
                  <a:pt x="11243" y="18715"/>
                  <a:pt x="11099" y="18646"/>
                  <a:pt x="10953" y="18646"/>
                </a:cubicBezTo>
                <a:cubicBezTo>
                  <a:pt x="10867" y="18646"/>
                  <a:pt x="10779" y="18670"/>
                  <a:pt x="10700" y="18716"/>
                </a:cubicBezTo>
                <a:lnTo>
                  <a:pt x="7204" y="20874"/>
                </a:lnTo>
                <a:cubicBezTo>
                  <a:pt x="7052" y="20661"/>
                  <a:pt x="6931" y="20418"/>
                  <a:pt x="6809" y="20144"/>
                </a:cubicBezTo>
                <a:lnTo>
                  <a:pt x="8906" y="17469"/>
                </a:lnTo>
                <a:cubicBezTo>
                  <a:pt x="9058" y="17257"/>
                  <a:pt x="9028" y="16953"/>
                  <a:pt x="8815" y="16801"/>
                </a:cubicBezTo>
                <a:cubicBezTo>
                  <a:pt x="8744" y="16742"/>
                  <a:pt x="8655" y="16715"/>
                  <a:pt x="8563" y="16715"/>
                </a:cubicBezTo>
                <a:cubicBezTo>
                  <a:pt x="8419" y="16715"/>
                  <a:pt x="8270" y="16781"/>
                  <a:pt x="8177" y="16892"/>
                </a:cubicBezTo>
                <a:lnTo>
                  <a:pt x="6384" y="19202"/>
                </a:lnTo>
                <a:cubicBezTo>
                  <a:pt x="5745" y="17773"/>
                  <a:pt x="5289" y="16314"/>
                  <a:pt x="4955" y="14825"/>
                </a:cubicBezTo>
                <a:lnTo>
                  <a:pt x="9393" y="13123"/>
                </a:lnTo>
                <a:cubicBezTo>
                  <a:pt x="9636" y="13001"/>
                  <a:pt x="9727" y="12758"/>
                  <a:pt x="9666" y="12515"/>
                </a:cubicBezTo>
                <a:cubicBezTo>
                  <a:pt x="9566" y="12339"/>
                  <a:pt x="9362" y="12226"/>
                  <a:pt x="9174" y="12226"/>
                </a:cubicBezTo>
                <a:cubicBezTo>
                  <a:pt x="9134" y="12226"/>
                  <a:pt x="9096" y="12231"/>
                  <a:pt x="9058" y="12241"/>
                </a:cubicBezTo>
                <a:lnTo>
                  <a:pt x="4773" y="13883"/>
                </a:lnTo>
                <a:cubicBezTo>
                  <a:pt x="4681" y="13518"/>
                  <a:pt x="4621" y="13153"/>
                  <a:pt x="4560" y="12789"/>
                </a:cubicBezTo>
                <a:lnTo>
                  <a:pt x="7903" y="11178"/>
                </a:lnTo>
                <a:cubicBezTo>
                  <a:pt x="8147" y="11086"/>
                  <a:pt x="8268" y="10813"/>
                  <a:pt x="8147" y="10570"/>
                </a:cubicBezTo>
                <a:cubicBezTo>
                  <a:pt x="8058" y="10415"/>
                  <a:pt x="7890" y="10309"/>
                  <a:pt x="7722" y="10309"/>
                </a:cubicBezTo>
                <a:cubicBezTo>
                  <a:pt x="7660" y="10309"/>
                  <a:pt x="7597" y="10324"/>
                  <a:pt x="7539" y="10357"/>
                </a:cubicBezTo>
                <a:lnTo>
                  <a:pt x="4469" y="11786"/>
                </a:lnTo>
                <a:cubicBezTo>
                  <a:pt x="4347" y="10327"/>
                  <a:pt x="4347" y="8837"/>
                  <a:pt x="4529" y="7439"/>
                </a:cubicBezTo>
                <a:cubicBezTo>
                  <a:pt x="5229" y="7226"/>
                  <a:pt x="7113" y="6770"/>
                  <a:pt x="8420" y="6466"/>
                </a:cubicBezTo>
                <a:cubicBezTo>
                  <a:pt x="8663" y="6406"/>
                  <a:pt x="8815" y="6132"/>
                  <a:pt x="8754" y="5919"/>
                </a:cubicBezTo>
                <a:cubicBezTo>
                  <a:pt x="8677" y="5686"/>
                  <a:pt x="8489" y="5541"/>
                  <a:pt x="8284" y="5541"/>
                </a:cubicBezTo>
                <a:cubicBezTo>
                  <a:pt x="8249" y="5541"/>
                  <a:pt x="8213" y="5545"/>
                  <a:pt x="8177" y="5554"/>
                </a:cubicBezTo>
                <a:cubicBezTo>
                  <a:pt x="8177" y="5554"/>
                  <a:pt x="7144" y="5798"/>
                  <a:pt x="6080" y="6071"/>
                </a:cubicBezTo>
                <a:cubicBezTo>
                  <a:pt x="5441" y="6223"/>
                  <a:pt x="4985" y="6314"/>
                  <a:pt x="4651" y="6406"/>
                </a:cubicBezTo>
                <a:cubicBezTo>
                  <a:pt x="4864" y="5068"/>
                  <a:pt x="5289" y="3791"/>
                  <a:pt x="5836" y="2576"/>
                </a:cubicBezTo>
                <a:cubicBezTo>
                  <a:pt x="5928" y="2332"/>
                  <a:pt x="5836" y="2059"/>
                  <a:pt x="5593" y="1937"/>
                </a:cubicBezTo>
                <a:cubicBezTo>
                  <a:pt x="5539" y="1914"/>
                  <a:pt x="5481" y="1903"/>
                  <a:pt x="5422" y="1903"/>
                </a:cubicBezTo>
                <a:cubicBezTo>
                  <a:pt x="5251" y="1903"/>
                  <a:pt x="5076" y="1999"/>
                  <a:pt x="4985" y="2181"/>
                </a:cubicBezTo>
                <a:cubicBezTo>
                  <a:pt x="4469" y="3336"/>
                  <a:pt x="4074" y="4551"/>
                  <a:pt x="3800" y="5828"/>
                </a:cubicBezTo>
                <a:cubicBezTo>
                  <a:pt x="3314" y="5098"/>
                  <a:pt x="2645" y="4095"/>
                  <a:pt x="2098" y="3336"/>
                </a:cubicBezTo>
                <a:cubicBezTo>
                  <a:pt x="2003" y="3203"/>
                  <a:pt x="1850" y="3130"/>
                  <a:pt x="1703" y="3130"/>
                </a:cubicBezTo>
                <a:cubicBezTo>
                  <a:pt x="1615" y="3130"/>
                  <a:pt x="1528" y="3157"/>
                  <a:pt x="1460" y="3214"/>
                </a:cubicBezTo>
                <a:cubicBezTo>
                  <a:pt x="1277" y="3366"/>
                  <a:pt x="1186" y="3670"/>
                  <a:pt x="1338" y="3852"/>
                </a:cubicBezTo>
                <a:cubicBezTo>
                  <a:pt x="1338" y="3852"/>
                  <a:pt x="1946" y="4734"/>
                  <a:pt x="2523" y="5554"/>
                </a:cubicBezTo>
                <a:cubicBezTo>
                  <a:pt x="3101" y="6375"/>
                  <a:pt x="3405" y="6861"/>
                  <a:pt x="3618" y="7135"/>
                </a:cubicBezTo>
                <a:cubicBezTo>
                  <a:pt x="3435" y="8442"/>
                  <a:pt x="3405" y="9810"/>
                  <a:pt x="3466" y="11238"/>
                </a:cubicBezTo>
                <a:lnTo>
                  <a:pt x="1642" y="9415"/>
                </a:lnTo>
                <a:cubicBezTo>
                  <a:pt x="1551" y="9308"/>
                  <a:pt x="1437" y="9255"/>
                  <a:pt x="1323" y="9255"/>
                </a:cubicBezTo>
                <a:cubicBezTo>
                  <a:pt x="1209" y="9255"/>
                  <a:pt x="1095" y="9308"/>
                  <a:pt x="1004" y="9415"/>
                </a:cubicBezTo>
                <a:cubicBezTo>
                  <a:pt x="821" y="9597"/>
                  <a:pt x="821" y="9871"/>
                  <a:pt x="1004" y="10053"/>
                </a:cubicBezTo>
                <a:lnTo>
                  <a:pt x="3618" y="12667"/>
                </a:lnTo>
                <a:cubicBezTo>
                  <a:pt x="3648" y="13001"/>
                  <a:pt x="3709" y="13396"/>
                  <a:pt x="3770" y="13731"/>
                </a:cubicBezTo>
                <a:cubicBezTo>
                  <a:pt x="2402" y="13245"/>
                  <a:pt x="821" y="12637"/>
                  <a:pt x="700" y="12576"/>
                </a:cubicBezTo>
                <a:cubicBezTo>
                  <a:pt x="638" y="12553"/>
                  <a:pt x="575" y="12541"/>
                  <a:pt x="515" y="12541"/>
                </a:cubicBezTo>
                <a:cubicBezTo>
                  <a:pt x="340" y="12541"/>
                  <a:pt x="182" y="12638"/>
                  <a:pt x="92" y="12819"/>
                </a:cubicBezTo>
                <a:cubicBezTo>
                  <a:pt x="1" y="13062"/>
                  <a:pt x="92" y="13305"/>
                  <a:pt x="578" y="13670"/>
                </a:cubicBezTo>
                <a:cubicBezTo>
                  <a:pt x="700" y="13700"/>
                  <a:pt x="3162" y="14612"/>
                  <a:pt x="4226" y="15038"/>
                </a:cubicBezTo>
                <a:cubicBezTo>
                  <a:pt x="4560" y="16558"/>
                  <a:pt x="5046" y="18017"/>
                  <a:pt x="5654" y="19506"/>
                </a:cubicBezTo>
                <a:lnTo>
                  <a:pt x="3162" y="18716"/>
                </a:lnTo>
                <a:cubicBezTo>
                  <a:pt x="3113" y="18697"/>
                  <a:pt x="3064" y="18689"/>
                  <a:pt x="3017" y="18689"/>
                </a:cubicBezTo>
                <a:cubicBezTo>
                  <a:pt x="2827" y="18689"/>
                  <a:pt x="2657" y="18825"/>
                  <a:pt x="2584" y="19020"/>
                </a:cubicBezTo>
                <a:cubicBezTo>
                  <a:pt x="2523" y="19232"/>
                  <a:pt x="2675" y="19506"/>
                  <a:pt x="2888" y="19597"/>
                </a:cubicBezTo>
                <a:lnTo>
                  <a:pt x="6171" y="20661"/>
                </a:lnTo>
                <a:cubicBezTo>
                  <a:pt x="6262" y="20874"/>
                  <a:pt x="6384" y="21147"/>
                  <a:pt x="6505" y="21360"/>
                </a:cubicBezTo>
                <a:cubicBezTo>
                  <a:pt x="5289" y="21603"/>
                  <a:pt x="2767" y="22059"/>
                  <a:pt x="2432" y="22120"/>
                </a:cubicBezTo>
                <a:cubicBezTo>
                  <a:pt x="2219" y="22211"/>
                  <a:pt x="2067" y="22485"/>
                  <a:pt x="2128" y="22698"/>
                </a:cubicBezTo>
                <a:cubicBezTo>
                  <a:pt x="2219" y="22941"/>
                  <a:pt x="2402" y="23032"/>
                  <a:pt x="2584" y="23032"/>
                </a:cubicBezTo>
                <a:lnTo>
                  <a:pt x="2706" y="23032"/>
                </a:lnTo>
                <a:cubicBezTo>
                  <a:pt x="2919" y="22971"/>
                  <a:pt x="5320" y="22546"/>
                  <a:pt x="6961" y="22272"/>
                </a:cubicBezTo>
                <a:cubicBezTo>
                  <a:pt x="8299" y="24673"/>
                  <a:pt x="10031" y="26771"/>
                  <a:pt x="11733" y="28807"/>
                </a:cubicBezTo>
                <a:lnTo>
                  <a:pt x="11794" y="28868"/>
                </a:lnTo>
                <a:cubicBezTo>
                  <a:pt x="10213" y="28929"/>
                  <a:pt x="8663" y="29020"/>
                  <a:pt x="8481" y="29020"/>
                </a:cubicBezTo>
                <a:cubicBezTo>
                  <a:pt x="8207" y="29020"/>
                  <a:pt x="8025" y="29172"/>
                  <a:pt x="7995" y="29415"/>
                </a:cubicBezTo>
                <a:cubicBezTo>
                  <a:pt x="7995" y="29689"/>
                  <a:pt x="8147" y="29871"/>
                  <a:pt x="8390" y="29932"/>
                </a:cubicBezTo>
                <a:lnTo>
                  <a:pt x="8633" y="29932"/>
                </a:lnTo>
                <a:cubicBezTo>
                  <a:pt x="9393" y="29932"/>
                  <a:pt x="11551" y="29810"/>
                  <a:pt x="12554" y="29719"/>
                </a:cubicBezTo>
                <a:cubicBezTo>
                  <a:pt x="12767" y="29992"/>
                  <a:pt x="12949" y="30266"/>
                  <a:pt x="13192" y="30540"/>
                </a:cubicBezTo>
                <a:lnTo>
                  <a:pt x="9393" y="31968"/>
                </a:lnTo>
                <a:cubicBezTo>
                  <a:pt x="9180" y="32090"/>
                  <a:pt x="9058" y="32363"/>
                  <a:pt x="9119" y="32576"/>
                </a:cubicBezTo>
                <a:cubicBezTo>
                  <a:pt x="9180" y="32758"/>
                  <a:pt x="9362" y="32880"/>
                  <a:pt x="9545" y="32880"/>
                </a:cubicBezTo>
                <a:cubicBezTo>
                  <a:pt x="9575" y="32880"/>
                  <a:pt x="9666" y="32880"/>
                  <a:pt x="9697" y="32850"/>
                </a:cubicBezTo>
                <a:lnTo>
                  <a:pt x="13770" y="31299"/>
                </a:lnTo>
                <a:cubicBezTo>
                  <a:pt x="13922" y="31482"/>
                  <a:pt x="14104" y="31695"/>
                  <a:pt x="14256" y="31938"/>
                </a:cubicBezTo>
                <a:cubicBezTo>
                  <a:pt x="15320" y="33336"/>
                  <a:pt x="16232" y="34643"/>
                  <a:pt x="17083" y="35889"/>
                </a:cubicBezTo>
                <a:cubicBezTo>
                  <a:pt x="15745" y="35768"/>
                  <a:pt x="14165" y="35616"/>
                  <a:pt x="13922" y="35585"/>
                </a:cubicBezTo>
                <a:cubicBezTo>
                  <a:pt x="13882" y="35570"/>
                  <a:pt x="13842" y="35564"/>
                  <a:pt x="13803" y="35564"/>
                </a:cubicBezTo>
                <a:cubicBezTo>
                  <a:pt x="13604" y="35564"/>
                  <a:pt x="13425" y="35742"/>
                  <a:pt x="13375" y="35920"/>
                </a:cubicBezTo>
                <a:cubicBezTo>
                  <a:pt x="13314" y="36163"/>
                  <a:pt x="13466" y="36406"/>
                  <a:pt x="13709" y="36467"/>
                </a:cubicBezTo>
                <a:cubicBezTo>
                  <a:pt x="14135" y="36558"/>
                  <a:pt x="16840" y="36771"/>
                  <a:pt x="17721" y="36831"/>
                </a:cubicBezTo>
                <a:lnTo>
                  <a:pt x="18268" y="37743"/>
                </a:lnTo>
                <a:lnTo>
                  <a:pt x="13952" y="38503"/>
                </a:lnTo>
                <a:cubicBezTo>
                  <a:pt x="13679" y="38534"/>
                  <a:pt x="13527" y="38777"/>
                  <a:pt x="13587" y="39050"/>
                </a:cubicBezTo>
                <a:cubicBezTo>
                  <a:pt x="13618" y="39263"/>
                  <a:pt x="13800" y="39415"/>
                  <a:pt x="14043" y="39415"/>
                </a:cubicBezTo>
                <a:lnTo>
                  <a:pt x="14104" y="39415"/>
                </a:lnTo>
                <a:lnTo>
                  <a:pt x="18785" y="38594"/>
                </a:lnTo>
                <a:cubicBezTo>
                  <a:pt x="19119" y="39142"/>
                  <a:pt x="19423" y="39719"/>
                  <a:pt x="19727" y="40297"/>
                </a:cubicBezTo>
                <a:cubicBezTo>
                  <a:pt x="20244" y="41360"/>
                  <a:pt x="20761" y="42424"/>
                  <a:pt x="21217" y="43549"/>
                </a:cubicBezTo>
                <a:lnTo>
                  <a:pt x="18329" y="43519"/>
                </a:lnTo>
                <a:cubicBezTo>
                  <a:pt x="18056" y="43519"/>
                  <a:pt x="17873" y="43701"/>
                  <a:pt x="17873" y="43974"/>
                </a:cubicBezTo>
                <a:cubicBezTo>
                  <a:pt x="17873" y="44218"/>
                  <a:pt x="18056" y="44430"/>
                  <a:pt x="18329" y="44430"/>
                </a:cubicBezTo>
                <a:lnTo>
                  <a:pt x="21581" y="44461"/>
                </a:lnTo>
                <a:cubicBezTo>
                  <a:pt x="21673" y="44674"/>
                  <a:pt x="21733" y="44886"/>
                  <a:pt x="21825" y="45069"/>
                </a:cubicBezTo>
                <a:cubicBezTo>
                  <a:pt x="20761" y="45221"/>
                  <a:pt x="18967" y="45525"/>
                  <a:pt x="18512" y="45677"/>
                </a:cubicBezTo>
                <a:cubicBezTo>
                  <a:pt x="18268" y="45768"/>
                  <a:pt x="18147" y="46041"/>
                  <a:pt x="18208" y="46254"/>
                </a:cubicBezTo>
                <a:cubicBezTo>
                  <a:pt x="18268" y="46497"/>
                  <a:pt x="18481" y="46588"/>
                  <a:pt x="18663" y="46588"/>
                </a:cubicBezTo>
                <a:lnTo>
                  <a:pt x="18785" y="46588"/>
                </a:lnTo>
                <a:cubicBezTo>
                  <a:pt x="19150" y="46497"/>
                  <a:pt x="20974" y="46193"/>
                  <a:pt x="22129" y="45981"/>
                </a:cubicBezTo>
                <a:cubicBezTo>
                  <a:pt x="23466" y="50054"/>
                  <a:pt x="24104" y="54309"/>
                  <a:pt x="23922" y="57926"/>
                </a:cubicBezTo>
                <a:cubicBezTo>
                  <a:pt x="23223" y="57683"/>
                  <a:pt x="22493" y="57379"/>
                  <a:pt x="21733" y="57014"/>
                </a:cubicBezTo>
                <a:cubicBezTo>
                  <a:pt x="20822" y="56558"/>
                  <a:pt x="20031" y="56011"/>
                  <a:pt x="19241" y="55403"/>
                </a:cubicBezTo>
                <a:lnTo>
                  <a:pt x="20426" y="52728"/>
                </a:lnTo>
                <a:cubicBezTo>
                  <a:pt x="20518" y="52485"/>
                  <a:pt x="20426" y="52212"/>
                  <a:pt x="20183" y="52120"/>
                </a:cubicBezTo>
                <a:cubicBezTo>
                  <a:pt x="20117" y="52087"/>
                  <a:pt x="20050" y="52072"/>
                  <a:pt x="19986" y="52072"/>
                </a:cubicBezTo>
                <a:cubicBezTo>
                  <a:pt x="19816" y="52072"/>
                  <a:pt x="19664" y="52179"/>
                  <a:pt x="19575" y="52333"/>
                </a:cubicBezTo>
                <a:lnTo>
                  <a:pt x="18481" y="54795"/>
                </a:lnTo>
                <a:cubicBezTo>
                  <a:pt x="17843" y="54279"/>
                  <a:pt x="17204" y="53671"/>
                  <a:pt x="16657" y="53032"/>
                </a:cubicBezTo>
                <a:lnTo>
                  <a:pt x="17843" y="51269"/>
                </a:lnTo>
                <a:cubicBezTo>
                  <a:pt x="17964" y="51057"/>
                  <a:pt x="17934" y="50783"/>
                  <a:pt x="17721" y="50631"/>
                </a:cubicBezTo>
                <a:cubicBezTo>
                  <a:pt x="17623" y="50570"/>
                  <a:pt x="17520" y="50538"/>
                  <a:pt x="17424" y="50538"/>
                </a:cubicBezTo>
                <a:cubicBezTo>
                  <a:pt x="17282" y="50538"/>
                  <a:pt x="17155" y="50608"/>
                  <a:pt x="17083" y="50753"/>
                </a:cubicBezTo>
                <a:lnTo>
                  <a:pt x="16049" y="52272"/>
                </a:lnTo>
                <a:cubicBezTo>
                  <a:pt x="15046" y="50996"/>
                  <a:pt x="14195" y="49628"/>
                  <a:pt x="13435" y="48078"/>
                </a:cubicBezTo>
                <a:lnTo>
                  <a:pt x="15198" y="45737"/>
                </a:lnTo>
                <a:cubicBezTo>
                  <a:pt x="15350" y="45525"/>
                  <a:pt x="15320" y="45221"/>
                  <a:pt x="15138" y="45069"/>
                </a:cubicBezTo>
                <a:cubicBezTo>
                  <a:pt x="15067" y="45009"/>
                  <a:pt x="14977" y="44983"/>
                  <a:pt x="14885" y="44983"/>
                </a:cubicBezTo>
                <a:cubicBezTo>
                  <a:pt x="14741" y="44983"/>
                  <a:pt x="14592" y="45049"/>
                  <a:pt x="14499" y="45160"/>
                </a:cubicBezTo>
                <a:lnTo>
                  <a:pt x="13010" y="47136"/>
                </a:lnTo>
                <a:cubicBezTo>
                  <a:pt x="12706" y="46406"/>
                  <a:pt x="12402" y="45646"/>
                  <a:pt x="12128" y="44856"/>
                </a:cubicBezTo>
                <a:lnTo>
                  <a:pt x="13952" y="43154"/>
                </a:lnTo>
                <a:cubicBezTo>
                  <a:pt x="14135" y="42941"/>
                  <a:pt x="14195" y="42698"/>
                  <a:pt x="13983" y="42485"/>
                </a:cubicBezTo>
                <a:cubicBezTo>
                  <a:pt x="13884" y="42386"/>
                  <a:pt x="13758" y="42332"/>
                  <a:pt x="13635" y="42332"/>
                </a:cubicBezTo>
                <a:cubicBezTo>
                  <a:pt x="13531" y="42332"/>
                  <a:pt x="13428" y="42371"/>
                  <a:pt x="13344" y="42455"/>
                </a:cubicBezTo>
                <a:lnTo>
                  <a:pt x="11855" y="43853"/>
                </a:lnTo>
                <a:cubicBezTo>
                  <a:pt x="11551" y="42941"/>
                  <a:pt x="11338" y="41968"/>
                  <a:pt x="11095" y="40965"/>
                </a:cubicBezTo>
                <a:cubicBezTo>
                  <a:pt x="11067" y="40771"/>
                  <a:pt x="10836" y="40627"/>
                  <a:pt x="10634" y="40627"/>
                </a:cubicBezTo>
                <a:cubicBezTo>
                  <a:pt x="10615" y="40627"/>
                  <a:pt x="10596" y="40628"/>
                  <a:pt x="10578" y="40631"/>
                </a:cubicBezTo>
                <a:cubicBezTo>
                  <a:pt x="10335" y="40661"/>
                  <a:pt x="10183" y="40904"/>
                  <a:pt x="10244" y="41178"/>
                </a:cubicBezTo>
                <a:cubicBezTo>
                  <a:pt x="10426" y="42029"/>
                  <a:pt x="10639" y="43002"/>
                  <a:pt x="10943" y="43944"/>
                </a:cubicBezTo>
                <a:lnTo>
                  <a:pt x="8724" y="43610"/>
                </a:lnTo>
                <a:cubicBezTo>
                  <a:pt x="8684" y="43601"/>
                  <a:pt x="8644" y="43596"/>
                  <a:pt x="8606" y="43596"/>
                </a:cubicBezTo>
                <a:cubicBezTo>
                  <a:pt x="8383" y="43596"/>
                  <a:pt x="8203" y="43741"/>
                  <a:pt x="8177" y="43974"/>
                </a:cubicBezTo>
                <a:cubicBezTo>
                  <a:pt x="8147" y="44248"/>
                  <a:pt x="8299" y="44461"/>
                  <a:pt x="8572" y="44522"/>
                </a:cubicBezTo>
                <a:lnTo>
                  <a:pt x="11247" y="44917"/>
                </a:lnTo>
                <a:cubicBezTo>
                  <a:pt x="11520" y="45737"/>
                  <a:pt x="11824" y="46558"/>
                  <a:pt x="12159" y="47348"/>
                </a:cubicBezTo>
                <a:lnTo>
                  <a:pt x="9545" y="46588"/>
                </a:lnTo>
                <a:cubicBezTo>
                  <a:pt x="9513" y="46579"/>
                  <a:pt x="9479" y="46575"/>
                  <a:pt x="9445" y="46575"/>
                </a:cubicBezTo>
                <a:cubicBezTo>
                  <a:pt x="9254" y="46575"/>
                  <a:pt x="9045" y="46712"/>
                  <a:pt x="8967" y="46892"/>
                </a:cubicBezTo>
                <a:cubicBezTo>
                  <a:pt x="8906" y="47136"/>
                  <a:pt x="9058" y="47409"/>
                  <a:pt x="9271" y="47470"/>
                </a:cubicBezTo>
                <a:lnTo>
                  <a:pt x="12676" y="48473"/>
                </a:lnTo>
                <a:cubicBezTo>
                  <a:pt x="13375" y="49902"/>
                  <a:pt x="14226" y="51361"/>
                  <a:pt x="15290" y="52668"/>
                </a:cubicBezTo>
                <a:lnTo>
                  <a:pt x="12828" y="52880"/>
                </a:lnTo>
                <a:cubicBezTo>
                  <a:pt x="12554" y="52911"/>
                  <a:pt x="12402" y="53093"/>
                  <a:pt x="12402" y="53367"/>
                </a:cubicBezTo>
                <a:cubicBezTo>
                  <a:pt x="12402" y="53579"/>
                  <a:pt x="12615" y="53792"/>
                  <a:pt x="12858" y="53792"/>
                </a:cubicBezTo>
                <a:lnTo>
                  <a:pt x="12888" y="53792"/>
                </a:lnTo>
                <a:lnTo>
                  <a:pt x="16019" y="53549"/>
                </a:lnTo>
                <a:cubicBezTo>
                  <a:pt x="16475" y="54035"/>
                  <a:pt x="16870" y="54491"/>
                  <a:pt x="17387" y="54947"/>
                </a:cubicBezTo>
                <a:lnTo>
                  <a:pt x="15107" y="54856"/>
                </a:lnTo>
                <a:cubicBezTo>
                  <a:pt x="15075" y="54849"/>
                  <a:pt x="15043" y="54846"/>
                  <a:pt x="15013" y="54846"/>
                </a:cubicBezTo>
                <a:cubicBezTo>
                  <a:pt x="14780" y="54846"/>
                  <a:pt x="14590" y="55037"/>
                  <a:pt x="14590" y="55251"/>
                </a:cubicBezTo>
                <a:cubicBezTo>
                  <a:pt x="14560" y="55525"/>
                  <a:pt x="14742" y="55768"/>
                  <a:pt x="15016" y="55768"/>
                </a:cubicBezTo>
                <a:lnTo>
                  <a:pt x="18512" y="55950"/>
                </a:lnTo>
                <a:cubicBezTo>
                  <a:pt x="19393" y="56619"/>
                  <a:pt x="20335" y="57227"/>
                  <a:pt x="21399" y="57774"/>
                </a:cubicBezTo>
                <a:cubicBezTo>
                  <a:pt x="22402" y="58260"/>
                  <a:pt x="23344" y="58655"/>
                  <a:pt x="24226" y="58899"/>
                </a:cubicBezTo>
                <a:lnTo>
                  <a:pt x="24256" y="58899"/>
                </a:lnTo>
                <a:cubicBezTo>
                  <a:pt x="26566" y="59628"/>
                  <a:pt x="28421" y="59659"/>
                  <a:pt x="29150" y="59659"/>
                </a:cubicBezTo>
                <a:lnTo>
                  <a:pt x="29484" y="59659"/>
                </a:lnTo>
                <a:cubicBezTo>
                  <a:pt x="34864" y="59598"/>
                  <a:pt x="39606" y="56771"/>
                  <a:pt x="43588" y="51269"/>
                </a:cubicBezTo>
                <a:lnTo>
                  <a:pt x="47479" y="51239"/>
                </a:lnTo>
                <a:cubicBezTo>
                  <a:pt x="47722" y="51239"/>
                  <a:pt x="47935" y="51057"/>
                  <a:pt x="47935" y="50783"/>
                </a:cubicBezTo>
                <a:cubicBezTo>
                  <a:pt x="47935" y="50509"/>
                  <a:pt x="47722" y="50327"/>
                  <a:pt x="47479" y="50327"/>
                </a:cubicBezTo>
                <a:lnTo>
                  <a:pt x="44226" y="50358"/>
                </a:lnTo>
                <a:lnTo>
                  <a:pt x="44469" y="50023"/>
                </a:lnTo>
                <a:cubicBezTo>
                  <a:pt x="44804" y="49537"/>
                  <a:pt x="45108" y="48990"/>
                  <a:pt x="45412" y="48503"/>
                </a:cubicBezTo>
                <a:lnTo>
                  <a:pt x="48725" y="48473"/>
                </a:lnTo>
                <a:cubicBezTo>
                  <a:pt x="48998" y="48473"/>
                  <a:pt x="49181" y="48260"/>
                  <a:pt x="49181" y="48017"/>
                </a:cubicBezTo>
                <a:cubicBezTo>
                  <a:pt x="49181" y="47743"/>
                  <a:pt x="48998" y="47561"/>
                  <a:pt x="48725" y="47561"/>
                </a:cubicBezTo>
                <a:lnTo>
                  <a:pt x="45959" y="47592"/>
                </a:lnTo>
                <a:cubicBezTo>
                  <a:pt x="47053" y="45585"/>
                  <a:pt x="47965" y="43610"/>
                  <a:pt x="48694" y="41816"/>
                </a:cubicBezTo>
                <a:lnTo>
                  <a:pt x="51643" y="40935"/>
                </a:lnTo>
                <a:cubicBezTo>
                  <a:pt x="51886" y="40874"/>
                  <a:pt x="52038" y="40601"/>
                  <a:pt x="51947" y="40357"/>
                </a:cubicBezTo>
                <a:cubicBezTo>
                  <a:pt x="51895" y="40177"/>
                  <a:pt x="51690" y="40040"/>
                  <a:pt x="51481" y="40040"/>
                </a:cubicBezTo>
                <a:cubicBezTo>
                  <a:pt x="51443" y="40040"/>
                  <a:pt x="51406" y="40044"/>
                  <a:pt x="51369" y="40053"/>
                </a:cubicBezTo>
                <a:lnTo>
                  <a:pt x="49090" y="40722"/>
                </a:lnTo>
                <a:cubicBezTo>
                  <a:pt x="49454" y="39871"/>
                  <a:pt x="49758" y="39081"/>
                  <a:pt x="49971" y="38351"/>
                </a:cubicBezTo>
                <a:lnTo>
                  <a:pt x="52129" y="38138"/>
                </a:lnTo>
                <a:cubicBezTo>
                  <a:pt x="52403" y="38138"/>
                  <a:pt x="52585" y="37895"/>
                  <a:pt x="52555" y="37622"/>
                </a:cubicBezTo>
                <a:cubicBezTo>
                  <a:pt x="52555" y="37407"/>
                  <a:pt x="52389" y="37216"/>
                  <a:pt x="52162" y="37216"/>
                </a:cubicBezTo>
                <a:cubicBezTo>
                  <a:pt x="52132" y="37216"/>
                  <a:pt x="52100" y="37219"/>
                  <a:pt x="52068" y="37227"/>
                </a:cubicBezTo>
                <a:lnTo>
                  <a:pt x="50305" y="37409"/>
                </a:lnTo>
                <a:cubicBezTo>
                  <a:pt x="50397" y="37135"/>
                  <a:pt x="50457" y="36923"/>
                  <a:pt x="50549" y="36679"/>
                </a:cubicBezTo>
                <a:cubicBezTo>
                  <a:pt x="50731" y="36102"/>
                  <a:pt x="50913" y="35555"/>
                  <a:pt x="51005" y="35403"/>
                </a:cubicBezTo>
                <a:cubicBezTo>
                  <a:pt x="51156" y="35190"/>
                  <a:pt x="51126" y="34947"/>
                  <a:pt x="50974" y="34795"/>
                </a:cubicBezTo>
                <a:cubicBezTo>
                  <a:pt x="50868" y="34689"/>
                  <a:pt x="50754" y="34635"/>
                  <a:pt x="50640" y="34635"/>
                </a:cubicBezTo>
                <a:cubicBezTo>
                  <a:pt x="50526" y="34635"/>
                  <a:pt x="50412" y="34689"/>
                  <a:pt x="50305" y="34795"/>
                </a:cubicBezTo>
                <a:cubicBezTo>
                  <a:pt x="50153" y="34947"/>
                  <a:pt x="50062" y="35251"/>
                  <a:pt x="49667" y="36406"/>
                </a:cubicBezTo>
                <a:cubicBezTo>
                  <a:pt x="49606" y="36679"/>
                  <a:pt x="49485" y="36953"/>
                  <a:pt x="49394" y="37227"/>
                </a:cubicBezTo>
                <a:lnTo>
                  <a:pt x="47570" y="35342"/>
                </a:lnTo>
                <a:cubicBezTo>
                  <a:pt x="47479" y="35251"/>
                  <a:pt x="47365" y="35205"/>
                  <a:pt x="47251" y="35205"/>
                </a:cubicBezTo>
                <a:cubicBezTo>
                  <a:pt x="47137" y="35205"/>
                  <a:pt x="47023" y="35251"/>
                  <a:pt x="46931" y="35342"/>
                </a:cubicBezTo>
                <a:cubicBezTo>
                  <a:pt x="46749" y="35555"/>
                  <a:pt x="46749" y="35798"/>
                  <a:pt x="46931" y="36011"/>
                </a:cubicBezTo>
                <a:lnTo>
                  <a:pt x="49059" y="38169"/>
                </a:lnTo>
                <a:cubicBezTo>
                  <a:pt x="48786" y="38898"/>
                  <a:pt x="48542" y="39689"/>
                  <a:pt x="48178" y="40509"/>
                </a:cubicBezTo>
                <a:lnTo>
                  <a:pt x="46476" y="38230"/>
                </a:lnTo>
                <a:cubicBezTo>
                  <a:pt x="46389" y="38126"/>
                  <a:pt x="46254" y="38072"/>
                  <a:pt x="46120" y="38072"/>
                </a:cubicBezTo>
                <a:cubicBezTo>
                  <a:pt x="46018" y="38072"/>
                  <a:pt x="45916" y="38103"/>
                  <a:pt x="45837" y="38169"/>
                </a:cubicBezTo>
                <a:cubicBezTo>
                  <a:pt x="45655" y="38321"/>
                  <a:pt x="45594" y="38625"/>
                  <a:pt x="45746" y="38807"/>
                </a:cubicBezTo>
                <a:lnTo>
                  <a:pt x="47813" y="41543"/>
                </a:lnTo>
                <a:cubicBezTo>
                  <a:pt x="47114" y="43245"/>
                  <a:pt x="46263" y="45160"/>
                  <a:pt x="45199" y="47044"/>
                </a:cubicBezTo>
                <a:lnTo>
                  <a:pt x="43922" y="44826"/>
                </a:lnTo>
                <a:cubicBezTo>
                  <a:pt x="43858" y="44653"/>
                  <a:pt x="43702" y="44572"/>
                  <a:pt x="43530" y="44572"/>
                </a:cubicBezTo>
                <a:cubicBezTo>
                  <a:pt x="43459" y="44572"/>
                  <a:pt x="43385" y="44586"/>
                  <a:pt x="43314" y="44613"/>
                </a:cubicBezTo>
                <a:cubicBezTo>
                  <a:pt x="43102" y="44734"/>
                  <a:pt x="43010" y="45008"/>
                  <a:pt x="43132" y="45221"/>
                </a:cubicBezTo>
                <a:lnTo>
                  <a:pt x="44652" y="47926"/>
                </a:lnTo>
                <a:cubicBezTo>
                  <a:pt x="44317" y="48473"/>
                  <a:pt x="44014" y="48959"/>
                  <a:pt x="43679" y="49476"/>
                </a:cubicBezTo>
                <a:cubicBezTo>
                  <a:pt x="43558" y="49598"/>
                  <a:pt x="43466" y="49750"/>
                  <a:pt x="43375" y="49902"/>
                </a:cubicBezTo>
                <a:lnTo>
                  <a:pt x="41795" y="46984"/>
                </a:lnTo>
                <a:cubicBezTo>
                  <a:pt x="41734" y="46821"/>
                  <a:pt x="41592" y="46740"/>
                  <a:pt x="41432" y="46740"/>
                </a:cubicBezTo>
                <a:cubicBezTo>
                  <a:pt x="41352" y="46740"/>
                  <a:pt x="41268" y="46761"/>
                  <a:pt x="41187" y="46801"/>
                </a:cubicBezTo>
                <a:cubicBezTo>
                  <a:pt x="40974" y="46892"/>
                  <a:pt x="40883" y="47166"/>
                  <a:pt x="41004" y="47409"/>
                </a:cubicBezTo>
                <a:lnTo>
                  <a:pt x="42798" y="50753"/>
                </a:lnTo>
                <a:cubicBezTo>
                  <a:pt x="39940" y="54643"/>
                  <a:pt x="36688" y="57166"/>
                  <a:pt x="33071" y="58200"/>
                </a:cubicBezTo>
                <a:cubicBezTo>
                  <a:pt x="32767" y="54795"/>
                  <a:pt x="33253" y="51087"/>
                  <a:pt x="34591" y="47105"/>
                </a:cubicBezTo>
                <a:cubicBezTo>
                  <a:pt x="35715" y="47257"/>
                  <a:pt x="37691" y="47500"/>
                  <a:pt x="38117" y="47622"/>
                </a:cubicBezTo>
                <a:lnTo>
                  <a:pt x="38238" y="47622"/>
                </a:lnTo>
                <a:cubicBezTo>
                  <a:pt x="38421" y="47622"/>
                  <a:pt x="38603" y="47470"/>
                  <a:pt x="38664" y="47288"/>
                </a:cubicBezTo>
                <a:cubicBezTo>
                  <a:pt x="38694" y="47014"/>
                  <a:pt x="38542" y="46801"/>
                  <a:pt x="38299" y="46710"/>
                </a:cubicBezTo>
                <a:cubicBezTo>
                  <a:pt x="37813" y="46588"/>
                  <a:pt x="35928" y="46345"/>
                  <a:pt x="34864" y="46193"/>
                </a:cubicBezTo>
                <a:cubicBezTo>
                  <a:pt x="34925" y="45950"/>
                  <a:pt x="35016" y="45768"/>
                  <a:pt x="35077" y="45585"/>
                </a:cubicBezTo>
                <a:lnTo>
                  <a:pt x="38451" y="45433"/>
                </a:lnTo>
                <a:cubicBezTo>
                  <a:pt x="38725" y="45373"/>
                  <a:pt x="38907" y="45190"/>
                  <a:pt x="38907" y="44917"/>
                </a:cubicBezTo>
                <a:cubicBezTo>
                  <a:pt x="38877" y="44674"/>
                  <a:pt x="38694" y="44461"/>
                  <a:pt x="38421" y="44461"/>
                </a:cubicBezTo>
                <a:lnTo>
                  <a:pt x="35472" y="44582"/>
                </a:lnTo>
                <a:cubicBezTo>
                  <a:pt x="35867" y="43488"/>
                  <a:pt x="36384" y="42394"/>
                  <a:pt x="36901" y="41269"/>
                </a:cubicBezTo>
                <a:cubicBezTo>
                  <a:pt x="37174" y="40722"/>
                  <a:pt x="37478" y="40145"/>
                  <a:pt x="37782" y="39567"/>
                </a:cubicBezTo>
                <a:lnTo>
                  <a:pt x="42494" y="40266"/>
                </a:lnTo>
                <a:lnTo>
                  <a:pt x="42555" y="40266"/>
                </a:lnTo>
                <a:cubicBezTo>
                  <a:pt x="42798" y="40266"/>
                  <a:pt x="42980" y="40114"/>
                  <a:pt x="43010" y="39871"/>
                </a:cubicBezTo>
                <a:cubicBezTo>
                  <a:pt x="43071" y="39597"/>
                  <a:pt x="42919" y="39385"/>
                  <a:pt x="42646" y="39354"/>
                </a:cubicBezTo>
                <a:lnTo>
                  <a:pt x="38269" y="38686"/>
                </a:lnTo>
                <a:cubicBezTo>
                  <a:pt x="38451" y="38382"/>
                  <a:pt x="38603" y="38078"/>
                  <a:pt x="38816" y="37774"/>
                </a:cubicBezTo>
                <a:cubicBezTo>
                  <a:pt x="39667" y="37683"/>
                  <a:pt x="42372" y="37409"/>
                  <a:pt x="42798" y="37287"/>
                </a:cubicBezTo>
                <a:cubicBezTo>
                  <a:pt x="43071" y="37227"/>
                  <a:pt x="43223" y="36953"/>
                  <a:pt x="43132" y="36710"/>
                </a:cubicBezTo>
                <a:cubicBezTo>
                  <a:pt x="43080" y="36503"/>
                  <a:pt x="42875" y="36362"/>
                  <a:pt x="42665" y="36362"/>
                </a:cubicBezTo>
                <a:cubicBezTo>
                  <a:pt x="42628" y="36362"/>
                  <a:pt x="42591" y="36366"/>
                  <a:pt x="42555" y="36376"/>
                </a:cubicBezTo>
                <a:cubicBezTo>
                  <a:pt x="42342" y="36467"/>
                  <a:pt x="40731" y="36619"/>
                  <a:pt x="39424" y="36771"/>
                </a:cubicBezTo>
                <a:cubicBezTo>
                  <a:pt x="40214" y="35464"/>
                  <a:pt x="41096" y="34187"/>
                  <a:pt x="42099" y="32728"/>
                </a:cubicBezTo>
                <a:cubicBezTo>
                  <a:pt x="42251" y="32515"/>
                  <a:pt x="42463" y="32272"/>
                  <a:pt x="42615" y="32059"/>
                </a:cubicBezTo>
                <a:lnTo>
                  <a:pt x="46719" y="33488"/>
                </a:lnTo>
                <a:cubicBezTo>
                  <a:pt x="46749" y="33518"/>
                  <a:pt x="46810" y="33518"/>
                  <a:pt x="46871" y="33518"/>
                </a:cubicBezTo>
                <a:cubicBezTo>
                  <a:pt x="47053" y="33518"/>
                  <a:pt x="47205" y="33427"/>
                  <a:pt x="47266" y="33214"/>
                </a:cubicBezTo>
                <a:cubicBezTo>
                  <a:pt x="47387" y="33002"/>
                  <a:pt x="47235" y="32728"/>
                  <a:pt x="47023" y="32667"/>
                </a:cubicBezTo>
                <a:lnTo>
                  <a:pt x="43162" y="31330"/>
                </a:lnTo>
                <a:cubicBezTo>
                  <a:pt x="43406" y="31056"/>
                  <a:pt x="43588" y="30783"/>
                  <a:pt x="43831" y="30540"/>
                </a:cubicBezTo>
                <a:cubicBezTo>
                  <a:pt x="44804" y="30570"/>
                  <a:pt x="46962" y="30600"/>
                  <a:pt x="47722" y="30600"/>
                </a:cubicBezTo>
                <a:lnTo>
                  <a:pt x="47965" y="30600"/>
                </a:lnTo>
                <a:cubicBezTo>
                  <a:pt x="48178" y="30600"/>
                  <a:pt x="48390" y="30388"/>
                  <a:pt x="48330" y="30114"/>
                </a:cubicBezTo>
                <a:cubicBezTo>
                  <a:pt x="48330" y="29889"/>
                  <a:pt x="48147" y="29716"/>
                  <a:pt x="47903" y="29716"/>
                </a:cubicBezTo>
                <a:cubicBezTo>
                  <a:pt x="47883" y="29716"/>
                  <a:pt x="47863" y="29717"/>
                  <a:pt x="47843" y="29719"/>
                </a:cubicBezTo>
                <a:cubicBezTo>
                  <a:pt x="47631" y="29719"/>
                  <a:pt x="46111" y="29689"/>
                  <a:pt x="44500" y="29658"/>
                </a:cubicBezTo>
                <a:lnTo>
                  <a:pt x="44530" y="29628"/>
                </a:lnTo>
                <a:cubicBezTo>
                  <a:pt x="46172" y="27530"/>
                  <a:pt x="47874" y="25372"/>
                  <a:pt x="49150" y="22971"/>
                </a:cubicBezTo>
                <a:cubicBezTo>
                  <a:pt x="50822" y="23184"/>
                  <a:pt x="53163" y="23549"/>
                  <a:pt x="53436" y="23609"/>
                </a:cubicBezTo>
                <a:lnTo>
                  <a:pt x="53558" y="23609"/>
                </a:lnTo>
                <a:cubicBezTo>
                  <a:pt x="53740" y="23609"/>
                  <a:pt x="53923" y="23457"/>
                  <a:pt x="53953" y="23275"/>
                </a:cubicBezTo>
                <a:cubicBezTo>
                  <a:pt x="54014" y="23001"/>
                  <a:pt x="53862" y="22789"/>
                  <a:pt x="53619" y="22698"/>
                </a:cubicBezTo>
                <a:cubicBezTo>
                  <a:pt x="53315" y="22576"/>
                  <a:pt x="50761" y="22242"/>
                  <a:pt x="49546" y="22059"/>
                </a:cubicBezTo>
                <a:cubicBezTo>
                  <a:pt x="49667" y="21816"/>
                  <a:pt x="49789" y="21603"/>
                  <a:pt x="49910" y="21330"/>
                </a:cubicBezTo>
                <a:lnTo>
                  <a:pt x="53163" y="20144"/>
                </a:lnTo>
                <a:cubicBezTo>
                  <a:pt x="53406" y="20084"/>
                  <a:pt x="53497" y="19810"/>
                  <a:pt x="53436" y="19597"/>
                </a:cubicBezTo>
                <a:cubicBezTo>
                  <a:pt x="53366" y="19409"/>
                  <a:pt x="53204" y="19293"/>
                  <a:pt x="53021" y="19293"/>
                </a:cubicBezTo>
                <a:cubicBezTo>
                  <a:pt x="52968" y="19293"/>
                  <a:pt x="52913" y="19303"/>
                  <a:pt x="52859" y="19324"/>
                </a:cubicBezTo>
                <a:lnTo>
                  <a:pt x="50397" y="20205"/>
                </a:lnTo>
                <a:cubicBezTo>
                  <a:pt x="50974" y="18685"/>
                  <a:pt x="51369" y="17196"/>
                  <a:pt x="51673" y="15676"/>
                </a:cubicBezTo>
                <a:cubicBezTo>
                  <a:pt x="52737" y="15220"/>
                  <a:pt x="55169" y="14278"/>
                  <a:pt x="55290" y="14187"/>
                </a:cubicBezTo>
                <a:cubicBezTo>
                  <a:pt x="55533" y="14065"/>
                  <a:pt x="55625" y="13822"/>
                  <a:pt x="55533" y="13579"/>
                </a:cubicBezTo>
                <a:cubicBezTo>
                  <a:pt x="55445" y="13424"/>
                  <a:pt x="55277" y="13318"/>
                  <a:pt x="55109" y="13318"/>
                </a:cubicBezTo>
                <a:cubicBezTo>
                  <a:pt x="55046" y="13318"/>
                  <a:pt x="54984" y="13333"/>
                  <a:pt x="54926" y="13366"/>
                </a:cubicBezTo>
                <a:cubicBezTo>
                  <a:pt x="54804" y="13427"/>
                  <a:pt x="53254" y="14065"/>
                  <a:pt x="51886" y="14612"/>
                </a:cubicBezTo>
                <a:cubicBezTo>
                  <a:pt x="51916" y="14278"/>
                  <a:pt x="51947" y="13883"/>
                  <a:pt x="51977" y="13548"/>
                </a:cubicBezTo>
                <a:lnTo>
                  <a:pt x="54530" y="10843"/>
                </a:lnTo>
                <a:cubicBezTo>
                  <a:pt x="54682" y="10661"/>
                  <a:pt x="54682" y="10387"/>
                  <a:pt x="54500" y="10205"/>
                </a:cubicBezTo>
                <a:cubicBezTo>
                  <a:pt x="54413" y="10132"/>
                  <a:pt x="54305" y="10095"/>
                  <a:pt x="54196" y="10095"/>
                </a:cubicBezTo>
                <a:cubicBezTo>
                  <a:pt x="54077" y="10095"/>
                  <a:pt x="53957" y="10140"/>
                  <a:pt x="53862" y="10235"/>
                </a:cubicBezTo>
                <a:lnTo>
                  <a:pt x="52099" y="12150"/>
                </a:lnTo>
                <a:cubicBezTo>
                  <a:pt x="52129" y="10782"/>
                  <a:pt x="52068" y="9415"/>
                  <a:pt x="51825" y="8077"/>
                </a:cubicBezTo>
                <a:cubicBezTo>
                  <a:pt x="52068" y="7804"/>
                  <a:pt x="52372" y="7317"/>
                  <a:pt x="52889" y="6527"/>
                </a:cubicBezTo>
                <a:lnTo>
                  <a:pt x="54044" y="4764"/>
                </a:lnTo>
                <a:cubicBezTo>
                  <a:pt x="54166" y="4551"/>
                  <a:pt x="54105" y="4278"/>
                  <a:pt x="53892" y="4126"/>
                </a:cubicBezTo>
                <a:cubicBezTo>
                  <a:pt x="53802" y="4081"/>
                  <a:pt x="53711" y="4056"/>
                  <a:pt x="53625" y="4056"/>
                </a:cubicBezTo>
                <a:cubicBezTo>
                  <a:pt x="53481" y="4056"/>
                  <a:pt x="53349" y="4125"/>
                  <a:pt x="53254" y="4278"/>
                </a:cubicBezTo>
                <a:cubicBezTo>
                  <a:pt x="52707" y="5068"/>
                  <a:pt x="52068" y="6102"/>
                  <a:pt x="51582" y="6831"/>
                </a:cubicBezTo>
                <a:cubicBezTo>
                  <a:pt x="51278" y="5524"/>
                  <a:pt x="50853" y="4308"/>
                  <a:pt x="50275" y="3184"/>
                </a:cubicBezTo>
                <a:cubicBezTo>
                  <a:pt x="50186" y="3006"/>
                  <a:pt x="50032" y="2893"/>
                  <a:pt x="49860" y="2893"/>
                </a:cubicBezTo>
                <a:cubicBezTo>
                  <a:pt x="49797" y="2893"/>
                  <a:pt x="49732" y="2908"/>
                  <a:pt x="49667" y="2940"/>
                </a:cubicBezTo>
                <a:cubicBezTo>
                  <a:pt x="49454" y="3062"/>
                  <a:pt x="49333" y="3336"/>
                  <a:pt x="49454" y="3548"/>
                </a:cubicBezTo>
                <a:cubicBezTo>
                  <a:pt x="50001" y="4734"/>
                  <a:pt x="50457" y="6010"/>
                  <a:pt x="50731" y="7348"/>
                </a:cubicBezTo>
                <a:cubicBezTo>
                  <a:pt x="50397" y="7287"/>
                  <a:pt x="49941" y="7196"/>
                  <a:pt x="49302" y="7044"/>
                </a:cubicBezTo>
                <a:lnTo>
                  <a:pt x="47175" y="6588"/>
                </a:lnTo>
                <a:cubicBezTo>
                  <a:pt x="47138" y="6579"/>
                  <a:pt x="47101" y="6574"/>
                  <a:pt x="47065" y="6574"/>
                </a:cubicBezTo>
                <a:cubicBezTo>
                  <a:pt x="46855" y="6574"/>
                  <a:pt x="46653" y="6715"/>
                  <a:pt x="46628" y="6922"/>
                </a:cubicBezTo>
                <a:cubicBezTo>
                  <a:pt x="46567" y="7165"/>
                  <a:pt x="46719" y="7439"/>
                  <a:pt x="46962" y="7469"/>
                </a:cubicBezTo>
                <a:cubicBezTo>
                  <a:pt x="48299" y="7743"/>
                  <a:pt x="50153" y="8138"/>
                  <a:pt x="50883" y="8290"/>
                </a:cubicBezTo>
                <a:cubicBezTo>
                  <a:pt x="51126" y="9719"/>
                  <a:pt x="51156" y="11178"/>
                  <a:pt x="51065" y="12667"/>
                </a:cubicBezTo>
                <a:lnTo>
                  <a:pt x="47965" y="11299"/>
                </a:lnTo>
                <a:cubicBezTo>
                  <a:pt x="47900" y="11267"/>
                  <a:pt x="47835" y="11251"/>
                  <a:pt x="47772" y="11251"/>
                </a:cubicBezTo>
                <a:cubicBezTo>
                  <a:pt x="47600" y="11251"/>
                  <a:pt x="47446" y="11364"/>
                  <a:pt x="47357" y="11542"/>
                </a:cubicBezTo>
                <a:cubicBezTo>
                  <a:pt x="47235" y="11755"/>
                  <a:pt x="47357" y="12029"/>
                  <a:pt x="47570" y="12150"/>
                </a:cubicBezTo>
                <a:lnTo>
                  <a:pt x="50974" y="13670"/>
                </a:lnTo>
                <a:cubicBezTo>
                  <a:pt x="50913" y="14035"/>
                  <a:pt x="50883" y="14369"/>
                  <a:pt x="50822" y="14764"/>
                </a:cubicBezTo>
                <a:lnTo>
                  <a:pt x="46476" y="13245"/>
                </a:lnTo>
                <a:cubicBezTo>
                  <a:pt x="46424" y="13215"/>
                  <a:pt x="46369" y="13202"/>
                  <a:pt x="46314" y="13202"/>
                </a:cubicBezTo>
                <a:cubicBezTo>
                  <a:pt x="46141" y="13202"/>
                  <a:pt x="45967" y="13334"/>
                  <a:pt x="45898" y="13518"/>
                </a:cubicBezTo>
                <a:cubicBezTo>
                  <a:pt x="45807" y="13731"/>
                  <a:pt x="45959" y="14004"/>
                  <a:pt x="46172" y="14065"/>
                </a:cubicBezTo>
                <a:lnTo>
                  <a:pt x="50670" y="15646"/>
                </a:lnTo>
                <a:cubicBezTo>
                  <a:pt x="50366" y="17074"/>
                  <a:pt x="49910" y="18564"/>
                  <a:pt x="49333" y="20053"/>
                </a:cubicBezTo>
                <a:lnTo>
                  <a:pt x="47479" y="17773"/>
                </a:lnTo>
                <a:cubicBezTo>
                  <a:pt x="47390" y="17649"/>
                  <a:pt x="47250" y="17587"/>
                  <a:pt x="47106" y="17587"/>
                </a:cubicBezTo>
                <a:cubicBezTo>
                  <a:pt x="47003" y="17587"/>
                  <a:pt x="46899" y="17619"/>
                  <a:pt x="46810" y="17682"/>
                </a:cubicBezTo>
                <a:cubicBezTo>
                  <a:pt x="46628" y="17834"/>
                  <a:pt x="46597" y="18138"/>
                  <a:pt x="46749" y="18321"/>
                </a:cubicBezTo>
                <a:lnTo>
                  <a:pt x="48907" y="20995"/>
                </a:lnTo>
                <a:cubicBezTo>
                  <a:pt x="48786" y="21269"/>
                  <a:pt x="48694" y="21482"/>
                  <a:pt x="48573" y="21755"/>
                </a:cubicBezTo>
                <a:lnTo>
                  <a:pt x="45047" y="19688"/>
                </a:lnTo>
                <a:cubicBezTo>
                  <a:pt x="44974" y="19636"/>
                  <a:pt x="44891" y="19613"/>
                  <a:pt x="44809" y="19613"/>
                </a:cubicBezTo>
                <a:cubicBezTo>
                  <a:pt x="44651" y="19613"/>
                  <a:pt x="44499" y="19700"/>
                  <a:pt x="44439" y="19840"/>
                </a:cubicBezTo>
                <a:cubicBezTo>
                  <a:pt x="44287" y="20053"/>
                  <a:pt x="44348" y="20357"/>
                  <a:pt x="44591" y="20448"/>
                </a:cubicBezTo>
                <a:lnTo>
                  <a:pt x="48147" y="22546"/>
                </a:lnTo>
                <a:cubicBezTo>
                  <a:pt x="46931" y="24825"/>
                  <a:pt x="45290" y="26953"/>
                  <a:pt x="43710" y="28959"/>
                </a:cubicBezTo>
                <a:cubicBezTo>
                  <a:pt x="43679" y="29020"/>
                  <a:pt x="43618" y="29081"/>
                  <a:pt x="43588" y="29111"/>
                </a:cubicBezTo>
                <a:lnTo>
                  <a:pt x="42311" y="26163"/>
                </a:lnTo>
                <a:cubicBezTo>
                  <a:pt x="42221" y="25982"/>
                  <a:pt x="42046" y="25885"/>
                  <a:pt x="41875" y="25885"/>
                </a:cubicBezTo>
                <a:cubicBezTo>
                  <a:pt x="41816" y="25885"/>
                  <a:pt x="41758" y="25896"/>
                  <a:pt x="41703" y="25919"/>
                </a:cubicBezTo>
                <a:cubicBezTo>
                  <a:pt x="41460" y="26041"/>
                  <a:pt x="41339" y="26315"/>
                  <a:pt x="41460" y="26527"/>
                </a:cubicBezTo>
                <a:lnTo>
                  <a:pt x="42950" y="29962"/>
                </a:lnTo>
                <a:cubicBezTo>
                  <a:pt x="42767" y="30175"/>
                  <a:pt x="42524" y="30448"/>
                  <a:pt x="42342" y="30722"/>
                </a:cubicBezTo>
                <a:lnTo>
                  <a:pt x="40518" y="27986"/>
                </a:lnTo>
                <a:cubicBezTo>
                  <a:pt x="40419" y="27868"/>
                  <a:pt x="40270" y="27788"/>
                  <a:pt x="40118" y="27788"/>
                </a:cubicBezTo>
                <a:cubicBezTo>
                  <a:pt x="40037" y="27788"/>
                  <a:pt x="39954" y="27811"/>
                  <a:pt x="39880" y="27865"/>
                </a:cubicBezTo>
                <a:cubicBezTo>
                  <a:pt x="39667" y="28017"/>
                  <a:pt x="39606" y="28290"/>
                  <a:pt x="39758" y="28503"/>
                </a:cubicBezTo>
                <a:lnTo>
                  <a:pt x="41734" y="31512"/>
                </a:lnTo>
                <a:cubicBezTo>
                  <a:pt x="41551" y="31755"/>
                  <a:pt x="41339" y="31968"/>
                  <a:pt x="41187" y="32211"/>
                </a:cubicBezTo>
                <a:cubicBezTo>
                  <a:pt x="40184" y="33640"/>
                  <a:pt x="39272" y="34977"/>
                  <a:pt x="38451" y="36254"/>
                </a:cubicBezTo>
                <a:lnTo>
                  <a:pt x="37539" y="33670"/>
                </a:lnTo>
                <a:cubicBezTo>
                  <a:pt x="37492" y="33506"/>
                  <a:pt x="37319" y="33397"/>
                  <a:pt x="37145" y="33397"/>
                </a:cubicBezTo>
                <a:cubicBezTo>
                  <a:pt x="37093" y="33397"/>
                  <a:pt x="37041" y="33406"/>
                  <a:pt x="36992" y="33427"/>
                </a:cubicBezTo>
                <a:cubicBezTo>
                  <a:pt x="36749" y="33488"/>
                  <a:pt x="36627" y="33762"/>
                  <a:pt x="36719" y="33974"/>
                </a:cubicBezTo>
                <a:lnTo>
                  <a:pt x="37904" y="37287"/>
                </a:lnTo>
                <a:cubicBezTo>
                  <a:pt x="37752" y="37561"/>
                  <a:pt x="37539" y="37865"/>
                  <a:pt x="37387" y="38138"/>
                </a:cubicBezTo>
                <a:lnTo>
                  <a:pt x="35624" y="35281"/>
                </a:lnTo>
                <a:cubicBezTo>
                  <a:pt x="35528" y="35127"/>
                  <a:pt x="35383" y="35046"/>
                  <a:pt x="35228" y="35046"/>
                </a:cubicBezTo>
                <a:cubicBezTo>
                  <a:pt x="35138" y="35046"/>
                  <a:pt x="35045" y="35074"/>
                  <a:pt x="34956" y="35129"/>
                </a:cubicBezTo>
                <a:cubicBezTo>
                  <a:pt x="34743" y="35281"/>
                  <a:pt x="34652" y="35555"/>
                  <a:pt x="34804" y="35768"/>
                </a:cubicBezTo>
                <a:lnTo>
                  <a:pt x="36871" y="39081"/>
                </a:lnTo>
                <a:cubicBezTo>
                  <a:pt x="36536" y="39689"/>
                  <a:pt x="36232" y="40297"/>
                  <a:pt x="35928" y="40904"/>
                </a:cubicBezTo>
                <a:cubicBezTo>
                  <a:pt x="35381" y="42029"/>
                  <a:pt x="34895" y="43154"/>
                  <a:pt x="34469" y="44218"/>
                </a:cubicBezTo>
                <a:lnTo>
                  <a:pt x="33345" y="42151"/>
                </a:lnTo>
                <a:cubicBezTo>
                  <a:pt x="33260" y="42003"/>
                  <a:pt x="33103" y="41914"/>
                  <a:pt x="32943" y="41914"/>
                </a:cubicBezTo>
                <a:cubicBezTo>
                  <a:pt x="32872" y="41914"/>
                  <a:pt x="32802" y="41931"/>
                  <a:pt x="32737" y="41968"/>
                </a:cubicBezTo>
                <a:cubicBezTo>
                  <a:pt x="32494" y="42090"/>
                  <a:pt x="32433" y="42333"/>
                  <a:pt x="32524" y="42576"/>
                </a:cubicBezTo>
                <a:lnTo>
                  <a:pt x="34013" y="45312"/>
                </a:lnTo>
                <a:cubicBezTo>
                  <a:pt x="33983" y="45464"/>
                  <a:pt x="33892" y="45616"/>
                  <a:pt x="33861" y="45768"/>
                </a:cubicBezTo>
                <a:lnTo>
                  <a:pt x="32220" y="44157"/>
                </a:lnTo>
                <a:cubicBezTo>
                  <a:pt x="32129" y="44066"/>
                  <a:pt x="32015" y="44020"/>
                  <a:pt x="31901" y="44020"/>
                </a:cubicBezTo>
                <a:cubicBezTo>
                  <a:pt x="31787" y="44020"/>
                  <a:pt x="31673" y="44066"/>
                  <a:pt x="31582" y="44157"/>
                </a:cubicBezTo>
                <a:cubicBezTo>
                  <a:pt x="31399" y="44370"/>
                  <a:pt x="31399" y="44613"/>
                  <a:pt x="31582" y="44826"/>
                </a:cubicBezTo>
                <a:lnTo>
                  <a:pt x="33527" y="46710"/>
                </a:lnTo>
                <a:cubicBezTo>
                  <a:pt x="32159" y="50844"/>
                  <a:pt x="31612" y="54765"/>
                  <a:pt x="31977" y="58291"/>
                </a:cubicBezTo>
                <a:cubicBezTo>
                  <a:pt x="31551" y="58382"/>
                  <a:pt x="31126" y="58443"/>
                  <a:pt x="30700" y="58504"/>
                </a:cubicBezTo>
                <a:cubicBezTo>
                  <a:pt x="30700" y="58443"/>
                  <a:pt x="30700" y="58412"/>
                  <a:pt x="30670" y="58382"/>
                </a:cubicBezTo>
                <a:cubicBezTo>
                  <a:pt x="29545" y="56072"/>
                  <a:pt x="28785" y="53367"/>
                  <a:pt x="28390" y="50358"/>
                </a:cubicBezTo>
                <a:cubicBezTo>
                  <a:pt x="29545" y="50084"/>
                  <a:pt x="31399" y="49719"/>
                  <a:pt x="31825" y="49689"/>
                </a:cubicBezTo>
                <a:cubicBezTo>
                  <a:pt x="32068" y="49628"/>
                  <a:pt x="32281" y="49446"/>
                  <a:pt x="32220" y="49172"/>
                </a:cubicBezTo>
                <a:cubicBezTo>
                  <a:pt x="32193" y="48957"/>
                  <a:pt x="32024" y="48766"/>
                  <a:pt x="31818" y="48766"/>
                </a:cubicBezTo>
                <a:cubicBezTo>
                  <a:pt x="31790" y="48766"/>
                  <a:pt x="31762" y="48770"/>
                  <a:pt x="31734" y="48777"/>
                </a:cubicBezTo>
                <a:cubicBezTo>
                  <a:pt x="31247" y="48807"/>
                  <a:pt x="29332" y="49233"/>
                  <a:pt x="28329" y="49446"/>
                </a:cubicBezTo>
                <a:cubicBezTo>
                  <a:pt x="28329" y="49263"/>
                  <a:pt x="28269" y="49020"/>
                  <a:pt x="28269" y="48838"/>
                </a:cubicBezTo>
                <a:lnTo>
                  <a:pt x="31430" y="47500"/>
                </a:lnTo>
                <a:cubicBezTo>
                  <a:pt x="31703" y="47409"/>
                  <a:pt x="31825" y="47136"/>
                  <a:pt x="31703" y="46892"/>
                </a:cubicBezTo>
                <a:cubicBezTo>
                  <a:pt x="31614" y="46714"/>
                  <a:pt x="31444" y="46602"/>
                  <a:pt x="31275" y="46602"/>
                </a:cubicBezTo>
                <a:cubicBezTo>
                  <a:pt x="31214" y="46602"/>
                  <a:pt x="31152" y="46617"/>
                  <a:pt x="31095" y="46649"/>
                </a:cubicBezTo>
                <a:lnTo>
                  <a:pt x="28208" y="47804"/>
                </a:lnTo>
                <a:cubicBezTo>
                  <a:pt x="28086" y="45646"/>
                  <a:pt x="28117" y="43306"/>
                  <a:pt x="28390" y="40813"/>
                </a:cubicBezTo>
                <a:cubicBezTo>
                  <a:pt x="28421" y="40175"/>
                  <a:pt x="28512" y="39537"/>
                  <a:pt x="28633" y="38898"/>
                </a:cubicBezTo>
                <a:lnTo>
                  <a:pt x="33284" y="37895"/>
                </a:lnTo>
                <a:cubicBezTo>
                  <a:pt x="33527" y="37865"/>
                  <a:pt x="33679" y="37622"/>
                  <a:pt x="33649" y="37379"/>
                </a:cubicBezTo>
                <a:cubicBezTo>
                  <a:pt x="33593" y="37156"/>
                  <a:pt x="33410" y="37010"/>
                  <a:pt x="33170" y="37010"/>
                </a:cubicBezTo>
                <a:cubicBezTo>
                  <a:pt x="33148" y="37010"/>
                  <a:pt x="33125" y="37011"/>
                  <a:pt x="33101" y="37014"/>
                </a:cubicBezTo>
                <a:lnTo>
                  <a:pt x="28785" y="37926"/>
                </a:lnTo>
                <a:cubicBezTo>
                  <a:pt x="28846" y="37591"/>
                  <a:pt x="28876" y="37257"/>
                  <a:pt x="28968" y="36923"/>
                </a:cubicBezTo>
                <a:cubicBezTo>
                  <a:pt x="29758" y="36528"/>
                  <a:pt x="32190" y="35312"/>
                  <a:pt x="32524" y="35099"/>
                </a:cubicBezTo>
                <a:cubicBezTo>
                  <a:pt x="32737" y="34947"/>
                  <a:pt x="32797" y="34673"/>
                  <a:pt x="32646" y="34430"/>
                </a:cubicBezTo>
                <a:cubicBezTo>
                  <a:pt x="32553" y="34319"/>
                  <a:pt x="32415" y="34253"/>
                  <a:pt x="32273" y="34253"/>
                </a:cubicBezTo>
                <a:cubicBezTo>
                  <a:pt x="32182" y="34253"/>
                  <a:pt x="32090" y="34280"/>
                  <a:pt x="32007" y="34339"/>
                </a:cubicBezTo>
                <a:cubicBezTo>
                  <a:pt x="31825" y="34491"/>
                  <a:pt x="30396" y="35160"/>
                  <a:pt x="29180" y="35768"/>
                </a:cubicBezTo>
                <a:cubicBezTo>
                  <a:pt x="29484" y="34278"/>
                  <a:pt x="29880" y="32728"/>
                  <a:pt x="30335" y="31056"/>
                </a:cubicBezTo>
                <a:lnTo>
                  <a:pt x="30548" y="30266"/>
                </a:lnTo>
                <a:lnTo>
                  <a:pt x="34895" y="30175"/>
                </a:lnTo>
                <a:cubicBezTo>
                  <a:pt x="35168" y="30175"/>
                  <a:pt x="35351" y="29992"/>
                  <a:pt x="35351" y="29719"/>
                </a:cubicBezTo>
                <a:cubicBezTo>
                  <a:pt x="35351" y="29476"/>
                  <a:pt x="35168" y="29263"/>
                  <a:pt x="34895" y="29263"/>
                </a:cubicBezTo>
                <a:lnTo>
                  <a:pt x="30822" y="29324"/>
                </a:lnTo>
                <a:cubicBezTo>
                  <a:pt x="30913" y="28959"/>
                  <a:pt x="31004" y="28655"/>
                  <a:pt x="31126" y="28321"/>
                </a:cubicBezTo>
                <a:cubicBezTo>
                  <a:pt x="32190" y="27956"/>
                  <a:pt x="34743" y="27105"/>
                  <a:pt x="35047" y="26953"/>
                </a:cubicBezTo>
                <a:cubicBezTo>
                  <a:pt x="35260" y="26831"/>
                  <a:pt x="35351" y="26588"/>
                  <a:pt x="35229" y="26345"/>
                </a:cubicBezTo>
                <a:cubicBezTo>
                  <a:pt x="35145" y="26197"/>
                  <a:pt x="35002" y="26108"/>
                  <a:pt x="34841" y="26108"/>
                </a:cubicBezTo>
                <a:cubicBezTo>
                  <a:pt x="34770" y="26108"/>
                  <a:pt x="34696" y="26125"/>
                  <a:pt x="34621" y="26163"/>
                </a:cubicBezTo>
                <a:cubicBezTo>
                  <a:pt x="34439" y="26284"/>
                  <a:pt x="32980" y="26771"/>
                  <a:pt x="31460" y="27257"/>
                </a:cubicBezTo>
                <a:cubicBezTo>
                  <a:pt x="31521" y="27226"/>
                  <a:pt x="31521" y="27226"/>
                  <a:pt x="31521" y="27196"/>
                </a:cubicBezTo>
                <a:cubicBezTo>
                  <a:pt x="32342" y="24673"/>
                  <a:pt x="33223" y="22059"/>
                  <a:pt x="33557" y="19354"/>
                </a:cubicBezTo>
                <a:cubicBezTo>
                  <a:pt x="35199" y="18989"/>
                  <a:pt x="37539" y="18533"/>
                  <a:pt x="37813" y="18473"/>
                </a:cubicBezTo>
                <a:cubicBezTo>
                  <a:pt x="38086" y="18473"/>
                  <a:pt x="38269" y="18260"/>
                  <a:pt x="38238" y="17986"/>
                </a:cubicBezTo>
                <a:cubicBezTo>
                  <a:pt x="38238" y="17713"/>
                  <a:pt x="37995" y="17561"/>
                  <a:pt x="37752" y="17561"/>
                </a:cubicBezTo>
                <a:cubicBezTo>
                  <a:pt x="37448" y="17621"/>
                  <a:pt x="34925" y="18108"/>
                  <a:pt x="33709" y="18381"/>
                </a:cubicBezTo>
                <a:cubicBezTo>
                  <a:pt x="33740" y="18108"/>
                  <a:pt x="33801" y="17834"/>
                  <a:pt x="33801" y="17561"/>
                </a:cubicBezTo>
                <a:lnTo>
                  <a:pt x="36445" y="15372"/>
                </a:lnTo>
                <a:cubicBezTo>
                  <a:pt x="36688" y="15220"/>
                  <a:pt x="36688" y="14916"/>
                  <a:pt x="36536" y="14734"/>
                </a:cubicBezTo>
                <a:cubicBezTo>
                  <a:pt x="36451" y="14598"/>
                  <a:pt x="36319" y="14538"/>
                  <a:pt x="36182" y="14538"/>
                </a:cubicBezTo>
                <a:cubicBezTo>
                  <a:pt x="36073" y="14538"/>
                  <a:pt x="35961" y="14576"/>
                  <a:pt x="35867" y="14643"/>
                </a:cubicBezTo>
                <a:lnTo>
                  <a:pt x="33861" y="16314"/>
                </a:lnTo>
                <a:cubicBezTo>
                  <a:pt x="33861" y="14734"/>
                  <a:pt x="33801" y="13153"/>
                  <a:pt x="33527" y="11634"/>
                </a:cubicBezTo>
                <a:cubicBezTo>
                  <a:pt x="34408" y="10874"/>
                  <a:pt x="36323" y="9141"/>
                  <a:pt x="36415" y="9020"/>
                </a:cubicBezTo>
                <a:cubicBezTo>
                  <a:pt x="36597" y="8837"/>
                  <a:pt x="36597" y="8564"/>
                  <a:pt x="36415" y="8381"/>
                </a:cubicBezTo>
                <a:cubicBezTo>
                  <a:pt x="36323" y="8290"/>
                  <a:pt x="36209" y="8244"/>
                  <a:pt x="36095" y="8244"/>
                </a:cubicBezTo>
                <a:cubicBezTo>
                  <a:pt x="35981" y="8244"/>
                  <a:pt x="35867" y="8290"/>
                  <a:pt x="35776" y="8381"/>
                </a:cubicBezTo>
                <a:cubicBezTo>
                  <a:pt x="35655" y="8503"/>
                  <a:pt x="34408" y="9597"/>
                  <a:pt x="33345" y="10570"/>
                </a:cubicBezTo>
                <a:lnTo>
                  <a:pt x="33101" y="9567"/>
                </a:lnTo>
                <a:lnTo>
                  <a:pt x="34560" y="6132"/>
                </a:lnTo>
                <a:cubicBezTo>
                  <a:pt x="34652" y="5919"/>
                  <a:pt x="34560" y="5646"/>
                  <a:pt x="34317" y="5524"/>
                </a:cubicBezTo>
                <a:cubicBezTo>
                  <a:pt x="34260" y="5491"/>
                  <a:pt x="34199" y="5476"/>
                  <a:pt x="34137" y="5476"/>
                </a:cubicBezTo>
                <a:cubicBezTo>
                  <a:pt x="33969" y="5476"/>
                  <a:pt x="33798" y="5589"/>
                  <a:pt x="33709" y="5767"/>
                </a:cubicBezTo>
                <a:lnTo>
                  <a:pt x="32676" y="8138"/>
                </a:lnTo>
                <a:cubicBezTo>
                  <a:pt x="32281" y="6831"/>
                  <a:pt x="31703" y="5554"/>
                  <a:pt x="31065" y="4399"/>
                </a:cubicBezTo>
                <a:cubicBezTo>
                  <a:pt x="31156" y="4095"/>
                  <a:pt x="31278" y="3518"/>
                  <a:pt x="31521" y="2576"/>
                </a:cubicBezTo>
                <a:cubicBezTo>
                  <a:pt x="31734" y="1573"/>
                  <a:pt x="31977" y="539"/>
                  <a:pt x="31977" y="539"/>
                </a:cubicBezTo>
                <a:cubicBezTo>
                  <a:pt x="32038" y="326"/>
                  <a:pt x="31855" y="53"/>
                  <a:pt x="31612" y="22"/>
                </a:cubicBezTo>
                <a:cubicBezTo>
                  <a:pt x="31577" y="8"/>
                  <a:pt x="31541" y="1"/>
                  <a:pt x="3150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1"/>
          <p:cNvSpPr/>
          <p:nvPr/>
        </p:nvSpPr>
        <p:spPr>
          <a:xfrm flipH="1">
            <a:off x="-25772" y="4719775"/>
            <a:ext cx="9178775" cy="455747"/>
          </a:xfrm>
          <a:custGeom>
            <a:avLst/>
            <a:gdLst/>
            <a:ahLst/>
            <a:cxnLst/>
            <a:rect l="l" t="t" r="r" b="b"/>
            <a:pathLst>
              <a:path w="284547" h="27364" extrusionOk="0">
                <a:moveTo>
                  <a:pt x="142355" y="1"/>
                </a:moveTo>
                <a:cubicBezTo>
                  <a:pt x="130337" y="1"/>
                  <a:pt x="118852" y="3508"/>
                  <a:pt x="110502" y="6486"/>
                </a:cubicBezTo>
                <a:cubicBezTo>
                  <a:pt x="108908" y="7071"/>
                  <a:pt x="107445" y="7591"/>
                  <a:pt x="106112" y="8112"/>
                </a:cubicBezTo>
                <a:cubicBezTo>
                  <a:pt x="104941" y="8535"/>
                  <a:pt x="103900" y="8925"/>
                  <a:pt x="102957" y="9250"/>
                </a:cubicBezTo>
                <a:lnTo>
                  <a:pt x="102404" y="9478"/>
                </a:lnTo>
                <a:lnTo>
                  <a:pt x="102274" y="9510"/>
                </a:lnTo>
                <a:lnTo>
                  <a:pt x="102242" y="9510"/>
                </a:lnTo>
                <a:cubicBezTo>
                  <a:pt x="102112" y="9543"/>
                  <a:pt x="101949" y="9575"/>
                  <a:pt x="101819" y="9640"/>
                </a:cubicBezTo>
                <a:lnTo>
                  <a:pt x="101591" y="9705"/>
                </a:lnTo>
                <a:cubicBezTo>
                  <a:pt x="101234" y="9770"/>
                  <a:pt x="100876" y="9868"/>
                  <a:pt x="100486" y="9933"/>
                </a:cubicBezTo>
                <a:cubicBezTo>
                  <a:pt x="99900" y="10030"/>
                  <a:pt x="99282" y="10095"/>
                  <a:pt x="98697" y="10128"/>
                </a:cubicBezTo>
                <a:lnTo>
                  <a:pt x="98632" y="10128"/>
                </a:lnTo>
                <a:cubicBezTo>
                  <a:pt x="98112" y="10193"/>
                  <a:pt x="97559" y="10193"/>
                  <a:pt x="96974" y="10193"/>
                </a:cubicBezTo>
                <a:lnTo>
                  <a:pt x="95803" y="10193"/>
                </a:lnTo>
                <a:cubicBezTo>
                  <a:pt x="95120" y="10193"/>
                  <a:pt x="94470" y="10161"/>
                  <a:pt x="93754" y="10128"/>
                </a:cubicBezTo>
                <a:cubicBezTo>
                  <a:pt x="85559" y="9608"/>
                  <a:pt x="74177" y="7071"/>
                  <a:pt x="62080" y="5413"/>
                </a:cubicBezTo>
                <a:cubicBezTo>
                  <a:pt x="55869" y="4502"/>
                  <a:pt x="49592" y="3982"/>
                  <a:pt x="43316" y="3884"/>
                </a:cubicBezTo>
                <a:lnTo>
                  <a:pt x="43284" y="3884"/>
                </a:lnTo>
                <a:cubicBezTo>
                  <a:pt x="41267" y="3884"/>
                  <a:pt x="39251" y="3949"/>
                  <a:pt x="37300" y="4079"/>
                </a:cubicBezTo>
                <a:cubicBezTo>
                  <a:pt x="35316" y="4209"/>
                  <a:pt x="33430" y="4437"/>
                  <a:pt x="31577" y="4730"/>
                </a:cubicBezTo>
                <a:cubicBezTo>
                  <a:pt x="28195" y="5250"/>
                  <a:pt x="24878" y="6063"/>
                  <a:pt x="21626" y="7104"/>
                </a:cubicBezTo>
                <a:lnTo>
                  <a:pt x="20682" y="7396"/>
                </a:lnTo>
                <a:cubicBezTo>
                  <a:pt x="18504" y="8144"/>
                  <a:pt x="16422" y="8957"/>
                  <a:pt x="14504" y="9803"/>
                </a:cubicBezTo>
                <a:cubicBezTo>
                  <a:pt x="12325" y="10746"/>
                  <a:pt x="10341" y="11754"/>
                  <a:pt x="8520" y="12762"/>
                </a:cubicBezTo>
                <a:cubicBezTo>
                  <a:pt x="7480" y="13347"/>
                  <a:pt x="6504" y="13900"/>
                  <a:pt x="5561" y="14453"/>
                </a:cubicBezTo>
                <a:cubicBezTo>
                  <a:pt x="3382" y="15819"/>
                  <a:pt x="1496" y="17087"/>
                  <a:pt x="0" y="18225"/>
                </a:cubicBezTo>
                <a:lnTo>
                  <a:pt x="0" y="27363"/>
                </a:lnTo>
                <a:lnTo>
                  <a:pt x="284547" y="27363"/>
                </a:lnTo>
                <a:lnTo>
                  <a:pt x="284547" y="3787"/>
                </a:lnTo>
                <a:cubicBezTo>
                  <a:pt x="281457" y="2909"/>
                  <a:pt x="278303" y="2226"/>
                  <a:pt x="275116" y="1770"/>
                </a:cubicBezTo>
                <a:cubicBezTo>
                  <a:pt x="270660" y="1085"/>
                  <a:pt x="266174" y="728"/>
                  <a:pt x="261687" y="728"/>
                </a:cubicBezTo>
                <a:cubicBezTo>
                  <a:pt x="261491" y="728"/>
                  <a:pt x="261296" y="728"/>
                  <a:pt x="261100" y="730"/>
                </a:cubicBezTo>
                <a:cubicBezTo>
                  <a:pt x="259247" y="730"/>
                  <a:pt x="257458" y="795"/>
                  <a:pt x="255637" y="892"/>
                </a:cubicBezTo>
                <a:lnTo>
                  <a:pt x="255247" y="925"/>
                </a:lnTo>
                <a:cubicBezTo>
                  <a:pt x="254856" y="925"/>
                  <a:pt x="254499" y="957"/>
                  <a:pt x="254141" y="990"/>
                </a:cubicBezTo>
                <a:cubicBezTo>
                  <a:pt x="247214" y="1510"/>
                  <a:pt x="240385" y="2714"/>
                  <a:pt x="233719" y="4567"/>
                </a:cubicBezTo>
                <a:cubicBezTo>
                  <a:pt x="230272" y="5510"/>
                  <a:pt x="226857" y="6681"/>
                  <a:pt x="223540" y="8014"/>
                </a:cubicBezTo>
                <a:cubicBezTo>
                  <a:pt x="222759" y="8339"/>
                  <a:pt x="221979" y="8632"/>
                  <a:pt x="221199" y="8892"/>
                </a:cubicBezTo>
                <a:cubicBezTo>
                  <a:pt x="215995" y="10681"/>
                  <a:pt x="210597" y="11689"/>
                  <a:pt x="205101" y="11917"/>
                </a:cubicBezTo>
                <a:cubicBezTo>
                  <a:pt x="204548" y="11949"/>
                  <a:pt x="204028" y="11982"/>
                  <a:pt x="203475" y="11982"/>
                </a:cubicBezTo>
                <a:lnTo>
                  <a:pt x="199866" y="11982"/>
                </a:lnTo>
                <a:cubicBezTo>
                  <a:pt x="199606" y="11949"/>
                  <a:pt x="199313" y="11949"/>
                  <a:pt x="199053" y="11949"/>
                </a:cubicBezTo>
                <a:lnTo>
                  <a:pt x="198142" y="11949"/>
                </a:lnTo>
                <a:cubicBezTo>
                  <a:pt x="197362" y="11949"/>
                  <a:pt x="196614" y="11884"/>
                  <a:pt x="195833" y="11819"/>
                </a:cubicBezTo>
                <a:cubicBezTo>
                  <a:pt x="188614" y="11234"/>
                  <a:pt x="181460" y="9933"/>
                  <a:pt x="174500" y="7884"/>
                </a:cubicBezTo>
                <a:cubicBezTo>
                  <a:pt x="169948" y="6583"/>
                  <a:pt x="165330" y="5022"/>
                  <a:pt x="160712" y="3234"/>
                </a:cubicBezTo>
                <a:cubicBezTo>
                  <a:pt x="154683" y="903"/>
                  <a:pt x="148450" y="1"/>
                  <a:pt x="1423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1"/>
          <p:cNvSpPr/>
          <p:nvPr/>
        </p:nvSpPr>
        <p:spPr>
          <a:xfrm rot="-4215602" flipH="1">
            <a:off x="1021987" y="4730402"/>
            <a:ext cx="363524" cy="501430"/>
          </a:xfrm>
          <a:custGeom>
            <a:avLst/>
            <a:gdLst/>
            <a:ahLst/>
            <a:cxnLst/>
            <a:rect l="l" t="t" r="r" b="b"/>
            <a:pathLst>
              <a:path w="18056" h="24587" extrusionOk="0">
                <a:moveTo>
                  <a:pt x="13322" y="1"/>
                </a:moveTo>
                <a:cubicBezTo>
                  <a:pt x="11923" y="1"/>
                  <a:pt x="10528" y="581"/>
                  <a:pt x="9332" y="1379"/>
                </a:cubicBezTo>
                <a:cubicBezTo>
                  <a:pt x="7569" y="2594"/>
                  <a:pt x="6141" y="4266"/>
                  <a:pt x="5229" y="6181"/>
                </a:cubicBezTo>
                <a:cubicBezTo>
                  <a:pt x="3861" y="9099"/>
                  <a:pt x="3587" y="12716"/>
                  <a:pt x="1216" y="14996"/>
                </a:cubicBezTo>
                <a:cubicBezTo>
                  <a:pt x="882" y="15330"/>
                  <a:pt x="457" y="15634"/>
                  <a:pt x="244" y="16090"/>
                </a:cubicBezTo>
                <a:cubicBezTo>
                  <a:pt x="1" y="16546"/>
                  <a:pt x="61" y="17154"/>
                  <a:pt x="457" y="17427"/>
                </a:cubicBezTo>
                <a:cubicBezTo>
                  <a:pt x="584" y="17495"/>
                  <a:pt x="721" y="17525"/>
                  <a:pt x="861" y="17525"/>
                </a:cubicBezTo>
                <a:cubicBezTo>
                  <a:pt x="1223" y="17525"/>
                  <a:pt x="1609" y="17326"/>
                  <a:pt x="1916" y="17063"/>
                </a:cubicBezTo>
                <a:cubicBezTo>
                  <a:pt x="2736" y="16364"/>
                  <a:pt x="3283" y="15330"/>
                  <a:pt x="3435" y="14266"/>
                </a:cubicBezTo>
                <a:lnTo>
                  <a:pt x="3435" y="14266"/>
                </a:lnTo>
                <a:cubicBezTo>
                  <a:pt x="3344" y="16607"/>
                  <a:pt x="2827" y="18978"/>
                  <a:pt x="1885" y="21136"/>
                </a:cubicBezTo>
                <a:cubicBezTo>
                  <a:pt x="1672" y="21622"/>
                  <a:pt x="1460" y="22230"/>
                  <a:pt x="1824" y="22625"/>
                </a:cubicBezTo>
                <a:cubicBezTo>
                  <a:pt x="1968" y="22752"/>
                  <a:pt x="2131" y="22806"/>
                  <a:pt x="2299" y="22806"/>
                </a:cubicBezTo>
                <a:cubicBezTo>
                  <a:pt x="2736" y="22806"/>
                  <a:pt x="3211" y="22443"/>
                  <a:pt x="3496" y="22048"/>
                </a:cubicBezTo>
                <a:cubicBezTo>
                  <a:pt x="4834" y="20345"/>
                  <a:pt x="5533" y="18127"/>
                  <a:pt x="5381" y="15968"/>
                </a:cubicBezTo>
                <a:lnTo>
                  <a:pt x="5381" y="15968"/>
                </a:lnTo>
                <a:cubicBezTo>
                  <a:pt x="6141" y="18795"/>
                  <a:pt x="6627" y="21683"/>
                  <a:pt x="6809" y="24570"/>
                </a:cubicBezTo>
                <a:cubicBezTo>
                  <a:pt x="6865" y="24581"/>
                  <a:pt x="6919" y="24586"/>
                  <a:pt x="6972" y="24586"/>
                </a:cubicBezTo>
                <a:cubicBezTo>
                  <a:pt x="7671" y="24586"/>
                  <a:pt x="8131" y="23696"/>
                  <a:pt x="8329" y="22990"/>
                </a:cubicBezTo>
                <a:cubicBezTo>
                  <a:pt x="8876" y="20923"/>
                  <a:pt x="8937" y="18704"/>
                  <a:pt x="8603" y="16607"/>
                </a:cubicBezTo>
                <a:cubicBezTo>
                  <a:pt x="8481" y="15816"/>
                  <a:pt x="8299" y="14935"/>
                  <a:pt x="8785" y="14297"/>
                </a:cubicBezTo>
                <a:cubicBezTo>
                  <a:pt x="10153" y="16120"/>
                  <a:pt x="11065" y="18279"/>
                  <a:pt x="11460" y="20528"/>
                </a:cubicBezTo>
                <a:cubicBezTo>
                  <a:pt x="11543" y="21164"/>
                  <a:pt x="11902" y="21950"/>
                  <a:pt x="12447" y="21950"/>
                </a:cubicBezTo>
                <a:cubicBezTo>
                  <a:pt x="12501" y="21950"/>
                  <a:pt x="12557" y="21942"/>
                  <a:pt x="12615" y="21926"/>
                </a:cubicBezTo>
                <a:cubicBezTo>
                  <a:pt x="12919" y="21804"/>
                  <a:pt x="13132" y="21470"/>
                  <a:pt x="13223" y="21166"/>
                </a:cubicBezTo>
                <a:cubicBezTo>
                  <a:pt x="14226" y="18218"/>
                  <a:pt x="12858" y="15026"/>
                  <a:pt x="11825" y="12047"/>
                </a:cubicBezTo>
                <a:cubicBezTo>
                  <a:pt x="11551" y="11288"/>
                  <a:pt x="11460" y="10224"/>
                  <a:pt x="12159" y="9889"/>
                </a:cubicBezTo>
                <a:cubicBezTo>
                  <a:pt x="12288" y="9835"/>
                  <a:pt x="12421" y="9816"/>
                  <a:pt x="12557" y="9816"/>
                </a:cubicBezTo>
                <a:cubicBezTo>
                  <a:pt x="12804" y="9816"/>
                  <a:pt x="13059" y="9880"/>
                  <a:pt x="13314" y="9920"/>
                </a:cubicBezTo>
                <a:cubicBezTo>
                  <a:pt x="14074" y="10104"/>
                  <a:pt x="14875" y="10192"/>
                  <a:pt x="15680" y="10192"/>
                </a:cubicBezTo>
                <a:cubicBezTo>
                  <a:pt x="16067" y="10192"/>
                  <a:pt x="16455" y="10172"/>
                  <a:pt x="16840" y="10132"/>
                </a:cubicBezTo>
                <a:cubicBezTo>
                  <a:pt x="17174" y="10072"/>
                  <a:pt x="17509" y="9981"/>
                  <a:pt x="17721" y="9707"/>
                </a:cubicBezTo>
                <a:cubicBezTo>
                  <a:pt x="18056" y="9403"/>
                  <a:pt x="17873" y="8947"/>
                  <a:pt x="17569" y="8674"/>
                </a:cubicBezTo>
                <a:cubicBezTo>
                  <a:pt x="17265" y="8400"/>
                  <a:pt x="16870" y="8339"/>
                  <a:pt x="16505" y="8218"/>
                </a:cubicBezTo>
                <a:cubicBezTo>
                  <a:pt x="15198" y="7792"/>
                  <a:pt x="14043" y="7002"/>
                  <a:pt x="13132" y="5968"/>
                </a:cubicBezTo>
                <a:cubicBezTo>
                  <a:pt x="13891" y="4965"/>
                  <a:pt x="14651" y="3901"/>
                  <a:pt x="15411" y="2868"/>
                </a:cubicBezTo>
                <a:cubicBezTo>
                  <a:pt x="15715" y="2442"/>
                  <a:pt x="16019" y="2017"/>
                  <a:pt x="15958" y="1500"/>
                </a:cubicBezTo>
                <a:cubicBezTo>
                  <a:pt x="15928" y="801"/>
                  <a:pt x="15198" y="345"/>
                  <a:pt x="14560" y="163"/>
                </a:cubicBezTo>
                <a:cubicBezTo>
                  <a:pt x="14151" y="52"/>
                  <a:pt x="13736" y="1"/>
                  <a:pt x="133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1"/>
          <p:cNvSpPr/>
          <p:nvPr/>
        </p:nvSpPr>
        <p:spPr>
          <a:xfrm flipH="1">
            <a:off x="7209750" y="2600375"/>
            <a:ext cx="1274000" cy="375450"/>
          </a:xfrm>
          <a:custGeom>
            <a:avLst/>
            <a:gdLst/>
            <a:ahLst/>
            <a:cxnLst/>
            <a:rect l="l" t="t" r="r" b="b"/>
            <a:pathLst>
              <a:path w="50960" h="15018" extrusionOk="0">
                <a:moveTo>
                  <a:pt x="16949" y="1"/>
                </a:moveTo>
                <a:cubicBezTo>
                  <a:pt x="8438" y="1"/>
                  <a:pt x="7058" y="9326"/>
                  <a:pt x="7058" y="9326"/>
                </a:cubicBezTo>
                <a:cubicBezTo>
                  <a:pt x="7058" y="9326"/>
                  <a:pt x="6089" y="7764"/>
                  <a:pt x="3201" y="7764"/>
                </a:cubicBezTo>
                <a:cubicBezTo>
                  <a:pt x="3143" y="7764"/>
                  <a:pt x="3084" y="7764"/>
                  <a:pt x="3025" y="7765"/>
                </a:cubicBezTo>
                <a:cubicBezTo>
                  <a:pt x="33" y="7863"/>
                  <a:pt x="1" y="14107"/>
                  <a:pt x="456" y="14562"/>
                </a:cubicBezTo>
                <a:cubicBezTo>
                  <a:pt x="767" y="14892"/>
                  <a:pt x="4988" y="15017"/>
                  <a:pt x="10846" y="15017"/>
                </a:cubicBezTo>
                <a:cubicBezTo>
                  <a:pt x="25194" y="15017"/>
                  <a:pt x="49369" y="14267"/>
                  <a:pt x="50016" y="13944"/>
                </a:cubicBezTo>
                <a:cubicBezTo>
                  <a:pt x="50959" y="13521"/>
                  <a:pt x="50406" y="10757"/>
                  <a:pt x="45984" y="8481"/>
                </a:cubicBezTo>
                <a:cubicBezTo>
                  <a:pt x="44978" y="7964"/>
                  <a:pt x="44005" y="7764"/>
                  <a:pt x="43101" y="7764"/>
                </a:cubicBezTo>
                <a:cubicBezTo>
                  <a:pt x="40028" y="7764"/>
                  <a:pt x="37756" y="10074"/>
                  <a:pt x="37756" y="10074"/>
                </a:cubicBezTo>
                <a:cubicBezTo>
                  <a:pt x="37756" y="10074"/>
                  <a:pt x="37789" y="6887"/>
                  <a:pt x="33886" y="5912"/>
                </a:cubicBezTo>
                <a:cubicBezTo>
                  <a:pt x="33465" y="5803"/>
                  <a:pt x="33062" y="5754"/>
                  <a:pt x="32678" y="5754"/>
                </a:cubicBezTo>
                <a:cubicBezTo>
                  <a:pt x="29512" y="5754"/>
                  <a:pt x="27675" y="9066"/>
                  <a:pt x="27675" y="9066"/>
                </a:cubicBezTo>
                <a:cubicBezTo>
                  <a:pt x="27675" y="9066"/>
                  <a:pt x="26927" y="611"/>
                  <a:pt x="17724" y="26"/>
                </a:cubicBezTo>
                <a:cubicBezTo>
                  <a:pt x="17459" y="9"/>
                  <a:pt x="17201" y="1"/>
                  <a:pt x="169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1"/>
          <p:cNvSpPr/>
          <p:nvPr/>
        </p:nvSpPr>
        <p:spPr>
          <a:xfrm flipH="1">
            <a:off x="-74" y="1301900"/>
            <a:ext cx="1239898" cy="539160"/>
          </a:xfrm>
          <a:custGeom>
            <a:avLst/>
            <a:gdLst/>
            <a:ahLst/>
            <a:cxnLst/>
            <a:rect l="l" t="t" r="r" b="b"/>
            <a:pathLst>
              <a:path w="59219" h="25754" extrusionOk="0">
                <a:moveTo>
                  <a:pt x="24736" y="0"/>
                </a:moveTo>
                <a:cubicBezTo>
                  <a:pt x="24516" y="0"/>
                  <a:pt x="24292" y="6"/>
                  <a:pt x="24065" y="18"/>
                </a:cubicBezTo>
                <a:cubicBezTo>
                  <a:pt x="14179" y="506"/>
                  <a:pt x="12781" y="12213"/>
                  <a:pt x="12781" y="12213"/>
                </a:cubicBezTo>
                <a:cubicBezTo>
                  <a:pt x="11965" y="11540"/>
                  <a:pt x="10970" y="11200"/>
                  <a:pt x="9965" y="11200"/>
                </a:cubicBezTo>
                <a:cubicBezTo>
                  <a:pt x="9367" y="11200"/>
                  <a:pt x="8765" y="11320"/>
                  <a:pt x="8195" y="11563"/>
                </a:cubicBezTo>
                <a:cubicBezTo>
                  <a:pt x="5496" y="12636"/>
                  <a:pt x="5236" y="17026"/>
                  <a:pt x="5236" y="17026"/>
                </a:cubicBezTo>
                <a:cubicBezTo>
                  <a:pt x="5236" y="17026"/>
                  <a:pt x="4568" y="16395"/>
                  <a:pt x="3372" y="16395"/>
                </a:cubicBezTo>
                <a:cubicBezTo>
                  <a:pt x="2984" y="16395"/>
                  <a:pt x="2542" y="16461"/>
                  <a:pt x="2049" y="16636"/>
                </a:cubicBezTo>
                <a:cubicBezTo>
                  <a:pt x="1" y="17319"/>
                  <a:pt x="98" y="21351"/>
                  <a:pt x="131" y="22554"/>
                </a:cubicBezTo>
                <a:cubicBezTo>
                  <a:pt x="131" y="23010"/>
                  <a:pt x="3805" y="25546"/>
                  <a:pt x="12423" y="25741"/>
                </a:cubicBezTo>
                <a:cubicBezTo>
                  <a:pt x="12848" y="25749"/>
                  <a:pt x="13261" y="25753"/>
                  <a:pt x="13662" y="25753"/>
                </a:cubicBezTo>
                <a:cubicBezTo>
                  <a:pt x="21367" y="25753"/>
                  <a:pt x="24733" y="24343"/>
                  <a:pt x="25073" y="24343"/>
                </a:cubicBezTo>
                <a:cubicBezTo>
                  <a:pt x="27772" y="24896"/>
                  <a:pt x="30536" y="25221"/>
                  <a:pt x="33301" y="25286"/>
                </a:cubicBezTo>
                <a:cubicBezTo>
                  <a:pt x="33776" y="25304"/>
                  <a:pt x="34241" y="25312"/>
                  <a:pt x="34694" y="25312"/>
                </a:cubicBezTo>
                <a:cubicBezTo>
                  <a:pt x="39938" y="25312"/>
                  <a:pt x="43581" y="24182"/>
                  <a:pt x="44000" y="23823"/>
                </a:cubicBezTo>
                <a:cubicBezTo>
                  <a:pt x="44069" y="23763"/>
                  <a:pt x="44168" y="23738"/>
                  <a:pt x="44306" y="23738"/>
                </a:cubicBezTo>
                <a:cubicBezTo>
                  <a:pt x="45077" y="23738"/>
                  <a:pt x="47038" y="24535"/>
                  <a:pt x="51479" y="24701"/>
                </a:cubicBezTo>
                <a:cubicBezTo>
                  <a:pt x="51609" y="24702"/>
                  <a:pt x="51739" y="24703"/>
                  <a:pt x="51868" y="24703"/>
                </a:cubicBezTo>
                <a:cubicBezTo>
                  <a:pt x="54340" y="24703"/>
                  <a:pt x="56809" y="24408"/>
                  <a:pt x="59219" y="23790"/>
                </a:cubicBezTo>
                <a:lnTo>
                  <a:pt x="59219" y="12538"/>
                </a:lnTo>
                <a:cubicBezTo>
                  <a:pt x="58796" y="12213"/>
                  <a:pt x="58276" y="12018"/>
                  <a:pt x="57723" y="11953"/>
                </a:cubicBezTo>
                <a:cubicBezTo>
                  <a:pt x="57594" y="11941"/>
                  <a:pt x="57464" y="11935"/>
                  <a:pt x="57332" y="11935"/>
                </a:cubicBezTo>
                <a:cubicBezTo>
                  <a:pt x="54223" y="11935"/>
                  <a:pt x="50243" y="15107"/>
                  <a:pt x="50243" y="15107"/>
                </a:cubicBezTo>
                <a:cubicBezTo>
                  <a:pt x="50243" y="15107"/>
                  <a:pt x="48780" y="7335"/>
                  <a:pt x="44097" y="6490"/>
                </a:cubicBezTo>
                <a:cubicBezTo>
                  <a:pt x="43726" y="6423"/>
                  <a:pt x="43370" y="6392"/>
                  <a:pt x="43029" y="6392"/>
                </a:cubicBezTo>
                <a:cubicBezTo>
                  <a:pt x="39073" y="6392"/>
                  <a:pt x="37170" y="10555"/>
                  <a:pt x="37170" y="10555"/>
                </a:cubicBezTo>
                <a:cubicBezTo>
                  <a:pt x="37170" y="10555"/>
                  <a:pt x="34097" y="0"/>
                  <a:pt x="247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3">
    <p:bg>
      <p:bgPr>
        <a:solidFill>
          <a:schemeClr val="accent2"/>
        </a:solidFill>
        <a:effectLst/>
      </p:bgPr>
    </p:bg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3"/>
          <p:cNvSpPr txBox="1">
            <a:spLocks noGrp="1"/>
          </p:cNvSpPr>
          <p:nvPr>
            <p:ph type="title"/>
          </p:nvPr>
        </p:nvSpPr>
        <p:spPr>
          <a:xfrm>
            <a:off x="616500" y="504150"/>
            <a:ext cx="78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23"/>
          <p:cNvSpPr txBox="1">
            <a:spLocks noGrp="1"/>
          </p:cNvSpPr>
          <p:nvPr>
            <p:ph type="subTitle" idx="1"/>
          </p:nvPr>
        </p:nvSpPr>
        <p:spPr>
          <a:xfrm>
            <a:off x="1015600" y="2598662"/>
            <a:ext cx="19971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5" name="Google Shape;895;p23"/>
          <p:cNvSpPr txBox="1">
            <a:spLocks noGrp="1"/>
          </p:cNvSpPr>
          <p:nvPr>
            <p:ph type="subTitle" idx="2"/>
          </p:nvPr>
        </p:nvSpPr>
        <p:spPr>
          <a:xfrm>
            <a:off x="1015575" y="2214762"/>
            <a:ext cx="19971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6" name="Google Shape;896;p23"/>
          <p:cNvSpPr txBox="1">
            <a:spLocks noGrp="1"/>
          </p:cNvSpPr>
          <p:nvPr>
            <p:ph type="subTitle" idx="3"/>
          </p:nvPr>
        </p:nvSpPr>
        <p:spPr>
          <a:xfrm>
            <a:off x="3573450" y="2214762"/>
            <a:ext cx="19971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7" name="Google Shape;897;p23"/>
          <p:cNvSpPr txBox="1">
            <a:spLocks noGrp="1"/>
          </p:cNvSpPr>
          <p:nvPr>
            <p:ph type="subTitle" idx="4"/>
          </p:nvPr>
        </p:nvSpPr>
        <p:spPr>
          <a:xfrm>
            <a:off x="6131325" y="2214762"/>
            <a:ext cx="19971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8" name="Google Shape;898;p23"/>
          <p:cNvSpPr txBox="1">
            <a:spLocks noGrp="1"/>
          </p:cNvSpPr>
          <p:nvPr>
            <p:ph type="subTitle" idx="5"/>
          </p:nvPr>
        </p:nvSpPr>
        <p:spPr>
          <a:xfrm>
            <a:off x="3573463" y="2598662"/>
            <a:ext cx="19971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9" name="Google Shape;899;p23"/>
          <p:cNvSpPr txBox="1">
            <a:spLocks noGrp="1"/>
          </p:cNvSpPr>
          <p:nvPr>
            <p:ph type="subTitle" idx="6"/>
          </p:nvPr>
        </p:nvSpPr>
        <p:spPr>
          <a:xfrm>
            <a:off x="6131350" y="2594787"/>
            <a:ext cx="19971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0" name="Google Shape;900;p23"/>
          <p:cNvSpPr/>
          <p:nvPr/>
        </p:nvSpPr>
        <p:spPr>
          <a:xfrm>
            <a:off x="2230125" y="4687750"/>
            <a:ext cx="6849758" cy="455747"/>
          </a:xfrm>
          <a:custGeom>
            <a:avLst/>
            <a:gdLst/>
            <a:ahLst/>
            <a:cxnLst/>
            <a:rect l="l" t="t" r="r" b="b"/>
            <a:pathLst>
              <a:path w="284547" h="27364" extrusionOk="0">
                <a:moveTo>
                  <a:pt x="142355" y="1"/>
                </a:moveTo>
                <a:cubicBezTo>
                  <a:pt x="130337" y="1"/>
                  <a:pt x="118852" y="3508"/>
                  <a:pt x="110502" y="6486"/>
                </a:cubicBezTo>
                <a:cubicBezTo>
                  <a:pt x="108908" y="7071"/>
                  <a:pt x="107445" y="7591"/>
                  <a:pt x="106112" y="8112"/>
                </a:cubicBezTo>
                <a:cubicBezTo>
                  <a:pt x="104941" y="8535"/>
                  <a:pt x="103900" y="8925"/>
                  <a:pt x="102957" y="9250"/>
                </a:cubicBezTo>
                <a:lnTo>
                  <a:pt x="102404" y="9478"/>
                </a:lnTo>
                <a:lnTo>
                  <a:pt x="102274" y="9510"/>
                </a:lnTo>
                <a:lnTo>
                  <a:pt x="102242" y="9510"/>
                </a:lnTo>
                <a:cubicBezTo>
                  <a:pt x="102112" y="9543"/>
                  <a:pt x="101949" y="9575"/>
                  <a:pt x="101819" y="9640"/>
                </a:cubicBezTo>
                <a:lnTo>
                  <a:pt x="101591" y="9705"/>
                </a:lnTo>
                <a:cubicBezTo>
                  <a:pt x="101234" y="9770"/>
                  <a:pt x="100876" y="9868"/>
                  <a:pt x="100486" y="9933"/>
                </a:cubicBezTo>
                <a:cubicBezTo>
                  <a:pt x="99900" y="10030"/>
                  <a:pt x="99282" y="10095"/>
                  <a:pt x="98697" y="10128"/>
                </a:cubicBezTo>
                <a:lnTo>
                  <a:pt x="98632" y="10128"/>
                </a:lnTo>
                <a:cubicBezTo>
                  <a:pt x="98112" y="10193"/>
                  <a:pt x="97559" y="10193"/>
                  <a:pt x="96974" y="10193"/>
                </a:cubicBezTo>
                <a:lnTo>
                  <a:pt x="95803" y="10193"/>
                </a:lnTo>
                <a:cubicBezTo>
                  <a:pt x="95120" y="10193"/>
                  <a:pt x="94470" y="10161"/>
                  <a:pt x="93754" y="10128"/>
                </a:cubicBezTo>
                <a:cubicBezTo>
                  <a:pt x="85559" y="9608"/>
                  <a:pt x="74177" y="7071"/>
                  <a:pt x="62080" y="5413"/>
                </a:cubicBezTo>
                <a:cubicBezTo>
                  <a:pt x="55869" y="4502"/>
                  <a:pt x="49592" y="3982"/>
                  <a:pt x="43316" y="3884"/>
                </a:cubicBezTo>
                <a:lnTo>
                  <a:pt x="43284" y="3884"/>
                </a:lnTo>
                <a:cubicBezTo>
                  <a:pt x="41267" y="3884"/>
                  <a:pt x="39251" y="3949"/>
                  <a:pt x="37300" y="4079"/>
                </a:cubicBezTo>
                <a:cubicBezTo>
                  <a:pt x="35316" y="4209"/>
                  <a:pt x="33430" y="4437"/>
                  <a:pt x="31577" y="4730"/>
                </a:cubicBezTo>
                <a:cubicBezTo>
                  <a:pt x="28195" y="5250"/>
                  <a:pt x="24878" y="6063"/>
                  <a:pt x="21626" y="7104"/>
                </a:cubicBezTo>
                <a:lnTo>
                  <a:pt x="20682" y="7396"/>
                </a:lnTo>
                <a:cubicBezTo>
                  <a:pt x="18504" y="8144"/>
                  <a:pt x="16422" y="8957"/>
                  <a:pt x="14504" y="9803"/>
                </a:cubicBezTo>
                <a:cubicBezTo>
                  <a:pt x="12325" y="10746"/>
                  <a:pt x="10341" y="11754"/>
                  <a:pt x="8520" y="12762"/>
                </a:cubicBezTo>
                <a:cubicBezTo>
                  <a:pt x="7480" y="13347"/>
                  <a:pt x="6504" y="13900"/>
                  <a:pt x="5561" y="14453"/>
                </a:cubicBezTo>
                <a:cubicBezTo>
                  <a:pt x="3382" y="15819"/>
                  <a:pt x="1496" y="17087"/>
                  <a:pt x="0" y="18225"/>
                </a:cubicBezTo>
                <a:lnTo>
                  <a:pt x="0" y="27363"/>
                </a:lnTo>
                <a:lnTo>
                  <a:pt x="284547" y="27363"/>
                </a:lnTo>
                <a:lnTo>
                  <a:pt x="284547" y="3787"/>
                </a:lnTo>
                <a:cubicBezTo>
                  <a:pt x="281457" y="2909"/>
                  <a:pt x="278303" y="2226"/>
                  <a:pt x="275116" y="1770"/>
                </a:cubicBezTo>
                <a:cubicBezTo>
                  <a:pt x="270660" y="1085"/>
                  <a:pt x="266174" y="728"/>
                  <a:pt x="261687" y="728"/>
                </a:cubicBezTo>
                <a:cubicBezTo>
                  <a:pt x="261491" y="728"/>
                  <a:pt x="261296" y="728"/>
                  <a:pt x="261100" y="730"/>
                </a:cubicBezTo>
                <a:cubicBezTo>
                  <a:pt x="259247" y="730"/>
                  <a:pt x="257458" y="795"/>
                  <a:pt x="255637" y="892"/>
                </a:cubicBezTo>
                <a:lnTo>
                  <a:pt x="255247" y="925"/>
                </a:lnTo>
                <a:cubicBezTo>
                  <a:pt x="254856" y="925"/>
                  <a:pt x="254499" y="957"/>
                  <a:pt x="254141" y="990"/>
                </a:cubicBezTo>
                <a:cubicBezTo>
                  <a:pt x="247214" y="1510"/>
                  <a:pt x="240385" y="2714"/>
                  <a:pt x="233719" y="4567"/>
                </a:cubicBezTo>
                <a:cubicBezTo>
                  <a:pt x="230272" y="5510"/>
                  <a:pt x="226857" y="6681"/>
                  <a:pt x="223540" y="8014"/>
                </a:cubicBezTo>
                <a:cubicBezTo>
                  <a:pt x="222759" y="8339"/>
                  <a:pt x="221979" y="8632"/>
                  <a:pt x="221199" y="8892"/>
                </a:cubicBezTo>
                <a:cubicBezTo>
                  <a:pt x="215995" y="10681"/>
                  <a:pt x="210597" y="11689"/>
                  <a:pt x="205101" y="11917"/>
                </a:cubicBezTo>
                <a:cubicBezTo>
                  <a:pt x="204548" y="11949"/>
                  <a:pt x="204028" y="11982"/>
                  <a:pt x="203475" y="11982"/>
                </a:cubicBezTo>
                <a:lnTo>
                  <a:pt x="199866" y="11982"/>
                </a:lnTo>
                <a:cubicBezTo>
                  <a:pt x="199606" y="11949"/>
                  <a:pt x="199313" y="11949"/>
                  <a:pt x="199053" y="11949"/>
                </a:cubicBezTo>
                <a:lnTo>
                  <a:pt x="198142" y="11949"/>
                </a:lnTo>
                <a:cubicBezTo>
                  <a:pt x="197362" y="11949"/>
                  <a:pt x="196614" y="11884"/>
                  <a:pt x="195833" y="11819"/>
                </a:cubicBezTo>
                <a:cubicBezTo>
                  <a:pt x="188614" y="11234"/>
                  <a:pt x="181460" y="9933"/>
                  <a:pt x="174500" y="7884"/>
                </a:cubicBezTo>
                <a:cubicBezTo>
                  <a:pt x="169948" y="6583"/>
                  <a:pt x="165330" y="5022"/>
                  <a:pt x="160712" y="3234"/>
                </a:cubicBezTo>
                <a:cubicBezTo>
                  <a:pt x="154683" y="903"/>
                  <a:pt x="148450" y="1"/>
                  <a:pt x="142355" y="1"/>
                </a:cubicBez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3"/>
          <p:cNvSpPr/>
          <p:nvPr/>
        </p:nvSpPr>
        <p:spPr>
          <a:xfrm flipH="1">
            <a:off x="0" y="4755247"/>
            <a:ext cx="9178775" cy="455747"/>
          </a:xfrm>
          <a:custGeom>
            <a:avLst/>
            <a:gdLst/>
            <a:ahLst/>
            <a:cxnLst/>
            <a:rect l="l" t="t" r="r" b="b"/>
            <a:pathLst>
              <a:path w="284547" h="27364" extrusionOk="0">
                <a:moveTo>
                  <a:pt x="142355" y="1"/>
                </a:moveTo>
                <a:cubicBezTo>
                  <a:pt x="130337" y="1"/>
                  <a:pt x="118852" y="3508"/>
                  <a:pt x="110502" y="6486"/>
                </a:cubicBezTo>
                <a:cubicBezTo>
                  <a:pt x="108908" y="7071"/>
                  <a:pt x="107445" y="7591"/>
                  <a:pt x="106112" y="8112"/>
                </a:cubicBezTo>
                <a:cubicBezTo>
                  <a:pt x="104941" y="8535"/>
                  <a:pt x="103900" y="8925"/>
                  <a:pt x="102957" y="9250"/>
                </a:cubicBezTo>
                <a:lnTo>
                  <a:pt x="102404" y="9478"/>
                </a:lnTo>
                <a:lnTo>
                  <a:pt x="102274" y="9510"/>
                </a:lnTo>
                <a:lnTo>
                  <a:pt x="102242" y="9510"/>
                </a:lnTo>
                <a:cubicBezTo>
                  <a:pt x="102112" y="9543"/>
                  <a:pt x="101949" y="9575"/>
                  <a:pt x="101819" y="9640"/>
                </a:cubicBezTo>
                <a:lnTo>
                  <a:pt x="101591" y="9705"/>
                </a:lnTo>
                <a:cubicBezTo>
                  <a:pt x="101234" y="9770"/>
                  <a:pt x="100876" y="9868"/>
                  <a:pt x="100486" y="9933"/>
                </a:cubicBezTo>
                <a:cubicBezTo>
                  <a:pt x="99900" y="10030"/>
                  <a:pt x="99282" y="10095"/>
                  <a:pt x="98697" y="10128"/>
                </a:cubicBezTo>
                <a:lnTo>
                  <a:pt x="98632" y="10128"/>
                </a:lnTo>
                <a:cubicBezTo>
                  <a:pt x="98112" y="10193"/>
                  <a:pt x="97559" y="10193"/>
                  <a:pt x="96974" y="10193"/>
                </a:cubicBezTo>
                <a:lnTo>
                  <a:pt x="95803" y="10193"/>
                </a:lnTo>
                <a:cubicBezTo>
                  <a:pt x="95120" y="10193"/>
                  <a:pt x="94470" y="10161"/>
                  <a:pt x="93754" y="10128"/>
                </a:cubicBezTo>
                <a:cubicBezTo>
                  <a:pt x="85559" y="9608"/>
                  <a:pt x="74177" y="7071"/>
                  <a:pt x="62080" y="5413"/>
                </a:cubicBezTo>
                <a:cubicBezTo>
                  <a:pt x="55869" y="4502"/>
                  <a:pt x="49592" y="3982"/>
                  <a:pt x="43316" y="3884"/>
                </a:cubicBezTo>
                <a:lnTo>
                  <a:pt x="43284" y="3884"/>
                </a:lnTo>
                <a:cubicBezTo>
                  <a:pt x="41267" y="3884"/>
                  <a:pt x="39251" y="3949"/>
                  <a:pt x="37300" y="4079"/>
                </a:cubicBezTo>
                <a:cubicBezTo>
                  <a:pt x="35316" y="4209"/>
                  <a:pt x="33430" y="4437"/>
                  <a:pt x="31577" y="4730"/>
                </a:cubicBezTo>
                <a:cubicBezTo>
                  <a:pt x="28195" y="5250"/>
                  <a:pt x="24878" y="6063"/>
                  <a:pt x="21626" y="7104"/>
                </a:cubicBezTo>
                <a:lnTo>
                  <a:pt x="20682" y="7396"/>
                </a:lnTo>
                <a:cubicBezTo>
                  <a:pt x="18504" y="8144"/>
                  <a:pt x="16422" y="8957"/>
                  <a:pt x="14504" y="9803"/>
                </a:cubicBezTo>
                <a:cubicBezTo>
                  <a:pt x="12325" y="10746"/>
                  <a:pt x="10341" y="11754"/>
                  <a:pt x="8520" y="12762"/>
                </a:cubicBezTo>
                <a:cubicBezTo>
                  <a:pt x="7480" y="13347"/>
                  <a:pt x="6504" y="13900"/>
                  <a:pt x="5561" y="14453"/>
                </a:cubicBezTo>
                <a:cubicBezTo>
                  <a:pt x="3382" y="15819"/>
                  <a:pt x="1496" y="17087"/>
                  <a:pt x="0" y="18225"/>
                </a:cubicBezTo>
                <a:lnTo>
                  <a:pt x="0" y="27363"/>
                </a:lnTo>
                <a:lnTo>
                  <a:pt x="284547" y="27363"/>
                </a:lnTo>
                <a:lnTo>
                  <a:pt x="284547" y="3787"/>
                </a:lnTo>
                <a:cubicBezTo>
                  <a:pt x="281457" y="2909"/>
                  <a:pt x="278303" y="2226"/>
                  <a:pt x="275116" y="1770"/>
                </a:cubicBezTo>
                <a:cubicBezTo>
                  <a:pt x="270660" y="1085"/>
                  <a:pt x="266174" y="728"/>
                  <a:pt x="261687" y="728"/>
                </a:cubicBezTo>
                <a:cubicBezTo>
                  <a:pt x="261491" y="728"/>
                  <a:pt x="261296" y="728"/>
                  <a:pt x="261100" y="730"/>
                </a:cubicBezTo>
                <a:cubicBezTo>
                  <a:pt x="259247" y="730"/>
                  <a:pt x="257458" y="795"/>
                  <a:pt x="255637" y="892"/>
                </a:cubicBezTo>
                <a:lnTo>
                  <a:pt x="255247" y="925"/>
                </a:lnTo>
                <a:cubicBezTo>
                  <a:pt x="254856" y="925"/>
                  <a:pt x="254499" y="957"/>
                  <a:pt x="254141" y="990"/>
                </a:cubicBezTo>
                <a:cubicBezTo>
                  <a:pt x="247214" y="1510"/>
                  <a:pt x="240385" y="2714"/>
                  <a:pt x="233719" y="4567"/>
                </a:cubicBezTo>
                <a:cubicBezTo>
                  <a:pt x="230272" y="5510"/>
                  <a:pt x="226857" y="6681"/>
                  <a:pt x="223540" y="8014"/>
                </a:cubicBezTo>
                <a:cubicBezTo>
                  <a:pt x="222759" y="8339"/>
                  <a:pt x="221979" y="8632"/>
                  <a:pt x="221199" y="8892"/>
                </a:cubicBezTo>
                <a:cubicBezTo>
                  <a:pt x="215995" y="10681"/>
                  <a:pt x="210597" y="11689"/>
                  <a:pt x="205101" y="11917"/>
                </a:cubicBezTo>
                <a:cubicBezTo>
                  <a:pt x="204548" y="11949"/>
                  <a:pt x="204028" y="11982"/>
                  <a:pt x="203475" y="11982"/>
                </a:cubicBezTo>
                <a:lnTo>
                  <a:pt x="199866" y="11982"/>
                </a:lnTo>
                <a:cubicBezTo>
                  <a:pt x="199606" y="11949"/>
                  <a:pt x="199313" y="11949"/>
                  <a:pt x="199053" y="11949"/>
                </a:cubicBezTo>
                <a:lnTo>
                  <a:pt x="198142" y="11949"/>
                </a:lnTo>
                <a:cubicBezTo>
                  <a:pt x="197362" y="11949"/>
                  <a:pt x="196614" y="11884"/>
                  <a:pt x="195833" y="11819"/>
                </a:cubicBezTo>
                <a:cubicBezTo>
                  <a:pt x="188614" y="11234"/>
                  <a:pt x="181460" y="9933"/>
                  <a:pt x="174500" y="7884"/>
                </a:cubicBezTo>
                <a:cubicBezTo>
                  <a:pt x="169948" y="6583"/>
                  <a:pt x="165330" y="5022"/>
                  <a:pt x="160712" y="3234"/>
                </a:cubicBezTo>
                <a:cubicBezTo>
                  <a:pt x="154683" y="903"/>
                  <a:pt x="148450" y="1"/>
                  <a:pt x="14235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23"/>
          <p:cNvSpPr/>
          <p:nvPr/>
        </p:nvSpPr>
        <p:spPr>
          <a:xfrm flipH="1">
            <a:off x="7677267" y="3677300"/>
            <a:ext cx="1501505" cy="1540796"/>
          </a:xfrm>
          <a:custGeom>
            <a:avLst/>
            <a:gdLst/>
            <a:ahLst/>
            <a:cxnLst/>
            <a:rect l="l" t="t" r="r" b="b"/>
            <a:pathLst>
              <a:path w="73984" h="75920" extrusionOk="0">
                <a:moveTo>
                  <a:pt x="14725" y="0"/>
                </a:moveTo>
                <a:cubicBezTo>
                  <a:pt x="14691" y="0"/>
                  <a:pt x="14656" y="3"/>
                  <a:pt x="14621" y="11"/>
                </a:cubicBezTo>
                <a:cubicBezTo>
                  <a:pt x="14317" y="71"/>
                  <a:pt x="14135" y="345"/>
                  <a:pt x="14165" y="649"/>
                </a:cubicBezTo>
                <a:cubicBezTo>
                  <a:pt x="14165" y="649"/>
                  <a:pt x="14378" y="1895"/>
                  <a:pt x="14651" y="3111"/>
                </a:cubicBezTo>
                <a:cubicBezTo>
                  <a:pt x="14895" y="4266"/>
                  <a:pt x="15016" y="4935"/>
                  <a:pt x="15107" y="5360"/>
                </a:cubicBezTo>
                <a:cubicBezTo>
                  <a:pt x="14287" y="6758"/>
                  <a:pt x="13557" y="8248"/>
                  <a:pt x="12949" y="9828"/>
                </a:cubicBezTo>
                <a:lnTo>
                  <a:pt x="11794" y="6910"/>
                </a:lnTo>
                <a:cubicBezTo>
                  <a:pt x="11727" y="6685"/>
                  <a:pt x="11542" y="6560"/>
                  <a:pt x="11327" y="6560"/>
                </a:cubicBezTo>
                <a:cubicBezTo>
                  <a:pt x="11252" y="6560"/>
                  <a:pt x="11174" y="6575"/>
                  <a:pt x="11095" y="6606"/>
                </a:cubicBezTo>
                <a:cubicBezTo>
                  <a:pt x="10791" y="6728"/>
                  <a:pt x="10670" y="7032"/>
                  <a:pt x="10791" y="7336"/>
                </a:cubicBezTo>
                <a:lnTo>
                  <a:pt x="12402" y="11561"/>
                </a:lnTo>
                <a:lnTo>
                  <a:pt x="12068" y="12807"/>
                </a:lnTo>
                <a:cubicBezTo>
                  <a:pt x="10791" y="11561"/>
                  <a:pt x="9332" y="10132"/>
                  <a:pt x="9211" y="10041"/>
                </a:cubicBezTo>
                <a:cubicBezTo>
                  <a:pt x="9113" y="9911"/>
                  <a:pt x="8963" y="9850"/>
                  <a:pt x="8807" y="9850"/>
                </a:cubicBezTo>
                <a:cubicBezTo>
                  <a:pt x="8672" y="9850"/>
                  <a:pt x="8533" y="9896"/>
                  <a:pt x="8420" y="9980"/>
                </a:cubicBezTo>
                <a:cubicBezTo>
                  <a:pt x="8208" y="10193"/>
                  <a:pt x="8208" y="10558"/>
                  <a:pt x="8390" y="10801"/>
                </a:cubicBezTo>
                <a:cubicBezTo>
                  <a:pt x="8511" y="10892"/>
                  <a:pt x="10791" y="13111"/>
                  <a:pt x="11764" y="14084"/>
                </a:cubicBezTo>
                <a:cubicBezTo>
                  <a:pt x="11399" y="15907"/>
                  <a:pt x="11186" y="17822"/>
                  <a:pt x="11156" y="19798"/>
                </a:cubicBezTo>
                <a:lnTo>
                  <a:pt x="8755" y="17670"/>
                </a:lnTo>
                <a:cubicBezTo>
                  <a:pt x="8652" y="17583"/>
                  <a:pt x="8522" y="17537"/>
                  <a:pt x="8387" y="17537"/>
                </a:cubicBezTo>
                <a:cubicBezTo>
                  <a:pt x="8241" y="17537"/>
                  <a:pt x="8091" y="17590"/>
                  <a:pt x="7964" y="17701"/>
                </a:cubicBezTo>
                <a:cubicBezTo>
                  <a:pt x="7782" y="17944"/>
                  <a:pt x="7782" y="18278"/>
                  <a:pt x="7995" y="18491"/>
                </a:cubicBezTo>
                <a:lnTo>
                  <a:pt x="11156" y="21318"/>
                </a:lnTo>
                <a:cubicBezTo>
                  <a:pt x="11156" y="21652"/>
                  <a:pt x="11186" y="21956"/>
                  <a:pt x="11186" y="22290"/>
                </a:cubicBezTo>
                <a:cubicBezTo>
                  <a:pt x="9727" y="21956"/>
                  <a:pt x="6718" y="21196"/>
                  <a:pt x="6293" y="21166"/>
                </a:cubicBezTo>
                <a:cubicBezTo>
                  <a:pt x="6273" y="21164"/>
                  <a:pt x="6254" y="21163"/>
                  <a:pt x="6235" y="21163"/>
                </a:cubicBezTo>
                <a:cubicBezTo>
                  <a:pt x="5955" y="21163"/>
                  <a:pt x="5713" y="21368"/>
                  <a:pt x="5685" y="21652"/>
                </a:cubicBezTo>
                <a:cubicBezTo>
                  <a:pt x="5654" y="21926"/>
                  <a:pt x="5806" y="22169"/>
                  <a:pt x="6019" y="22230"/>
                </a:cubicBezTo>
                <a:cubicBezTo>
                  <a:pt x="6080" y="22230"/>
                  <a:pt x="6110" y="22260"/>
                  <a:pt x="6171" y="22260"/>
                </a:cubicBezTo>
                <a:cubicBezTo>
                  <a:pt x="6475" y="22321"/>
                  <a:pt x="9332" y="22990"/>
                  <a:pt x="11308" y="23476"/>
                </a:cubicBezTo>
                <a:cubicBezTo>
                  <a:pt x="11642" y="26789"/>
                  <a:pt x="12554" y="29981"/>
                  <a:pt x="13466" y="33111"/>
                </a:cubicBezTo>
                <a:cubicBezTo>
                  <a:pt x="13466" y="33142"/>
                  <a:pt x="13466" y="33142"/>
                  <a:pt x="13527" y="33172"/>
                </a:cubicBezTo>
                <a:cubicBezTo>
                  <a:pt x="11703" y="32503"/>
                  <a:pt x="9940" y="31835"/>
                  <a:pt x="9727" y="31743"/>
                </a:cubicBezTo>
                <a:cubicBezTo>
                  <a:pt x="9638" y="31694"/>
                  <a:pt x="9543" y="31670"/>
                  <a:pt x="9449" y="31670"/>
                </a:cubicBezTo>
                <a:cubicBezTo>
                  <a:pt x="9255" y="31670"/>
                  <a:pt x="9070" y="31772"/>
                  <a:pt x="8967" y="31956"/>
                </a:cubicBezTo>
                <a:cubicBezTo>
                  <a:pt x="8815" y="32230"/>
                  <a:pt x="8907" y="32564"/>
                  <a:pt x="9180" y="32716"/>
                </a:cubicBezTo>
                <a:cubicBezTo>
                  <a:pt x="9211" y="32747"/>
                  <a:pt x="9332" y="32807"/>
                  <a:pt x="9454" y="32838"/>
                </a:cubicBezTo>
                <a:cubicBezTo>
                  <a:pt x="10335" y="33172"/>
                  <a:pt x="12767" y="34114"/>
                  <a:pt x="13892" y="34509"/>
                </a:cubicBezTo>
                <a:cubicBezTo>
                  <a:pt x="14013" y="34935"/>
                  <a:pt x="14135" y="35300"/>
                  <a:pt x="14226" y="35725"/>
                </a:cubicBezTo>
                <a:lnTo>
                  <a:pt x="9302" y="35482"/>
                </a:lnTo>
                <a:cubicBezTo>
                  <a:pt x="8998" y="35482"/>
                  <a:pt x="8724" y="35725"/>
                  <a:pt x="8724" y="36029"/>
                </a:cubicBezTo>
                <a:cubicBezTo>
                  <a:pt x="8724" y="36242"/>
                  <a:pt x="8846" y="36485"/>
                  <a:pt x="9059" y="36546"/>
                </a:cubicBezTo>
                <a:cubicBezTo>
                  <a:pt x="9150" y="36576"/>
                  <a:pt x="9180" y="36576"/>
                  <a:pt x="9271" y="36576"/>
                </a:cubicBezTo>
                <a:lnTo>
                  <a:pt x="14530" y="36850"/>
                </a:lnTo>
                <a:cubicBezTo>
                  <a:pt x="14621" y="37184"/>
                  <a:pt x="14682" y="37488"/>
                  <a:pt x="14803" y="37853"/>
                </a:cubicBezTo>
                <a:cubicBezTo>
                  <a:pt x="15290" y="39920"/>
                  <a:pt x="15715" y="41835"/>
                  <a:pt x="16019" y="43628"/>
                </a:cubicBezTo>
                <a:cubicBezTo>
                  <a:pt x="14591" y="42868"/>
                  <a:pt x="12858" y="41896"/>
                  <a:pt x="12645" y="41744"/>
                </a:cubicBezTo>
                <a:cubicBezTo>
                  <a:pt x="12544" y="41676"/>
                  <a:pt x="12434" y="41646"/>
                  <a:pt x="12328" y="41646"/>
                </a:cubicBezTo>
                <a:cubicBezTo>
                  <a:pt x="12148" y="41646"/>
                  <a:pt x="11981" y="41732"/>
                  <a:pt x="11885" y="41865"/>
                </a:cubicBezTo>
                <a:cubicBezTo>
                  <a:pt x="11703" y="42139"/>
                  <a:pt x="11764" y="42473"/>
                  <a:pt x="12007" y="42625"/>
                </a:cubicBezTo>
                <a:cubicBezTo>
                  <a:pt x="12402" y="42929"/>
                  <a:pt x="15350" y="44479"/>
                  <a:pt x="16262" y="44996"/>
                </a:cubicBezTo>
                <a:cubicBezTo>
                  <a:pt x="16323" y="45421"/>
                  <a:pt x="16354" y="45817"/>
                  <a:pt x="16445" y="46242"/>
                </a:cubicBezTo>
                <a:lnTo>
                  <a:pt x="11247" y="44966"/>
                </a:lnTo>
                <a:cubicBezTo>
                  <a:pt x="11194" y="44950"/>
                  <a:pt x="11141" y="44942"/>
                  <a:pt x="11088" y="44942"/>
                </a:cubicBezTo>
                <a:cubicBezTo>
                  <a:pt x="10843" y="44942"/>
                  <a:pt x="10623" y="45110"/>
                  <a:pt x="10548" y="45361"/>
                </a:cubicBezTo>
                <a:cubicBezTo>
                  <a:pt x="10487" y="45634"/>
                  <a:pt x="10639" y="45908"/>
                  <a:pt x="10882" y="46029"/>
                </a:cubicBezTo>
                <a:cubicBezTo>
                  <a:pt x="10943" y="46029"/>
                  <a:pt x="10943" y="46060"/>
                  <a:pt x="10974" y="46060"/>
                </a:cubicBezTo>
                <a:lnTo>
                  <a:pt x="16597" y="47428"/>
                </a:lnTo>
                <a:cubicBezTo>
                  <a:pt x="16658" y="48218"/>
                  <a:pt x="16749" y="49008"/>
                  <a:pt x="16809" y="49768"/>
                </a:cubicBezTo>
                <a:cubicBezTo>
                  <a:pt x="16931" y="51288"/>
                  <a:pt x="16961" y="52747"/>
                  <a:pt x="16961" y="54175"/>
                </a:cubicBezTo>
                <a:lnTo>
                  <a:pt x="13679" y="52716"/>
                </a:lnTo>
                <a:cubicBezTo>
                  <a:pt x="13603" y="52674"/>
                  <a:pt x="13523" y="52656"/>
                  <a:pt x="13443" y="52656"/>
                </a:cubicBezTo>
                <a:cubicBezTo>
                  <a:pt x="13236" y="52656"/>
                  <a:pt x="13037" y="52784"/>
                  <a:pt x="12949" y="52960"/>
                </a:cubicBezTo>
                <a:cubicBezTo>
                  <a:pt x="12828" y="53233"/>
                  <a:pt x="12949" y="53568"/>
                  <a:pt x="13223" y="53689"/>
                </a:cubicBezTo>
                <a:lnTo>
                  <a:pt x="16931" y="55391"/>
                </a:lnTo>
                <a:cubicBezTo>
                  <a:pt x="16931" y="55665"/>
                  <a:pt x="16931" y="55938"/>
                  <a:pt x="16901" y="56151"/>
                </a:cubicBezTo>
                <a:cubicBezTo>
                  <a:pt x="15654" y="55847"/>
                  <a:pt x="13375" y="55300"/>
                  <a:pt x="12767" y="55178"/>
                </a:cubicBezTo>
                <a:cubicBezTo>
                  <a:pt x="12747" y="55177"/>
                  <a:pt x="12728" y="55176"/>
                  <a:pt x="12709" y="55176"/>
                </a:cubicBezTo>
                <a:cubicBezTo>
                  <a:pt x="12429" y="55176"/>
                  <a:pt x="12187" y="55380"/>
                  <a:pt x="12159" y="55665"/>
                </a:cubicBezTo>
                <a:cubicBezTo>
                  <a:pt x="12098" y="55938"/>
                  <a:pt x="12250" y="56151"/>
                  <a:pt x="12493" y="56242"/>
                </a:cubicBezTo>
                <a:cubicBezTo>
                  <a:pt x="12524" y="56273"/>
                  <a:pt x="12615" y="56273"/>
                  <a:pt x="12645" y="56273"/>
                </a:cubicBezTo>
                <a:cubicBezTo>
                  <a:pt x="13162" y="56364"/>
                  <a:pt x="15502" y="56911"/>
                  <a:pt x="16870" y="57276"/>
                </a:cubicBezTo>
                <a:cubicBezTo>
                  <a:pt x="16536" y="62382"/>
                  <a:pt x="15381" y="66850"/>
                  <a:pt x="13527" y="70498"/>
                </a:cubicBezTo>
                <a:cubicBezTo>
                  <a:pt x="9910" y="67671"/>
                  <a:pt x="7387" y="63385"/>
                  <a:pt x="5958" y="57610"/>
                </a:cubicBezTo>
                <a:lnTo>
                  <a:pt x="9484" y="54631"/>
                </a:lnTo>
                <a:cubicBezTo>
                  <a:pt x="9727" y="54449"/>
                  <a:pt x="9758" y="54115"/>
                  <a:pt x="9575" y="53841"/>
                </a:cubicBezTo>
                <a:cubicBezTo>
                  <a:pt x="9471" y="53720"/>
                  <a:pt x="9308" y="53648"/>
                  <a:pt x="9142" y="53648"/>
                </a:cubicBezTo>
                <a:cubicBezTo>
                  <a:pt x="9017" y="53648"/>
                  <a:pt x="8890" y="53689"/>
                  <a:pt x="8785" y="53780"/>
                </a:cubicBezTo>
                <a:lnTo>
                  <a:pt x="5654" y="56364"/>
                </a:lnTo>
                <a:cubicBezTo>
                  <a:pt x="5624" y="56151"/>
                  <a:pt x="5593" y="55938"/>
                  <a:pt x="5533" y="55756"/>
                </a:cubicBezTo>
                <a:cubicBezTo>
                  <a:pt x="5381" y="55026"/>
                  <a:pt x="5290" y="54267"/>
                  <a:pt x="5168" y="53537"/>
                </a:cubicBezTo>
                <a:lnTo>
                  <a:pt x="8116" y="51197"/>
                </a:lnTo>
                <a:cubicBezTo>
                  <a:pt x="8359" y="50984"/>
                  <a:pt x="8390" y="50650"/>
                  <a:pt x="8208" y="50376"/>
                </a:cubicBezTo>
                <a:cubicBezTo>
                  <a:pt x="8106" y="50257"/>
                  <a:pt x="7948" y="50195"/>
                  <a:pt x="7785" y="50195"/>
                </a:cubicBezTo>
                <a:cubicBezTo>
                  <a:pt x="7656" y="50195"/>
                  <a:pt x="7525" y="50234"/>
                  <a:pt x="7417" y="50315"/>
                </a:cubicBezTo>
                <a:lnTo>
                  <a:pt x="4955" y="52261"/>
                </a:lnTo>
                <a:cubicBezTo>
                  <a:pt x="4651" y="49616"/>
                  <a:pt x="4560" y="47093"/>
                  <a:pt x="4560" y="44844"/>
                </a:cubicBezTo>
                <a:lnTo>
                  <a:pt x="8116" y="42716"/>
                </a:lnTo>
                <a:cubicBezTo>
                  <a:pt x="8390" y="42564"/>
                  <a:pt x="8451" y="42230"/>
                  <a:pt x="8299" y="41956"/>
                </a:cubicBezTo>
                <a:cubicBezTo>
                  <a:pt x="8201" y="41781"/>
                  <a:pt x="8028" y="41693"/>
                  <a:pt x="7844" y="41693"/>
                </a:cubicBezTo>
                <a:cubicBezTo>
                  <a:pt x="7742" y="41693"/>
                  <a:pt x="7637" y="41720"/>
                  <a:pt x="7539" y="41774"/>
                </a:cubicBezTo>
                <a:lnTo>
                  <a:pt x="4590" y="43537"/>
                </a:lnTo>
                <a:cubicBezTo>
                  <a:pt x="4590" y="42443"/>
                  <a:pt x="4651" y="41409"/>
                  <a:pt x="4712" y="40497"/>
                </a:cubicBezTo>
                <a:lnTo>
                  <a:pt x="8116" y="39038"/>
                </a:lnTo>
                <a:cubicBezTo>
                  <a:pt x="8390" y="38917"/>
                  <a:pt x="8542" y="38582"/>
                  <a:pt x="8420" y="38309"/>
                </a:cubicBezTo>
                <a:cubicBezTo>
                  <a:pt x="8328" y="38100"/>
                  <a:pt x="8111" y="37963"/>
                  <a:pt x="7893" y="37963"/>
                </a:cubicBezTo>
                <a:cubicBezTo>
                  <a:pt x="7824" y="37963"/>
                  <a:pt x="7756" y="37976"/>
                  <a:pt x="7691" y="38005"/>
                </a:cubicBezTo>
                <a:lnTo>
                  <a:pt x="4834" y="39251"/>
                </a:lnTo>
                <a:cubicBezTo>
                  <a:pt x="4864" y="38917"/>
                  <a:pt x="4864" y="38582"/>
                  <a:pt x="4894" y="38279"/>
                </a:cubicBezTo>
                <a:cubicBezTo>
                  <a:pt x="5016" y="36759"/>
                  <a:pt x="5016" y="36394"/>
                  <a:pt x="4894" y="36151"/>
                </a:cubicBezTo>
                <a:cubicBezTo>
                  <a:pt x="4804" y="35925"/>
                  <a:pt x="4597" y="35800"/>
                  <a:pt x="4384" y="35800"/>
                </a:cubicBezTo>
                <a:cubicBezTo>
                  <a:pt x="4310" y="35800"/>
                  <a:pt x="4236" y="35815"/>
                  <a:pt x="4165" y="35847"/>
                </a:cubicBezTo>
                <a:cubicBezTo>
                  <a:pt x="3922" y="35938"/>
                  <a:pt x="3739" y="36212"/>
                  <a:pt x="3831" y="36516"/>
                </a:cubicBezTo>
                <a:cubicBezTo>
                  <a:pt x="3831" y="36698"/>
                  <a:pt x="3800" y="37427"/>
                  <a:pt x="3770" y="38187"/>
                </a:cubicBezTo>
                <a:cubicBezTo>
                  <a:pt x="3770" y="38461"/>
                  <a:pt x="3709" y="38795"/>
                  <a:pt x="3679" y="39099"/>
                </a:cubicBezTo>
                <a:lnTo>
                  <a:pt x="1824" y="38066"/>
                </a:lnTo>
                <a:cubicBezTo>
                  <a:pt x="1743" y="38021"/>
                  <a:pt x="1656" y="38000"/>
                  <a:pt x="1571" y="38000"/>
                </a:cubicBezTo>
                <a:cubicBezTo>
                  <a:pt x="1368" y="38000"/>
                  <a:pt x="1171" y="38117"/>
                  <a:pt x="1065" y="38309"/>
                </a:cubicBezTo>
                <a:cubicBezTo>
                  <a:pt x="913" y="38582"/>
                  <a:pt x="1034" y="38917"/>
                  <a:pt x="1277" y="39069"/>
                </a:cubicBezTo>
                <a:lnTo>
                  <a:pt x="3618" y="40315"/>
                </a:lnTo>
                <a:cubicBezTo>
                  <a:pt x="3557" y="41227"/>
                  <a:pt x="3527" y="42260"/>
                  <a:pt x="3496" y="43385"/>
                </a:cubicBezTo>
                <a:lnTo>
                  <a:pt x="1247" y="41622"/>
                </a:lnTo>
                <a:cubicBezTo>
                  <a:pt x="1155" y="41531"/>
                  <a:pt x="1030" y="41490"/>
                  <a:pt x="903" y="41490"/>
                </a:cubicBezTo>
                <a:cubicBezTo>
                  <a:pt x="734" y="41490"/>
                  <a:pt x="561" y="41562"/>
                  <a:pt x="457" y="41683"/>
                </a:cubicBezTo>
                <a:cubicBezTo>
                  <a:pt x="274" y="41926"/>
                  <a:pt x="305" y="42291"/>
                  <a:pt x="517" y="42473"/>
                </a:cubicBezTo>
                <a:lnTo>
                  <a:pt x="3466" y="44814"/>
                </a:lnTo>
                <a:cubicBezTo>
                  <a:pt x="3466" y="47154"/>
                  <a:pt x="3557" y="49829"/>
                  <a:pt x="3922" y="52595"/>
                </a:cubicBezTo>
                <a:lnTo>
                  <a:pt x="821" y="51288"/>
                </a:lnTo>
                <a:cubicBezTo>
                  <a:pt x="754" y="51266"/>
                  <a:pt x="684" y="51254"/>
                  <a:pt x="614" y="51254"/>
                </a:cubicBezTo>
                <a:cubicBezTo>
                  <a:pt x="399" y="51254"/>
                  <a:pt x="191" y="51362"/>
                  <a:pt x="122" y="51592"/>
                </a:cubicBezTo>
                <a:cubicBezTo>
                  <a:pt x="1" y="51865"/>
                  <a:pt x="122" y="52200"/>
                  <a:pt x="396" y="52321"/>
                </a:cubicBezTo>
                <a:lnTo>
                  <a:pt x="4134" y="53871"/>
                </a:lnTo>
                <a:cubicBezTo>
                  <a:pt x="4256" y="54601"/>
                  <a:pt x="4378" y="55300"/>
                  <a:pt x="4499" y="55999"/>
                </a:cubicBezTo>
                <a:cubicBezTo>
                  <a:pt x="4560" y="56151"/>
                  <a:pt x="4590" y="56303"/>
                  <a:pt x="4621" y="56516"/>
                </a:cubicBezTo>
                <a:lnTo>
                  <a:pt x="1034" y="54996"/>
                </a:lnTo>
                <a:cubicBezTo>
                  <a:pt x="963" y="54965"/>
                  <a:pt x="887" y="54950"/>
                  <a:pt x="810" y="54950"/>
                </a:cubicBezTo>
                <a:cubicBezTo>
                  <a:pt x="590" y="54950"/>
                  <a:pt x="372" y="55075"/>
                  <a:pt x="305" y="55300"/>
                </a:cubicBezTo>
                <a:cubicBezTo>
                  <a:pt x="183" y="55543"/>
                  <a:pt x="305" y="55908"/>
                  <a:pt x="609" y="55999"/>
                </a:cubicBezTo>
                <a:lnTo>
                  <a:pt x="4955" y="57823"/>
                </a:lnTo>
                <a:cubicBezTo>
                  <a:pt x="6992" y="65878"/>
                  <a:pt x="11004" y="71258"/>
                  <a:pt x="17022" y="73750"/>
                </a:cubicBezTo>
                <a:cubicBezTo>
                  <a:pt x="17053" y="73750"/>
                  <a:pt x="17174" y="73841"/>
                  <a:pt x="17387" y="73902"/>
                </a:cubicBezTo>
                <a:cubicBezTo>
                  <a:pt x="18238" y="74237"/>
                  <a:pt x="20335" y="75057"/>
                  <a:pt x="23284" y="75270"/>
                </a:cubicBezTo>
                <a:lnTo>
                  <a:pt x="23314" y="75270"/>
                </a:lnTo>
                <a:cubicBezTo>
                  <a:pt x="23932" y="75319"/>
                  <a:pt x="24568" y="75350"/>
                  <a:pt x="25235" y="75350"/>
                </a:cubicBezTo>
                <a:cubicBezTo>
                  <a:pt x="25814" y="75350"/>
                  <a:pt x="26417" y="75326"/>
                  <a:pt x="27053" y="75270"/>
                </a:cubicBezTo>
                <a:cubicBezTo>
                  <a:pt x="28481" y="75148"/>
                  <a:pt x="29819" y="74905"/>
                  <a:pt x="31126" y="74510"/>
                </a:cubicBezTo>
                <a:lnTo>
                  <a:pt x="35138" y="75878"/>
                </a:lnTo>
                <a:cubicBezTo>
                  <a:pt x="35209" y="75906"/>
                  <a:pt x="35281" y="75920"/>
                  <a:pt x="35350" y="75920"/>
                </a:cubicBezTo>
                <a:cubicBezTo>
                  <a:pt x="35575" y="75920"/>
                  <a:pt x="35775" y="75776"/>
                  <a:pt x="35868" y="75544"/>
                </a:cubicBezTo>
                <a:cubicBezTo>
                  <a:pt x="35989" y="75240"/>
                  <a:pt x="35837" y="74936"/>
                  <a:pt x="35533" y="74814"/>
                </a:cubicBezTo>
                <a:lnTo>
                  <a:pt x="32889" y="73902"/>
                </a:lnTo>
                <a:cubicBezTo>
                  <a:pt x="33649" y="73629"/>
                  <a:pt x="34348" y="73294"/>
                  <a:pt x="35077" y="72960"/>
                </a:cubicBezTo>
                <a:lnTo>
                  <a:pt x="38482" y="74632"/>
                </a:lnTo>
                <a:lnTo>
                  <a:pt x="38512" y="74632"/>
                </a:lnTo>
                <a:cubicBezTo>
                  <a:pt x="38584" y="74664"/>
                  <a:pt x="38658" y="74679"/>
                  <a:pt x="38731" y="74679"/>
                </a:cubicBezTo>
                <a:cubicBezTo>
                  <a:pt x="38935" y="74679"/>
                  <a:pt x="39130" y="74560"/>
                  <a:pt x="39242" y="74358"/>
                </a:cubicBezTo>
                <a:cubicBezTo>
                  <a:pt x="39393" y="74085"/>
                  <a:pt x="39272" y="73750"/>
                  <a:pt x="38968" y="73598"/>
                </a:cubicBezTo>
                <a:lnTo>
                  <a:pt x="36293" y="72261"/>
                </a:lnTo>
                <a:cubicBezTo>
                  <a:pt x="38056" y="71258"/>
                  <a:pt x="39697" y="70042"/>
                  <a:pt x="41187" y="68705"/>
                </a:cubicBezTo>
                <a:lnTo>
                  <a:pt x="45473" y="69130"/>
                </a:lnTo>
                <a:cubicBezTo>
                  <a:pt x="45490" y="69132"/>
                  <a:pt x="45507" y="69133"/>
                  <a:pt x="45524" y="69133"/>
                </a:cubicBezTo>
                <a:cubicBezTo>
                  <a:pt x="45807" y="69133"/>
                  <a:pt x="46052" y="68900"/>
                  <a:pt x="46081" y="68613"/>
                </a:cubicBezTo>
                <a:cubicBezTo>
                  <a:pt x="46111" y="68309"/>
                  <a:pt x="45898" y="68066"/>
                  <a:pt x="45594" y="68005"/>
                </a:cubicBezTo>
                <a:lnTo>
                  <a:pt x="42281" y="67671"/>
                </a:lnTo>
                <a:cubicBezTo>
                  <a:pt x="43041" y="66911"/>
                  <a:pt x="43770" y="66151"/>
                  <a:pt x="44439" y="65361"/>
                </a:cubicBezTo>
                <a:lnTo>
                  <a:pt x="47692" y="66121"/>
                </a:lnTo>
                <a:cubicBezTo>
                  <a:pt x="47731" y="66129"/>
                  <a:pt x="47770" y="66133"/>
                  <a:pt x="47809" y="66133"/>
                </a:cubicBezTo>
                <a:cubicBezTo>
                  <a:pt x="48070" y="66133"/>
                  <a:pt x="48307" y="65960"/>
                  <a:pt x="48360" y="65695"/>
                </a:cubicBezTo>
                <a:cubicBezTo>
                  <a:pt x="48451" y="65391"/>
                  <a:pt x="48239" y="65087"/>
                  <a:pt x="47935" y="65027"/>
                </a:cubicBezTo>
                <a:lnTo>
                  <a:pt x="45260" y="64358"/>
                </a:lnTo>
                <a:cubicBezTo>
                  <a:pt x="46020" y="63416"/>
                  <a:pt x="46688" y="62473"/>
                  <a:pt x="47327" y="61562"/>
                </a:cubicBezTo>
                <a:cubicBezTo>
                  <a:pt x="47540" y="61288"/>
                  <a:pt x="47448" y="60954"/>
                  <a:pt x="47175" y="60802"/>
                </a:cubicBezTo>
                <a:cubicBezTo>
                  <a:pt x="47081" y="60732"/>
                  <a:pt x="46970" y="60697"/>
                  <a:pt x="46860" y="60697"/>
                </a:cubicBezTo>
                <a:cubicBezTo>
                  <a:pt x="46683" y="60697"/>
                  <a:pt x="46508" y="60785"/>
                  <a:pt x="46415" y="60954"/>
                </a:cubicBezTo>
                <a:cubicBezTo>
                  <a:pt x="45746" y="61987"/>
                  <a:pt x="45017" y="62960"/>
                  <a:pt x="44257" y="63872"/>
                </a:cubicBezTo>
                <a:lnTo>
                  <a:pt x="43193" y="61592"/>
                </a:lnTo>
                <a:cubicBezTo>
                  <a:pt x="43104" y="61393"/>
                  <a:pt x="42903" y="61258"/>
                  <a:pt x="42695" y="61258"/>
                </a:cubicBezTo>
                <a:cubicBezTo>
                  <a:pt x="42617" y="61258"/>
                  <a:pt x="42538" y="61277"/>
                  <a:pt x="42463" y="61318"/>
                </a:cubicBezTo>
                <a:cubicBezTo>
                  <a:pt x="42190" y="61440"/>
                  <a:pt x="42068" y="61774"/>
                  <a:pt x="42190" y="62048"/>
                </a:cubicBezTo>
                <a:lnTo>
                  <a:pt x="43467" y="64783"/>
                </a:lnTo>
                <a:cubicBezTo>
                  <a:pt x="42767" y="65543"/>
                  <a:pt x="42099" y="66273"/>
                  <a:pt x="41400" y="66942"/>
                </a:cubicBezTo>
                <a:lnTo>
                  <a:pt x="40640" y="64054"/>
                </a:lnTo>
                <a:cubicBezTo>
                  <a:pt x="40591" y="63809"/>
                  <a:pt x="40384" y="63663"/>
                  <a:pt x="40147" y="63663"/>
                </a:cubicBezTo>
                <a:cubicBezTo>
                  <a:pt x="40089" y="63663"/>
                  <a:pt x="40030" y="63671"/>
                  <a:pt x="39971" y="63689"/>
                </a:cubicBezTo>
                <a:cubicBezTo>
                  <a:pt x="39667" y="63750"/>
                  <a:pt x="39515" y="64054"/>
                  <a:pt x="39576" y="64358"/>
                </a:cubicBezTo>
                <a:lnTo>
                  <a:pt x="40488" y="67823"/>
                </a:lnTo>
                <a:cubicBezTo>
                  <a:pt x="38938" y="69221"/>
                  <a:pt x="37357" y="70407"/>
                  <a:pt x="35655" y="71319"/>
                </a:cubicBezTo>
                <a:lnTo>
                  <a:pt x="35199" y="69130"/>
                </a:lnTo>
                <a:cubicBezTo>
                  <a:pt x="35148" y="68874"/>
                  <a:pt x="34946" y="68683"/>
                  <a:pt x="34702" y="68683"/>
                </a:cubicBezTo>
                <a:cubicBezTo>
                  <a:pt x="34656" y="68683"/>
                  <a:pt x="34609" y="68690"/>
                  <a:pt x="34561" y="68705"/>
                </a:cubicBezTo>
                <a:cubicBezTo>
                  <a:pt x="34257" y="68765"/>
                  <a:pt x="34074" y="69039"/>
                  <a:pt x="34135" y="69343"/>
                </a:cubicBezTo>
                <a:lnTo>
                  <a:pt x="34682" y="71866"/>
                </a:lnTo>
                <a:cubicBezTo>
                  <a:pt x="33740" y="72322"/>
                  <a:pt x="32767" y="72717"/>
                  <a:pt x="31795" y="73021"/>
                </a:cubicBezTo>
                <a:lnTo>
                  <a:pt x="31673" y="69768"/>
                </a:lnTo>
                <a:cubicBezTo>
                  <a:pt x="31673" y="69464"/>
                  <a:pt x="31399" y="69221"/>
                  <a:pt x="31095" y="69221"/>
                </a:cubicBezTo>
                <a:cubicBezTo>
                  <a:pt x="30792" y="69221"/>
                  <a:pt x="30579" y="69495"/>
                  <a:pt x="30579" y="69799"/>
                </a:cubicBezTo>
                <a:lnTo>
                  <a:pt x="30700" y="73385"/>
                </a:lnTo>
                <a:cubicBezTo>
                  <a:pt x="29515" y="73689"/>
                  <a:pt x="28329" y="73902"/>
                  <a:pt x="27144" y="74024"/>
                </a:cubicBezTo>
                <a:cubicBezTo>
                  <a:pt x="26435" y="74067"/>
                  <a:pt x="25741" y="74110"/>
                  <a:pt x="25073" y="74110"/>
                </a:cubicBezTo>
                <a:cubicBezTo>
                  <a:pt x="24796" y="74110"/>
                  <a:pt x="24524" y="74102"/>
                  <a:pt x="24256" y="74085"/>
                </a:cubicBezTo>
                <a:cubicBezTo>
                  <a:pt x="25715" y="69951"/>
                  <a:pt x="28360" y="65422"/>
                  <a:pt x="31703" y="61440"/>
                </a:cubicBezTo>
                <a:cubicBezTo>
                  <a:pt x="32919" y="62169"/>
                  <a:pt x="34834" y="63355"/>
                  <a:pt x="35199" y="63689"/>
                </a:cubicBezTo>
                <a:cubicBezTo>
                  <a:pt x="35260" y="63720"/>
                  <a:pt x="35290" y="63750"/>
                  <a:pt x="35320" y="63750"/>
                </a:cubicBezTo>
                <a:cubicBezTo>
                  <a:pt x="35404" y="63782"/>
                  <a:pt x="35488" y="63798"/>
                  <a:pt x="35569" y="63798"/>
                </a:cubicBezTo>
                <a:cubicBezTo>
                  <a:pt x="35721" y="63798"/>
                  <a:pt x="35859" y="63737"/>
                  <a:pt x="35959" y="63598"/>
                </a:cubicBezTo>
                <a:cubicBezTo>
                  <a:pt x="36172" y="63385"/>
                  <a:pt x="36111" y="62990"/>
                  <a:pt x="35898" y="62808"/>
                </a:cubicBezTo>
                <a:cubicBezTo>
                  <a:pt x="35442" y="62443"/>
                  <a:pt x="33588" y="61288"/>
                  <a:pt x="32433" y="60619"/>
                </a:cubicBezTo>
                <a:cubicBezTo>
                  <a:pt x="32615" y="60407"/>
                  <a:pt x="32767" y="60224"/>
                  <a:pt x="32980" y="60011"/>
                </a:cubicBezTo>
                <a:lnTo>
                  <a:pt x="36688" y="61440"/>
                </a:lnTo>
                <a:cubicBezTo>
                  <a:pt x="36761" y="61469"/>
                  <a:pt x="36833" y="61482"/>
                  <a:pt x="36903" y="61482"/>
                </a:cubicBezTo>
                <a:cubicBezTo>
                  <a:pt x="37127" y="61482"/>
                  <a:pt x="37325" y="61344"/>
                  <a:pt x="37418" y="61136"/>
                </a:cubicBezTo>
                <a:cubicBezTo>
                  <a:pt x="37539" y="60862"/>
                  <a:pt x="37387" y="60528"/>
                  <a:pt x="37114" y="60407"/>
                </a:cubicBezTo>
                <a:lnTo>
                  <a:pt x="33801" y="59130"/>
                </a:lnTo>
                <a:cubicBezTo>
                  <a:pt x="34834" y="58066"/>
                  <a:pt x="35898" y="57033"/>
                  <a:pt x="36962" y="56121"/>
                </a:cubicBezTo>
                <a:cubicBezTo>
                  <a:pt x="37539" y="55634"/>
                  <a:pt x="38178" y="55148"/>
                  <a:pt x="38786" y="54631"/>
                </a:cubicBezTo>
                <a:lnTo>
                  <a:pt x="43679" y="57732"/>
                </a:lnTo>
                <a:cubicBezTo>
                  <a:pt x="43710" y="57732"/>
                  <a:pt x="43710" y="57762"/>
                  <a:pt x="43770" y="57762"/>
                </a:cubicBezTo>
                <a:cubicBezTo>
                  <a:pt x="43836" y="57795"/>
                  <a:pt x="43903" y="57810"/>
                  <a:pt x="43970" y="57810"/>
                </a:cubicBezTo>
                <a:cubicBezTo>
                  <a:pt x="44152" y="57810"/>
                  <a:pt x="44328" y="57697"/>
                  <a:pt x="44439" y="57519"/>
                </a:cubicBezTo>
                <a:cubicBezTo>
                  <a:pt x="44591" y="57276"/>
                  <a:pt x="44530" y="56911"/>
                  <a:pt x="44257" y="56759"/>
                </a:cubicBezTo>
                <a:lnTo>
                  <a:pt x="39697" y="53932"/>
                </a:lnTo>
                <a:cubicBezTo>
                  <a:pt x="40032" y="53659"/>
                  <a:pt x="40366" y="53416"/>
                  <a:pt x="40731" y="53172"/>
                </a:cubicBezTo>
                <a:cubicBezTo>
                  <a:pt x="41734" y="53476"/>
                  <a:pt x="44865" y="54479"/>
                  <a:pt x="45381" y="54571"/>
                </a:cubicBezTo>
                <a:cubicBezTo>
                  <a:pt x="45404" y="54573"/>
                  <a:pt x="45426" y="54574"/>
                  <a:pt x="45448" y="54574"/>
                </a:cubicBezTo>
                <a:cubicBezTo>
                  <a:pt x="45728" y="54574"/>
                  <a:pt x="45994" y="54397"/>
                  <a:pt x="46050" y="54115"/>
                </a:cubicBezTo>
                <a:cubicBezTo>
                  <a:pt x="46081" y="53811"/>
                  <a:pt x="45898" y="53507"/>
                  <a:pt x="45594" y="53476"/>
                </a:cubicBezTo>
                <a:cubicBezTo>
                  <a:pt x="45290" y="53416"/>
                  <a:pt x="43467" y="52868"/>
                  <a:pt x="41856" y="52352"/>
                </a:cubicBezTo>
                <a:cubicBezTo>
                  <a:pt x="43345" y="51349"/>
                  <a:pt x="45017" y="50285"/>
                  <a:pt x="46840" y="49221"/>
                </a:cubicBezTo>
                <a:cubicBezTo>
                  <a:pt x="47144" y="49008"/>
                  <a:pt x="47418" y="48856"/>
                  <a:pt x="47722" y="48704"/>
                </a:cubicBezTo>
                <a:lnTo>
                  <a:pt x="51582" y="52321"/>
                </a:lnTo>
                <a:cubicBezTo>
                  <a:pt x="51613" y="52352"/>
                  <a:pt x="51704" y="52412"/>
                  <a:pt x="51734" y="52443"/>
                </a:cubicBezTo>
                <a:cubicBezTo>
                  <a:pt x="51808" y="52461"/>
                  <a:pt x="51879" y="52471"/>
                  <a:pt x="51946" y="52471"/>
                </a:cubicBezTo>
                <a:cubicBezTo>
                  <a:pt x="52101" y="52471"/>
                  <a:pt x="52236" y="52418"/>
                  <a:pt x="52342" y="52291"/>
                </a:cubicBezTo>
                <a:cubicBezTo>
                  <a:pt x="52585" y="52048"/>
                  <a:pt x="52524" y="51713"/>
                  <a:pt x="52312" y="51501"/>
                </a:cubicBezTo>
                <a:lnTo>
                  <a:pt x="48695" y="48096"/>
                </a:lnTo>
                <a:cubicBezTo>
                  <a:pt x="49090" y="47914"/>
                  <a:pt x="49424" y="47701"/>
                  <a:pt x="49819" y="47488"/>
                </a:cubicBezTo>
                <a:cubicBezTo>
                  <a:pt x="50883" y="48036"/>
                  <a:pt x="53254" y="49130"/>
                  <a:pt x="54105" y="49525"/>
                </a:cubicBezTo>
                <a:cubicBezTo>
                  <a:pt x="54196" y="49555"/>
                  <a:pt x="54318" y="49586"/>
                  <a:pt x="54379" y="49616"/>
                </a:cubicBezTo>
                <a:cubicBezTo>
                  <a:pt x="54438" y="49634"/>
                  <a:pt x="54496" y="49642"/>
                  <a:pt x="54551" y="49642"/>
                </a:cubicBezTo>
                <a:cubicBezTo>
                  <a:pt x="54782" y="49642"/>
                  <a:pt x="54974" y="49496"/>
                  <a:pt x="55047" y="49251"/>
                </a:cubicBezTo>
                <a:cubicBezTo>
                  <a:pt x="55138" y="48947"/>
                  <a:pt x="54956" y="48643"/>
                  <a:pt x="54683" y="48552"/>
                </a:cubicBezTo>
                <a:cubicBezTo>
                  <a:pt x="54439" y="48491"/>
                  <a:pt x="52737" y="47701"/>
                  <a:pt x="50974" y="46850"/>
                </a:cubicBezTo>
                <a:cubicBezTo>
                  <a:pt x="51005" y="46850"/>
                  <a:pt x="51005" y="46820"/>
                  <a:pt x="51065" y="46820"/>
                </a:cubicBezTo>
                <a:cubicBezTo>
                  <a:pt x="53923" y="45300"/>
                  <a:pt x="56871" y="43689"/>
                  <a:pt x="59455" y="41652"/>
                </a:cubicBezTo>
                <a:cubicBezTo>
                  <a:pt x="61157" y="42716"/>
                  <a:pt x="63680" y="44266"/>
                  <a:pt x="63892" y="44449"/>
                </a:cubicBezTo>
                <a:cubicBezTo>
                  <a:pt x="63923" y="44510"/>
                  <a:pt x="63984" y="44510"/>
                  <a:pt x="64014" y="44540"/>
                </a:cubicBezTo>
                <a:cubicBezTo>
                  <a:pt x="64088" y="44558"/>
                  <a:pt x="64161" y="44568"/>
                  <a:pt x="64232" y="44568"/>
                </a:cubicBezTo>
                <a:cubicBezTo>
                  <a:pt x="64396" y="44568"/>
                  <a:pt x="64546" y="44515"/>
                  <a:pt x="64652" y="44388"/>
                </a:cubicBezTo>
                <a:cubicBezTo>
                  <a:pt x="64835" y="44145"/>
                  <a:pt x="64804" y="43780"/>
                  <a:pt x="64592" y="43598"/>
                </a:cubicBezTo>
                <a:cubicBezTo>
                  <a:pt x="64288" y="43324"/>
                  <a:pt x="61613" y="41683"/>
                  <a:pt x="60336" y="40893"/>
                </a:cubicBezTo>
                <a:cubicBezTo>
                  <a:pt x="60610" y="40649"/>
                  <a:pt x="60822" y="40467"/>
                  <a:pt x="61066" y="40254"/>
                </a:cubicBezTo>
                <a:lnTo>
                  <a:pt x="65230" y="40558"/>
                </a:lnTo>
                <a:cubicBezTo>
                  <a:pt x="65245" y="40560"/>
                  <a:pt x="65261" y="40561"/>
                  <a:pt x="65276" y="40561"/>
                </a:cubicBezTo>
                <a:cubicBezTo>
                  <a:pt x="65561" y="40561"/>
                  <a:pt x="65809" y="40299"/>
                  <a:pt x="65838" y="40011"/>
                </a:cubicBezTo>
                <a:cubicBezTo>
                  <a:pt x="65868" y="39707"/>
                  <a:pt x="65595" y="39434"/>
                  <a:pt x="65291" y="39403"/>
                </a:cubicBezTo>
                <a:lnTo>
                  <a:pt x="62099" y="39190"/>
                </a:lnTo>
                <a:cubicBezTo>
                  <a:pt x="63467" y="37823"/>
                  <a:pt x="64683" y="36333"/>
                  <a:pt x="65747" y="34783"/>
                </a:cubicBezTo>
                <a:cubicBezTo>
                  <a:pt x="67175" y="34813"/>
                  <a:pt x="70306" y="34874"/>
                  <a:pt x="70519" y="34874"/>
                </a:cubicBezTo>
                <a:cubicBezTo>
                  <a:pt x="70567" y="34909"/>
                  <a:pt x="70617" y="34925"/>
                  <a:pt x="70666" y="34925"/>
                </a:cubicBezTo>
                <a:cubicBezTo>
                  <a:pt x="70830" y="34925"/>
                  <a:pt x="70975" y="34744"/>
                  <a:pt x="70975" y="34509"/>
                </a:cubicBezTo>
                <a:cubicBezTo>
                  <a:pt x="70975" y="34206"/>
                  <a:pt x="70701" y="33962"/>
                  <a:pt x="70397" y="33962"/>
                </a:cubicBezTo>
                <a:cubicBezTo>
                  <a:pt x="70245" y="33962"/>
                  <a:pt x="68209" y="33932"/>
                  <a:pt x="66415" y="33871"/>
                </a:cubicBezTo>
                <a:cubicBezTo>
                  <a:pt x="66628" y="33476"/>
                  <a:pt x="66871" y="33111"/>
                  <a:pt x="67054" y="32716"/>
                </a:cubicBezTo>
                <a:lnTo>
                  <a:pt x="71187" y="30923"/>
                </a:lnTo>
                <a:cubicBezTo>
                  <a:pt x="71461" y="30832"/>
                  <a:pt x="71613" y="30467"/>
                  <a:pt x="71491" y="30224"/>
                </a:cubicBezTo>
                <a:cubicBezTo>
                  <a:pt x="71422" y="30015"/>
                  <a:pt x="71194" y="29877"/>
                  <a:pt x="70981" y="29877"/>
                </a:cubicBezTo>
                <a:cubicBezTo>
                  <a:pt x="70915" y="29877"/>
                  <a:pt x="70850" y="29891"/>
                  <a:pt x="70792" y="29920"/>
                </a:cubicBezTo>
                <a:lnTo>
                  <a:pt x="67905" y="31166"/>
                </a:lnTo>
                <a:cubicBezTo>
                  <a:pt x="68604" y="29646"/>
                  <a:pt x="69181" y="28096"/>
                  <a:pt x="69607" y="26485"/>
                </a:cubicBezTo>
                <a:cubicBezTo>
                  <a:pt x="69972" y="26272"/>
                  <a:pt x="70549" y="25877"/>
                  <a:pt x="71552" y="25239"/>
                </a:cubicBezTo>
                <a:cubicBezTo>
                  <a:pt x="72616" y="24540"/>
                  <a:pt x="73619" y="23841"/>
                  <a:pt x="73619" y="23841"/>
                </a:cubicBezTo>
                <a:cubicBezTo>
                  <a:pt x="73893" y="23689"/>
                  <a:pt x="73984" y="23294"/>
                  <a:pt x="73771" y="23081"/>
                </a:cubicBezTo>
                <a:cubicBezTo>
                  <a:pt x="73677" y="22911"/>
                  <a:pt x="73500" y="22811"/>
                  <a:pt x="73322" y="22811"/>
                </a:cubicBezTo>
                <a:cubicBezTo>
                  <a:pt x="73213" y="22811"/>
                  <a:pt x="73103" y="22848"/>
                  <a:pt x="73011" y="22929"/>
                </a:cubicBezTo>
                <a:cubicBezTo>
                  <a:pt x="72069" y="23567"/>
                  <a:pt x="70823" y="24357"/>
                  <a:pt x="69941" y="24965"/>
                </a:cubicBezTo>
                <a:cubicBezTo>
                  <a:pt x="70245" y="23415"/>
                  <a:pt x="70367" y="21865"/>
                  <a:pt x="70276" y="20284"/>
                </a:cubicBezTo>
                <a:cubicBezTo>
                  <a:pt x="70276" y="19980"/>
                  <a:pt x="70032" y="19768"/>
                  <a:pt x="69728" y="19768"/>
                </a:cubicBezTo>
                <a:cubicBezTo>
                  <a:pt x="69424" y="19768"/>
                  <a:pt x="69181" y="20041"/>
                  <a:pt x="69181" y="20345"/>
                </a:cubicBezTo>
                <a:cubicBezTo>
                  <a:pt x="69272" y="21926"/>
                  <a:pt x="69121" y="23567"/>
                  <a:pt x="68756" y="25208"/>
                </a:cubicBezTo>
                <a:cubicBezTo>
                  <a:pt x="68421" y="24935"/>
                  <a:pt x="67965" y="24601"/>
                  <a:pt x="67327" y="24145"/>
                </a:cubicBezTo>
                <a:lnTo>
                  <a:pt x="65199" y="22625"/>
                </a:lnTo>
                <a:cubicBezTo>
                  <a:pt x="65091" y="22540"/>
                  <a:pt x="64972" y="22504"/>
                  <a:pt x="64860" y="22504"/>
                </a:cubicBezTo>
                <a:cubicBezTo>
                  <a:pt x="64689" y="22504"/>
                  <a:pt x="64531" y="22588"/>
                  <a:pt x="64440" y="22716"/>
                </a:cubicBezTo>
                <a:cubicBezTo>
                  <a:pt x="64257" y="22990"/>
                  <a:pt x="64318" y="23324"/>
                  <a:pt x="64561" y="23476"/>
                </a:cubicBezTo>
                <a:cubicBezTo>
                  <a:pt x="65868" y="24449"/>
                  <a:pt x="67783" y="25816"/>
                  <a:pt x="68513" y="26333"/>
                </a:cubicBezTo>
                <a:cubicBezTo>
                  <a:pt x="68057" y="28005"/>
                  <a:pt x="67388" y="29677"/>
                  <a:pt x="66567" y="31318"/>
                </a:cubicBezTo>
                <a:lnTo>
                  <a:pt x="63801" y="28278"/>
                </a:lnTo>
                <a:cubicBezTo>
                  <a:pt x="63691" y="28153"/>
                  <a:pt x="63541" y="28092"/>
                  <a:pt x="63387" y="28092"/>
                </a:cubicBezTo>
                <a:cubicBezTo>
                  <a:pt x="63244" y="28092"/>
                  <a:pt x="63098" y="28145"/>
                  <a:pt x="62981" y="28248"/>
                </a:cubicBezTo>
                <a:cubicBezTo>
                  <a:pt x="62768" y="28430"/>
                  <a:pt x="62768" y="28795"/>
                  <a:pt x="62950" y="29038"/>
                </a:cubicBezTo>
                <a:lnTo>
                  <a:pt x="65990" y="32382"/>
                </a:lnTo>
                <a:lnTo>
                  <a:pt x="65321" y="33506"/>
                </a:lnTo>
                <a:lnTo>
                  <a:pt x="61218" y="29707"/>
                </a:lnTo>
                <a:cubicBezTo>
                  <a:pt x="61108" y="29611"/>
                  <a:pt x="60980" y="29565"/>
                  <a:pt x="60850" y="29565"/>
                </a:cubicBezTo>
                <a:cubicBezTo>
                  <a:pt x="60692" y="29565"/>
                  <a:pt x="60531" y="29634"/>
                  <a:pt x="60397" y="29768"/>
                </a:cubicBezTo>
                <a:cubicBezTo>
                  <a:pt x="60184" y="29981"/>
                  <a:pt x="60215" y="30315"/>
                  <a:pt x="60458" y="30558"/>
                </a:cubicBezTo>
                <a:lnTo>
                  <a:pt x="64652" y="34509"/>
                </a:lnTo>
                <a:cubicBezTo>
                  <a:pt x="63588" y="36029"/>
                  <a:pt x="62373" y="37427"/>
                  <a:pt x="61005" y="38795"/>
                </a:cubicBezTo>
                <a:lnTo>
                  <a:pt x="60063" y="35391"/>
                </a:lnTo>
                <a:cubicBezTo>
                  <a:pt x="60011" y="35131"/>
                  <a:pt x="59781" y="34983"/>
                  <a:pt x="59526" y="34983"/>
                </a:cubicBezTo>
                <a:cubicBezTo>
                  <a:pt x="59483" y="34983"/>
                  <a:pt x="59438" y="34987"/>
                  <a:pt x="59394" y="34996"/>
                </a:cubicBezTo>
                <a:cubicBezTo>
                  <a:pt x="59090" y="35087"/>
                  <a:pt x="58938" y="35391"/>
                  <a:pt x="58999" y="35695"/>
                </a:cubicBezTo>
                <a:lnTo>
                  <a:pt x="60093" y="39677"/>
                </a:lnTo>
                <a:cubicBezTo>
                  <a:pt x="59880" y="39890"/>
                  <a:pt x="59607" y="40133"/>
                  <a:pt x="59333" y="40315"/>
                </a:cubicBezTo>
                <a:lnTo>
                  <a:pt x="56415" y="36303"/>
                </a:lnTo>
                <a:cubicBezTo>
                  <a:pt x="56309" y="36143"/>
                  <a:pt x="56150" y="36066"/>
                  <a:pt x="55989" y="36066"/>
                </a:cubicBezTo>
                <a:cubicBezTo>
                  <a:pt x="55873" y="36066"/>
                  <a:pt x="55756" y="36105"/>
                  <a:pt x="55655" y="36181"/>
                </a:cubicBezTo>
                <a:cubicBezTo>
                  <a:pt x="55382" y="36364"/>
                  <a:pt x="55351" y="36698"/>
                  <a:pt x="55534" y="36941"/>
                </a:cubicBezTo>
                <a:lnTo>
                  <a:pt x="58512" y="41014"/>
                </a:lnTo>
                <a:cubicBezTo>
                  <a:pt x="56050" y="42990"/>
                  <a:pt x="53193" y="44510"/>
                  <a:pt x="50427" y="45969"/>
                </a:cubicBezTo>
                <a:lnTo>
                  <a:pt x="50184" y="46090"/>
                </a:lnTo>
                <a:lnTo>
                  <a:pt x="50184" y="42169"/>
                </a:lnTo>
                <a:cubicBezTo>
                  <a:pt x="50184" y="41865"/>
                  <a:pt x="49910" y="41622"/>
                  <a:pt x="49606" y="41622"/>
                </a:cubicBezTo>
                <a:cubicBezTo>
                  <a:pt x="49302" y="41622"/>
                  <a:pt x="49059" y="41865"/>
                  <a:pt x="49059" y="42169"/>
                </a:cubicBezTo>
                <a:lnTo>
                  <a:pt x="49059" y="46698"/>
                </a:lnTo>
                <a:cubicBezTo>
                  <a:pt x="48695" y="46880"/>
                  <a:pt x="48360" y="47093"/>
                  <a:pt x="47995" y="47276"/>
                </a:cubicBezTo>
                <a:lnTo>
                  <a:pt x="47296" y="43324"/>
                </a:lnTo>
                <a:cubicBezTo>
                  <a:pt x="47268" y="43042"/>
                  <a:pt x="47005" y="42865"/>
                  <a:pt x="46724" y="42865"/>
                </a:cubicBezTo>
                <a:cubicBezTo>
                  <a:pt x="46702" y="42865"/>
                  <a:pt x="46680" y="42866"/>
                  <a:pt x="46658" y="42868"/>
                </a:cubicBezTo>
                <a:cubicBezTo>
                  <a:pt x="46354" y="42899"/>
                  <a:pt x="46172" y="43203"/>
                  <a:pt x="46202" y="43507"/>
                </a:cubicBezTo>
                <a:lnTo>
                  <a:pt x="46962" y="47853"/>
                </a:lnTo>
                <a:cubicBezTo>
                  <a:pt x="46658" y="48036"/>
                  <a:pt x="46354" y="48187"/>
                  <a:pt x="46050" y="48370"/>
                </a:cubicBezTo>
                <a:cubicBezTo>
                  <a:pt x="44196" y="49464"/>
                  <a:pt x="42555" y="50528"/>
                  <a:pt x="41035" y="51561"/>
                </a:cubicBezTo>
                <a:lnTo>
                  <a:pt x="41308" y="48218"/>
                </a:lnTo>
                <a:cubicBezTo>
                  <a:pt x="41339" y="47914"/>
                  <a:pt x="41096" y="47640"/>
                  <a:pt x="40761" y="47610"/>
                </a:cubicBezTo>
                <a:cubicBezTo>
                  <a:pt x="40742" y="47608"/>
                  <a:pt x="40723" y="47607"/>
                  <a:pt x="40704" y="47607"/>
                </a:cubicBezTo>
                <a:cubicBezTo>
                  <a:pt x="40424" y="47607"/>
                  <a:pt x="40182" y="47814"/>
                  <a:pt x="40153" y="48127"/>
                </a:cubicBezTo>
                <a:lnTo>
                  <a:pt x="39849" y="52412"/>
                </a:lnTo>
                <a:cubicBezTo>
                  <a:pt x="39515" y="52625"/>
                  <a:pt x="39211" y="52868"/>
                  <a:pt x="38907" y="53081"/>
                </a:cubicBezTo>
                <a:lnTo>
                  <a:pt x="38299" y="49008"/>
                </a:lnTo>
                <a:cubicBezTo>
                  <a:pt x="38272" y="48739"/>
                  <a:pt x="38032" y="48542"/>
                  <a:pt x="37766" y="48542"/>
                </a:cubicBezTo>
                <a:cubicBezTo>
                  <a:pt x="37731" y="48542"/>
                  <a:pt x="37696" y="48545"/>
                  <a:pt x="37661" y="48552"/>
                </a:cubicBezTo>
                <a:cubicBezTo>
                  <a:pt x="37357" y="48613"/>
                  <a:pt x="37114" y="48917"/>
                  <a:pt x="37205" y="49221"/>
                </a:cubicBezTo>
                <a:lnTo>
                  <a:pt x="37874" y="53871"/>
                </a:lnTo>
                <a:cubicBezTo>
                  <a:pt x="37205" y="54419"/>
                  <a:pt x="36597" y="54905"/>
                  <a:pt x="35928" y="55452"/>
                </a:cubicBezTo>
                <a:cubicBezTo>
                  <a:pt x="34834" y="56394"/>
                  <a:pt x="33740" y="57428"/>
                  <a:pt x="32706" y="58492"/>
                </a:cubicBezTo>
                <a:lnTo>
                  <a:pt x="32433" y="55543"/>
                </a:lnTo>
                <a:cubicBezTo>
                  <a:pt x="32404" y="55259"/>
                  <a:pt x="32163" y="55054"/>
                  <a:pt x="31883" y="55054"/>
                </a:cubicBezTo>
                <a:cubicBezTo>
                  <a:pt x="31864" y="55054"/>
                  <a:pt x="31844" y="55055"/>
                  <a:pt x="31825" y="55057"/>
                </a:cubicBezTo>
                <a:cubicBezTo>
                  <a:pt x="31521" y="55087"/>
                  <a:pt x="31308" y="55361"/>
                  <a:pt x="31339" y="55665"/>
                </a:cubicBezTo>
                <a:lnTo>
                  <a:pt x="31673" y="59586"/>
                </a:lnTo>
                <a:cubicBezTo>
                  <a:pt x="31551" y="59707"/>
                  <a:pt x="31460" y="59859"/>
                  <a:pt x="31339" y="60011"/>
                </a:cubicBezTo>
                <a:lnTo>
                  <a:pt x="30244" y="57306"/>
                </a:lnTo>
                <a:cubicBezTo>
                  <a:pt x="30152" y="57098"/>
                  <a:pt x="29936" y="56960"/>
                  <a:pt x="29717" y="56960"/>
                </a:cubicBezTo>
                <a:cubicBezTo>
                  <a:pt x="29649" y="56960"/>
                  <a:pt x="29580" y="56973"/>
                  <a:pt x="29515" y="57002"/>
                </a:cubicBezTo>
                <a:cubicBezTo>
                  <a:pt x="29211" y="57124"/>
                  <a:pt x="29089" y="57458"/>
                  <a:pt x="29211" y="57732"/>
                </a:cubicBezTo>
                <a:lnTo>
                  <a:pt x="30518" y="60954"/>
                </a:lnTo>
                <a:cubicBezTo>
                  <a:pt x="26992" y="65087"/>
                  <a:pt x="24287" y="69799"/>
                  <a:pt x="22797" y="74206"/>
                </a:cubicBezTo>
                <a:cubicBezTo>
                  <a:pt x="19484" y="73872"/>
                  <a:pt x="17357" y="72838"/>
                  <a:pt x="17326" y="72808"/>
                </a:cubicBezTo>
                <a:cubicBezTo>
                  <a:pt x="17113" y="72717"/>
                  <a:pt x="16931" y="72656"/>
                  <a:pt x="16749" y="72534"/>
                </a:cubicBezTo>
                <a:cubicBezTo>
                  <a:pt x="19150" y="70376"/>
                  <a:pt x="21217" y="67641"/>
                  <a:pt x="23041" y="64358"/>
                </a:cubicBezTo>
                <a:lnTo>
                  <a:pt x="26475" y="64206"/>
                </a:lnTo>
                <a:cubicBezTo>
                  <a:pt x="26779" y="64206"/>
                  <a:pt x="26992" y="63963"/>
                  <a:pt x="26992" y="63659"/>
                </a:cubicBezTo>
                <a:cubicBezTo>
                  <a:pt x="26992" y="63355"/>
                  <a:pt x="26749" y="63112"/>
                  <a:pt x="26445" y="63112"/>
                </a:cubicBezTo>
                <a:lnTo>
                  <a:pt x="23709" y="63233"/>
                </a:lnTo>
                <a:cubicBezTo>
                  <a:pt x="23801" y="63051"/>
                  <a:pt x="23892" y="62838"/>
                  <a:pt x="23952" y="62656"/>
                </a:cubicBezTo>
                <a:lnTo>
                  <a:pt x="27448" y="61440"/>
                </a:lnTo>
                <a:cubicBezTo>
                  <a:pt x="27752" y="61318"/>
                  <a:pt x="27934" y="61014"/>
                  <a:pt x="27813" y="60710"/>
                </a:cubicBezTo>
                <a:cubicBezTo>
                  <a:pt x="27720" y="60478"/>
                  <a:pt x="27520" y="60334"/>
                  <a:pt x="27295" y="60334"/>
                </a:cubicBezTo>
                <a:cubicBezTo>
                  <a:pt x="27226" y="60334"/>
                  <a:pt x="27154" y="60348"/>
                  <a:pt x="27083" y="60376"/>
                </a:cubicBezTo>
                <a:lnTo>
                  <a:pt x="24652" y="61227"/>
                </a:lnTo>
                <a:cubicBezTo>
                  <a:pt x="25715" y="58856"/>
                  <a:pt x="26658" y="56273"/>
                  <a:pt x="27509" y="53476"/>
                </a:cubicBezTo>
                <a:cubicBezTo>
                  <a:pt x="27722" y="52716"/>
                  <a:pt x="27934" y="51896"/>
                  <a:pt x="28147" y="51075"/>
                </a:cubicBezTo>
                <a:lnTo>
                  <a:pt x="32676" y="49768"/>
                </a:lnTo>
                <a:cubicBezTo>
                  <a:pt x="32980" y="49707"/>
                  <a:pt x="33132" y="49403"/>
                  <a:pt x="33041" y="49099"/>
                </a:cubicBezTo>
                <a:cubicBezTo>
                  <a:pt x="32989" y="48840"/>
                  <a:pt x="32760" y="48691"/>
                  <a:pt x="32504" y="48691"/>
                </a:cubicBezTo>
                <a:cubicBezTo>
                  <a:pt x="32461" y="48691"/>
                  <a:pt x="32416" y="48695"/>
                  <a:pt x="32372" y="48704"/>
                </a:cubicBezTo>
                <a:lnTo>
                  <a:pt x="28421" y="49859"/>
                </a:lnTo>
                <a:cubicBezTo>
                  <a:pt x="28481" y="49464"/>
                  <a:pt x="28573" y="49099"/>
                  <a:pt x="28633" y="48674"/>
                </a:cubicBezTo>
                <a:lnTo>
                  <a:pt x="32402" y="46637"/>
                </a:lnTo>
                <a:cubicBezTo>
                  <a:pt x="32676" y="46485"/>
                  <a:pt x="32798" y="46121"/>
                  <a:pt x="32646" y="45877"/>
                </a:cubicBezTo>
                <a:cubicBezTo>
                  <a:pt x="32539" y="45685"/>
                  <a:pt x="32327" y="45568"/>
                  <a:pt x="32126" y="45568"/>
                </a:cubicBezTo>
                <a:cubicBezTo>
                  <a:pt x="32041" y="45568"/>
                  <a:pt x="31958" y="45589"/>
                  <a:pt x="31886" y="45634"/>
                </a:cubicBezTo>
                <a:lnTo>
                  <a:pt x="28907" y="47245"/>
                </a:lnTo>
                <a:cubicBezTo>
                  <a:pt x="29241" y="45452"/>
                  <a:pt x="29515" y="43507"/>
                  <a:pt x="29788" y="41348"/>
                </a:cubicBezTo>
                <a:cubicBezTo>
                  <a:pt x="29819" y="41014"/>
                  <a:pt x="29849" y="40649"/>
                  <a:pt x="29910" y="40285"/>
                </a:cubicBezTo>
                <a:lnTo>
                  <a:pt x="34165" y="39190"/>
                </a:lnTo>
                <a:cubicBezTo>
                  <a:pt x="34469" y="39099"/>
                  <a:pt x="34652" y="38795"/>
                  <a:pt x="34561" y="38491"/>
                </a:cubicBezTo>
                <a:cubicBezTo>
                  <a:pt x="34508" y="38227"/>
                  <a:pt x="34270" y="38054"/>
                  <a:pt x="34009" y="38054"/>
                </a:cubicBezTo>
                <a:cubicBezTo>
                  <a:pt x="33970" y="38054"/>
                  <a:pt x="33931" y="38058"/>
                  <a:pt x="33892" y="38066"/>
                </a:cubicBezTo>
                <a:lnTo>
                  <a:pt x="30001" y="39069"/>
                </a:lnTo>
                <a:cubicBezTo>
                  <a:pt x="30062" y="38674"/>
                  <a:pt x="30092" y="38279"/>
                  <a:pt x="30092" y="37883"/>
                </a:cubicBezTo>
                <a:lnTo>
                  <a:pt x="34226" y="36029"/>
                </a:lnTo>
                <a:cubicBezTo>
                  <a:pt x="34500" y="35908"/>
                  <a:pt x="34652" y="35573"/>
                  <a:pt x="34500" y="35300"/>
                </a:cubicBezTo>
                <a:cubicBezTo>
                  <a:pt x="34411" y="35101"/>
                  <a:pt x="34210" y="34966"/>
                  <a:pt x="34002" y="34966"/>
                </a:cubicBezTo>
                <a:cubicBezTo>
                  <a:pt x="33924" y="34966"/>
                  <a:pt x="33845" y="34985"/>
                  <a:pt x="33770" y="35026"/>
                </a:cubicBezTo>
                <a:lnTo>
                  <a:pt x="30214" y="36637"/>
                </a:lnTo>
                <a:lnTo>
                  <a:pt x="30214" y="36364"/>
                </a:lnTo>
                <a:cubicBezTo>
                  <a:pt x="30427" y="33202"/>
                  <a:pt x="30670" y="29981"/>
                  <a:pt x="31430" y="26941"/>
                </a:cubicBezTo>
                <a:lnTo>
                  <a:pt x="36354" y="28005"/>
                </a:lnTo>
                <a:cubicBezTo>
                  <a:pt x="36402" y="28019"/>
                  <a:pt x="36450" y="28026"/>
                  <a:pt x="36498" y="28026"/>
                </a:cubicBezTo>
                <a:cubicBezTo>
                  <a:pt x="36748" y="28026"/>
                  <a:pt x="36967" y="27835"/>
                  <a:pt x="36992" y="27579"/>
                </a:cubicBezTo>
                <a:cubicBezTo>
                  <a:pt x="37083" y="27275"/>
                  <a:pt x="36901" y="26971"/>
                  <a:pt x="36597" y="26941"/>
                </a:cubicBezTo>
                <a:lnTo>
                  <a:pt x="31734" y="25968"/>
                </a:lnTo>
                <a:cubicBezTo>
                  <a:pt x="31795" y="25664"/>
                  <a:pt x="31916" y="25300"/>
                  <a:pt x="32038" y="24996"/>
                </a:cubicBezTo>
                <a:lnTo>
                  <a:pt x="36111" y="24388"/>
                </a:lnTo>
                <a:cubicBezTo>
                  <a:pt x="36415" y="24357"/>
                  <a:pt x="36658" y="24053"/>
                  <a:pt x="36597" y="23749"/>
                </a:cubicBezTo>
                <a:cubicBezTo>
                  <a:pt x="36543" y="23481"/>
                  <a:pt x="36299" y="23283"/>
                  <a:pt x="36033" y="23283"/>
                </a:cubicBezTo>
                <a:cubicBezTo>
                  <a:pt x="35999" y="23283"/>
                  <a:pt x="35964" y="23286"/>
                  <a:pt x="35928" y="23294"/>
                </a:cubicBezTo>
                <a:lnTo>
                  <a:pt x="32402" y="23810"/>
                </a:lnTo>
                <a:cubicBezTo>
                  <a:pt x="33071" y="22047"/>
                  <a:pt x="33892" y="20345"/>
                  <a:pt x="34834" y="18765"/>
                </a:cubicBezTo>
                <a:lnTo>
                  <a:pt x="40153" y="21014"/>
                </a:lnTo>
                <a:cubicBezTo>
                  <a:pt x="40224" y="21045"/>
                  <a:pt x="40299" y="21060"/>
                  <a:pt x="40373" y="21060"/>
                </a:cubicBezTo>
                <a:cubicBezTo>
                  <a:pt x="40586" y="21060"/>
                  <a:pt x="40793" y="20935"/>
                  <a:pt x="40883" y="20710"/>
                </a:cubicBezTo>
                <a:cubicBezTo>
                  <a:pt x="40974" y="20436"/>
                  <a:pt x="40883" y="20102"/>
                  <a:pt x="40579" y="19980"/>
                </a:cubicBezTo>
                <a:lnTo>
                  <a:pt x="35412" y="17822"/>
                </a:lnTo>
                <a:cubicBezTo>
                  <a:pt x="35624" y="17427"/>
                  <a:pt x="35898" y="17062"/>
                  <a:pt x="36172" y="16728"/>
                </a:cubicBezTo>
                <a:lnTo>
                  <a:pt x="40457" y="18126"/>
                </a:lnTo>
                <a:cubicBezTo>
                  <a:pt x="40523" y="18153"/>
                  <a:pt x="40589" y="18165"/>
                  <a:pt x="40653" y="18165"/>
                </a:cubicBezTo>
                <a:cubicBezTo>
                  <a:pt x="40884" y="18165"/>
                  <a:pt x="41092" y="18006"/>
                  <a:pt x="41187" y="17792"/>
                </a:cubicBezTo>
                <a:cubicBezTo>
                  <a:pt x="41308" y="17488"/>
                  <a:pt x="41096" y="17184"/>
                  <a:pt x="40852" y="17062"/>
                </a:cubicBezTo>
                <a:lnTo>
                  <a:pt x="36931" y="15786"/>
                </a:lnTo>
                <a:cubicBezTo>
                  <a:pt x="38056" y="14357"/>
                  <a:pt x="39333" y="13081"/>
                  <a:pt x="40640" y="11986"/>
                </a:cubicBezTo>
                <a:cubicBezTo>
                  <a:pt x="41400" y="12442"/>
                  <a:pt x="43467" y="13597"/>
                  <a:pt x="44865" y="14418"/>
                </a:cubicBezTo>
                <a:cubicBezTo>
                  <a:pt x="44895" y="14418"/>
                  <a:pt x="44895" y="14448"/>
                  <a:pt x="44956" y="14448"/>
                </a:cubicBezTo>
                <a:cubicBezTo>
                  <a:pt x="45021" y="14481"/>
                  <a:pt x="45091" y="14496"/>
                  <a:pt x="45160" y="14496"/>
                </a:cubicBezTo>
                <a:cubicBezTo>
                  <a:pt x="45349" y="14496"/>
                  <a:pt x="45536" y="14383"/>
                  <a:pt x="45625" y="14205"/>
                </a:cubicBezTo>
                <a:cubicBezTo>
                  <a:pt x="45777" y="13962"/>
                  <a:pt x="45716" y="13597"/>
                  <a:pt x="45442" y="13445"/>
                </a:cubicBezTo>
                <a:cubicBezTo>
                  <a:pt x="45442" y="13445"/>
                  <a:pt x="44287" y="12807"/>
                  <a:pt x="43163" y="12138"/>
                </a:cubicBezTo>
                <a:cubicBezTo>
                  <a:pt x="42463" y="11743"/>
                  <a:pt x="41977" y="11439"/>
                  <a:pt x="41612" y="11257"/>
                </a:cubicBezTo>
                <a:cubicBezTo>
                  <a:pt x="42919" y="10254"/>
                  <a:pt x="44378" y="9464"/>
                  <a:pt x="45868" y="8856"/>
                </a:cubicBezTo>
                <a:cubicBezTo>
                  <a:pt x="46172" y="8734"/>
                  <a:pt x="46263" y="8400"/>
                  <a:pt x="46172" y="8126"/>
                </a:cubicBezTo>
                <a:cubicBezTo>
                  <a:pt x="46080" y="7897"/>
                  <a:pt x="45867" y="7788"/>
                  <a:pt x="45650" y="7788"/>
                </a:cubicBezTo>
                <a:cubicBezTo>
                  <a:pt x="45580" y="7788"/>
                  <a:pt x="45509" y="7800"/>
                  <a:pt x="45442" y="7822"/>
                </a:cubicBezTo>
                <a:cubicBezTo>
                  <a:pt x="43983" y="8400"/>
                  <a:pt x="42615" y="9160"/>
                  <a:pt x="41339" y="10071"/>
                </a:cubicBezTo>
                <a:cubicBezTo>
                  <a:pt x="41491" y="9008"/>
                  <a:pt x="41734" y="7518"/>
                  <a:pt x="41947" y="6424"/>
                </a:cubicBezTo>
                <a:cubicBezTo>
                  <a:pt x="41977" y="6120"/>
                  <a:pt x="41795" y="5816"/>
                  <a:pt x="41491" y="5786"/>
                </a:cubicBezTo>
                <a:cubicBezTo>
                  <a:pt x="41456" y="5779"/>
                  <a:pt x="41421" y="5775"/>
                  <a:pt x="41386" y="5775"/>
                </a:cubicBezTo>
                <a:cubicBezTo>
                  <a:pt x="41120" y="5775"/>
                  <a:pt x="40876" y="5973"/>
                  <a:pt x="40822" y="6242"/>
                </a:cubicBezTo>
                <a:cubicBezTo>
                  <a:pt x="40822" y="6242"/>
                  <a:pt x="40640" y="7488"/>
                  <a:pt x="40427" y="8734"/>
                </a:cubicBezTo>
                <a:cubicBezTo>
                  <a:pt x="40214" y="9919"/>
                  <a:pt x="40123" y="10588"/>
                  <a:pt x="40062" y="11014"/>
                </a:cubicBezTo>
                <a:cubicBezTo>
                  <a:pt x="38786" y="12047"/>
                  <a:pt x="37600" y="13172"/>
                  <a:pt x="36506" y="14509"/>
                </a:cubicBezTo>
                <a:lnTo>
                  <a:pt x="36476" y="11348"/>
                </a:lnTo>
                <a:cubicBezTo>
                  <a:pt x="36476" y="11061"/>
                  <a:pt x="36232" y="10829"/>
                  <a:pt x="35949" y="10829"/>
                </a:cubicBezTo>
                <a:cubicBezTo>
                  <a:pt x="35932" y="10829"/>
                  <a:pt x="35915" y="10830"/>
                  <a:pt x="35898" y="10831"/>
                </a:cubicBezTo>
                <a:cubicBezTo>
                  <a:pt x="35594" y="10831"/>
                  <a:pt x="35320" y="11105"/>
                  <a:pt x="35351" y="11409"/>
                </a:cubicBezTo>
                <a:lnTo>
                  <a:pt x="35442" y="15877"/>
                </a:lnTo>
                <a:cubicBezTo>
                  <a:pt x="35168" y="16211"/>
                  <a:pt x="34956" y="16606"/>
                  <a:pt x="34682" y="16941"/>
                </a:cubicBezTo>
                <a:cubicBezTo>
                  <a:pt x="33922" y="15360"/>
                  <a:pt x="33010" y="13537"/>
                  <a:pt x="32980" y="13354"/>
                </a:cubicBezTo>
                <a:cubicBezTo>
                  <a:pt x="32887" y="13146"/>
                  <a:pt x="32671" y="13008"/>
                  <a:pt x="32452" y="13008"/>
                </a:cubicBezTo>
                <a:cubicBezTo>
                  <a:pt x="32384" y="13008"/>
                  <a:pt x="32316" y="13021"/>
                  <a:pt x="32251" y="13050"/>
                </a:cubicBezTo>
                <a:cubicBezTo>
                  <a:pt x="31977" y="13141"/>
                  <a:pt x="31825" y="13506"/>
                  <a:pt x="31947" y="13749"/>
                </a:cubicBezTo>
                <a:cubicBezTo>
                  <a:pt x="32038" y="13901"/>
                  <a:pt x="33375" y="16758"/>
                  <a:pt x="33983" y="18005"/>
                </a:cubicBezTo>
                <a:cubicBezTo>
                  <a:pt x="33010" y="19616"/>
                  <a:pt x="32190" y="21318"/>
                  <a:pt x="31491" y="23142"/>
                </a:cubicBezTo>
                <a:lnTo>
                  <a:pt x="29971" y="20345"/>
                </a:lnTo>
                <a:cubicBezTo>
                  <a:pt x="29864" y="20153"/>
                  <a:pt x="29667" y="20036"/>
                  <a:pt x="29465" y="20036"/>
                </a:cubicBezTo>
                <a:cubicBezTo>
                  <a:pt x="29379" y="20036"/>
                  <a:pt x="29292" y="20057"/>
                  <a:pt x="29211" y="20102"/>
                </a:cubicBezTo>
                <a:cubicBezTo>
                  <a:pt x="28937" y="20254"/>
                  <a:pt x="28816" y="20588"/>
                  <a:pt x="28968" y="20862"/>
                </a:cubicBezTo>
                <a:lnTo>
                  <a:pt x="30943" y="24570"/>
                </a:lnTo>
                <a:cubicBezTo>
                  <a:pt x="30852" y="24904"/>
                  <a:pt x="30761" y="25208"/>
                  <a:pt x="30670" y="25543"/>
                </a:cubicBezTo>
                <a:cubicBezTo>
                  <a:pt x="29393" y="24692"/>
                  <a:pt x="26810" y="22959"/>
                  <a:pt x="26475" y="22746"/>
                </a:cubicBezTo>
                <a:cubicBezTo>
                  <a:pt x="26396" y="22711"/>
                  <a:pt x="26311" y="22694"/>
                  <a:pt x="26226" y="22694"/>
                </a:cubicBezTo>
                <a:cubicBezTo>
                  <a:pt x="26022" y="22694"/>
                  <a:pt x="25823" y="22796"/>
                  <a:pt x="25715" y="22990"/>
                </a:cubicBezTo>
                <a:cubicBezTo>
                  <a:pt x="25563" y="23263"/>
                  <a:pt x="25685" y="23597"/>
                  <a:pt x="25928" y="23749"/>
                </a:cubicBezTo>
                <a:cubicBezTo>
                  <a:pt x="26202" y="23901"/>
                  <a:pt x="28694" y="25543"/>
                  <a:pt x="30366" y="26667"/>
                </a:cubicBezTo>
                <a:cubicBezTo>
                  <a:pt x="29515" y="29859"/>
                  <a:pt x="29302" y="33202"/>
                  <a:pt x="29059" y="36424"/>
                </a:cubicBezTo>
                <a:lnTo>
                  <a:pt x="29059" y="36516"/>
                </a:lnTo>
                <a:cubicBezTo>
                  <a:pt x="27570" y="35269"/>
                  <a:pt x="26171" y="34054"/>
                  <a:pt x="26019" y="33841"/>
                </a:cubicBezTo>
                <a:cubicBezTo>
                  <a:pt x="25918" y="33722"/>
                  <a:pt x="25750" y="33660"/>
                  <a:pt x="25585" y="33660"/>
                </a:cubicBezTo>
                <a:cubicBezTo>
                  <a:pt x="25453" y="33660"/>
                  <a:pt x="25323" y="33699"/>
                  <a:pt x="25229" y="33780"/>
                </a:cubicBezTo>
                <a:cubicBezTo>
                  <a:pt x="24986" y="33962"/>
                  <a:pt x="24956" y="34358"/>
                  <a:pt x="25138" y="34570"/>
                </a:cubicBezTo>
                <a:cubicBezTo>
                  <a:pt x="25411" y="34874"/>
                  <a:pt x="27874" y="37002"/>
                  <a:pt x="28937" y="37883"/>
                </a:cubicBezTo>
                <a:lnTo>
                  <a:pt x="28846" y="39130"/>
                </a:lnTo>
                <a:lnTo>
                  <a:pt x="24287" y="37245"/>
                </a:lnTo>
                <a:cubicBezTo>
                  <a:pt x="24216" y="37214"/>
                  <a:pt x="24141" y="37198"/>
                  <a:pt x="24067" y="37198"/>
                </a:cubicBezTo>
                <a:cubicBezTo>
                  <a:pt x="23855" y="37198"/>
                  <a:pt x="23648" y="37324"/>
                  <a:pt x="23557" y="37549"/>
                </a:cubicBezTo>
                <a:cubicBezTo>
                  <a:pt x="23436" y="37823"/>
                  <a:pt x="23557" y="38157"/>
                  <a:pt x="23861" y="38248"/>
                </a:cubicBezTo>
                <a:lnTo>
                  <a:pt x="28725" y="40315"/>
                </a:lnTo>
                <a:lnTo>
                  <a:pt x="28603" y="41348"/>
                </a:lnTo>
                <a:cubicBezTo>
                  <a:pt x="28390" y="43476"/>
                  <a:pt x="28086" y="45361"/>
                  <a:pt x="27782" y="47154"/>
                </a:cubicBezTo>
                <a:cubicBezTo>
                  <a:pt x="26658" y="45938"/>
                  <a:pt x="25411" y="44479"/>
                  <a:pt x="25229" y="44236"/>
                </a:cubicBezTo>
                <a:cubicBezTo>
                  <a:pt x="25118" y="44070"/>
                  <a:pt x="24939" y="43993"/>
                  <a:pt x="24769" y="43993"/>
                </a:cubicBezTo>
                <a:cubicBezTo>
                  <a:pt x="24659" y="43993"/>
                  <a:pt x="24552" y="44025"/>
                  <a:pt x="24469" y="44084"/>
                </a:cubicBezTo>
                <a:cubicBezTo>
                  <a:pt x="24196" y="44266"/>
                  <a:pt x="24165" y="44601"/>
                  <a:pt x="24317" y="44844"/>
                </a:cubicBezTo>
                <a:cubicBezTo>
                  <a:pt x="24621" y="45270"/>
                  <a:pt x="26810" y="47732"/>
                  <a:pt x="27509" y="48522"/>
                </a:cubicBezTo>
                <a:cubicBezTo>
                  <a:pt x="27418" y="48947"/>
                  <a:pt x="27326" y="49343"/>
                  <a:pt x="27235" y="49768"/>
                </a:cubicBezTo>
                <a:lnTo>
                  <a:pt x="22797" y="46789"/>
                </a:lnTo>
                <a:cubicBezTo>
                  <a:pt x="22690" y="46730"/>
                  <a:pt x="22574" y="46698"/>
                  <a:pt x="22463" y="46698"/>
                </a:cubicBezTo>
                <a:cubicBezTo>
                  <a:pt x="22290" y="46698"/>
                  <a:pt x="22130" y="46775"/>
                  <a:pt x="22038" y="46941"/>
                </a:cubicBezTo>
                <a:cubicBezTo>
                  <a:pt x="21855" y="47184"/>
                  <a:pt x="21916" y="47549"/>
                  <a:pt x="22190" y="47701"/>
                </a:cubicBezTo>
                <a:lnTo>
                  <a:pt x="27022" y="50923"/>
                </a:lnTo>
                <a:cubicBezTo>
                  <a:pt x="26810" y="51713"/>
                  <a:pt x="26627" y="52473"/>
                  <a:pt x="26415" y="53203"/>
                </a:cubicBezTo>
                <a:cubicBezTo>
                  <a:pt x="25563" y="56121"/>
                  <a:pt x="24530" y="58765"/>
                  <a:pt x="23436" y="61166"/>
                </a:cubicBezTo>
                <a:lnTo>
                  <a:pt x="20731" y="58522"/>
                </a:lnTo>
                <a:cubicBezTo>
                  <a:pt x="20624" y="58400"/>
                  <a:pt x="20487" y="58340"/>
                  <a:pt x="20347" y="58340"/>
                </a:cubicBezTo>
                <a:cubicBezTo>
                  <a:pt x="20206" y="58340"/>
                  <a:pt x="20062" y="58400"/>
                  <a:pt x="19940" y="58522"/>
                </a:cubicBezTo>
                <a:cubicBezTo>
                  <a:pt x="19727" y="58735"/>
                  <a:pt x="19727" y="59100"/>
                  <a:pt x="19940" y="59312"/>
                </a:cubicBezTo>
                <a:lnTo>
                  <a:pt x="22919" y="62230"/>
                </a:lnTo>
                <a:lnTo>
                  <a:pt x="22554" y="62929"/>
                </a:lnTo>
                <a:cubicBezTo>
                  <a:pt x="21490" y="62200"/>
                  <a:pt x="19576" y="60862"/>
                  <a:pt x="18998" y="60558"/>
                </a:cubicBezTo>
                <a:cubicBezTo>
                  <a:pt x="18917" y="60513"/>
                  <a:pt x="18830" y="60492"/>
                  <a:pt x="18744" y="60492"/>
                </a:cubicBezTo>
                <a:cubicBezTo>
                  <a:pt x="18542" y="60492"/>
                  <a:pt x="18345" y="60609"/>
                  <a:pt x="18238" y="60802"/>
                </a:cubicBezTo>
                <a:cubicBezTo>
                  <a:pt x="18086" y="61075"/>
                  <a:pt x="18208" y="61410"/>
                  <a:pt x="18451" y="61562"/>
                </a:cubicBezTo>
                <a:cubicBezTo>
                  <a:pt x="18907" y="61774"/>
                  <a:pt x="20822" y="63081"/>
                  <a:pt x="22007" y="63872"/>
                </a:cubicBezTo>
                <a:cubicBezTo>
                  <a:pt x="20214" y="67094"/>
                  <a:pt x="18117" y="69768"/>
                  <a:pt x="15715" y="71866"/>
                </a:cubicBezTo>
                <a:lnTo>
                  <a:pt x="15624" y="71957"/>
                </a:lnTo>
                <a:cubicBezTo>
                  <a:pt x="15168" y="71714"/>
                  <a:pt x="14743" y="71440"/>
                  <a:pt x="14287" y="71167"/>
                </a:cubicBezTo>
                <a:cubicBezTo>
                  <a:pt x="16293" y="67337"/>
                  <a:pt x="17478" y="62686"/>
                  <a:pt x="17813" y="57337"/>
                </a:cubicBezTo>
                <a:lnTo>
                  <a:pt x="20852" y="56090"/>
                </a:lnTo>
                <a:cubicBezTo>
                  <a:pt x="21126" y="55969"/>
                  <a:pt x="21278" y="55634"/>
                  <a:pt x="21156" y="55361"/>
                </a:cubicBezTo>
                <a:cubicBezTo>
                  <a:pt x="21066" y="55135"/>
                  <a:pt x="20859" y="55010"/>
                  <a:pt x="20646" y="55010"/>
                </a:cubicBezTo>
                <a:cubicBezTo>
                  <a:pt x="20572" y="55010"/>
                  <a:pt x="20497" y="55025"/>
                  <a:pt x="20427" y="55057"/>
                </a:cubicBezTo>
                <a:lnTo>
                  <a:pt x="18056" y="56121"/>
                </a:lnTo>
                <a:lnTo>
                  <a:pt x="18056" y="55543"/>
                </a:lnTo>
                <a:lnTo>
                  <a:pt x="20974" y="53172"/>
                </a:lnTo>
                <a:cubicBezTo>
                  <a:pt x="21186" y="52960"/>
                  <a:pt x="21217" y="52625"/>
                  <a:pt x="21034" y="52352"/>
                </a:cubicBezTo>
                <a:cubicBezTo>
                  <a:pt x="20933" y="52233"/>
                  <a:pt x="20784" y="52171"/>
                  <a:pt x="20625" y="52171"/>
                </a:cubicBezTo>
                <a:cubicBezTo>
                  <a:pt x="20498" y="52171"/>
                  <a:pt x="20365" y="52210"/>
                  <a:pt x="20244" y="52291"/>
                </a:cubicBezTo>
                <a:lnTo>
                  <a:pt x="18056" y="54084"/>
                </a:lnTo>
                <a:cubicBezTo>
                  <a:pt x="18056" y="52656"/>
                  <a:pt x="17995" y="51166"/>
                  <a:pt x="17904" y="49707"/>
                </a:cubicBezTo>
                <a:cubicBezTo>
                  <a:pt x="17843" y="48887"/>
                  <a:pt x="17782" y="48066"/>
                  <a:pt x="17661" y="47245"/>
                </a:cubicBezTo>
                <a:lnTo>
                  <a:pt x="21460" y="44449"/>
                </a:lnTo>
                <a:cubicBezTo>
                  <a:pt x="21734" y="44266"/>
                  <a:pt x="21764" y="43932"/>
                  <a:pt x="21582" y="43689"/>
                </a:cubicBezTo>
                <a:cubicBezTo>
                  <a:pt x="21471" y="43542"/>
                  <a:pt x="21294" y="43461"/>
                  <a:pt x="21124" y="43461"/>
                </a:cubicBezTo>
                <a:cubicBezTo>
                  <a:pt x="21013" y="43461"/>
                  <a:pt x="20906" y="43495"/>
                  <a:pt x="20822" y="43567"/>
                </a:cubicBezTo>
                <a:lnTo>
                  <a:pt x="17509" y="45969"/>
                </a:lnTo>
                <a:cubicBezTo>
                  <a:pt x="17478" y="45604"/>
                  <a:pt x="17387" y="45178"/>
                  <a:pt x="17326" y="44783"/>
                </a:cubicBezTo>
                <a:lnTo>
                  <a:pt x="20123" y="41622"/>
                </a:lnTo>
                <a:cubicBezTo>
                  <a:pt x="20335" y="41379"/>
                  <a:pt x="20335" y="41045"/>
                  <a:pt x="20092" y="40801"/>
                </a:cubicBezTo>
                <a:cubicBezTo>
                  <a:pt x="19993" y="40717"/>
                  <a:pt x="19862" y="40671"/>
                  <a:pt x="19728" y="40671"/>
                </a:cubicBezTo>
                <a:cubicBezTo>
                  <a:pt x="19574" y="40671"/>
                  <a:pt x="19416" y="40732"/>
                  <a:pt x="19302" y="40862"/>
                </a:cubicBezTo>
                <a:lnTo>
                  <a:pt x="17083" y="43355"/>
                </a:lnTo>
                <a:cubicBezTo>
                  <a:pt x="16779" y="41531"/>
                  <a:pt x="16384" y="39646"/>
                  <a:pt x="15867" y="37549"/>
                </a:cubicBezTo>
                <a:cubicBezTo>
                  <a:pt x="15806" y="37215"/>
                  <a:pt x="15715" y="36850"/>
                  <a:pt x="15624" y="36516"/>
                </a:cubicBezTo>
                <a:lnTo>
                  <a:pt x="19211" y="34023"/>
                </a:lnTo>
                <a:cubicBezTo>
                  <a:pt x="19484" y="33810"/>
                  <a:pt x="19515" y="33476"/>
                  <a:pt x="19363" y="33263"/>
                </a:cubicBezTo>
                <a:cubicBezTo>
                  <a:pt x="19250" y="33095"/>
                  <a:pt x="19081" y="33007"/>
                  <a:pt x="18910" y="33007"/>
                </a:cubicBezTo>
                <a:cubicBezTo>
                  <a:pt x="18803" y="33007"/>
                  <a:pt x="18696" y="33041"/>
                  <a:pt x="18603" y="33111"/>
                </a:cubicBezTo>
                <a:lnTo>
                  <a:pt x="15320" y="35391"/>
                </a:lnTo>
                <a:lnTo>
                  <a:pt x="14955" y="34236"/>
                </a:lnTo>
                <a:lnTo>
                  <a:pt x="18208" y="31075"/>
                </a:lnTo>
                <a:cubicBezTo>
                  <a:pt x="18420" y="30862"/>
                  <a:pt x="18420" y="30528"/>
                  <a:pt x="18208" y="30285"/>
                </a:cubicBezTo>
                <a:cubicBezTo>
                  <a:pt x="18086" y="30163"/>
                  <a:pt x="17942" y="30102"/>
                  <a:pt x="17797" y="30102"/>
                </a:cubicBezTo>
                <a:cubicBezTo>
                  <a:pt x="17653" y="30102"/>
                  <a:pt x="17509" y="30163"/>
                  <a:pt x="17387" y="30285"/>
                </a:cubicBezTo>
                <a:lnTo>
                  <a:pt x="14712" y="33020"/>
                </a:lnTo>
                <a:cubicBezTo>
                  <a:pt x="14651" y="32959"/>
                  <a:pt x="14651" y="32868"/>
                  <a:pt x="14621" y="32747"/>
                </a:cubicBezTo>
                <a:cubicBezTo>
                  <a:pt x="13740" y="29768"/>
                  <a:pt x="12828" y="26637"/>
                  <a:pt x="12524" y="23476"/>
                </a:cubicBezTo>
                <a:lnTo>
                  <a:pt x="17539" y="22777"/>
                </a:lnTo>
                <a:cubicBezTo>
                  <a:pt x="17843" y="22716"/>
                  <a:pt x="18086" y="22412"/>
                  <a:pt x="17995" y="22108"/>
                </a:cubicBezTo>
                <a:cubicBezTo>
                  <a:pt x="17968" y="21839"/>
                  <a:pt x="17727" y="21642"/>
                  <a:pt x="17462" y="21642"/>
                </a:cubicBezTo>
                <a:cubicBezTo>
                  <a:pt x="17427" y="21642"/>
                  <a:pt x="17392" y="21645"/>
                  <a:pt x="17357" y="21652"/>
                </a:cubicBezTo>
                <a:lnTo>
                  <a:pt x="12402" y="22382"/>
                </a:lnTo>
                <a:cubicBezTo>
                  <a:pt x="12372" y="22047"/>
                  <a:pt x="12372" y="21713"/>
                  <a:pt x="12372" y="21409"/>
                </a:cubicBezTo>
                <a:lnTo>
                  <a:pt x="16019" y="19372"/>
                </a:lnTo>
                <a:cubicBezTo>
                  <a:pt x="16293" y="19221"/>
                  <a:pt x="16414" y="18886"/>
                  <a:pt x="16262" y="18613"/>
                </a:cubicBezTo>
                <a:cubicBezTo>
                  <a:pt x="16156" y="18443"/>
                  <a:pt x="15947" y="18333"/>
                  <a:pt x="15748" y="18333"/>
                </a:cubicBezTo>
                <a:cubicBezTo>
                  <a:pt x="15661" y="18333"/>
                  <a:pt x="15576" y="18354"/>
                  <a:pt x="15502" y="18400"/>
                </a:cubicBezTo>
                <a:lnTo>
                  <a:pt x="12372" y="20102"/>
                </a:lnTo>
                <a:cubicBezTo>
                  <a:pt x="12372" y="18157"/>
                  <a:pt x="12554" y="16303"/>
                  <a:pt x="12919" y="14509"/>
                </a:cubicBezTo>
                <a:lnTo>
                  <a:pt x="18694" y="14783"/>
                </a:lnTo>
                <a:cubicBezTo>
                  <a:pt x="18998" y="14783"/>
                  <a:pt x="19241" y="14570"/>
                  <a:pt x="19241" y="14266"/>
                </a:cubicBezTo>
                <a:cubicBezTo>
                  <a:pt x="19241" y="13962"/>
                  <a:pt x="19028" y="13689"/>
                  <a:pt x="18724" y="13689"/>
                </a:cubicBezTo>
                <a:lnTo>
                  <a:pt x="13101" y="13415"/>
                </a:lnTo>
                <a:cubicBezTo>
                  <a:pt x="13223" y="12959"/>
                  <a:pt x="13314" y="12533"/>
                  <a:pt x="13436" y="12138"/>
                </a:cubicBezTo>
                <a:lnTo>
                  <a:pt x="17965" y="11986"/>
                </a:lnTo>
                <a:cubicBezTo>
                  <a:pt x="18268" y="11986"/>
                  <a:pt x="18512" y="11713"/>
                  <a:pt x="18512" y="11409"/>
                </a:cubicBezTo>
                <a:cubicBezTo>
                  <a:pt x="18512" y="11105"/>
                  <a:pt x="18238" y="10862"/>
                  <a:pt x="17934" y="10862"/>
                </a:cubicBezTo>
                <a:lnTo>
                  <a:pt x="13770" y="10983"/>
                </a:lnTo>
                <a:cubicBezTo>
                  <a:pt x="14347" y="9281"/>
                  <a:pt x="15107" y="7640"/>
                  <a:pt x="15989" y="6150"/>
                </a:cubicBezTo>
                <a:cubicBezTo>
                  <a:pt x="16870" y="6302"/>
                  <a:pt x="19180" y="6728"/>
                  <a:pt x="20791" y="7001"/>
                </a:cubicBezTo>
                <a:cubicBezTo>
                  <a:pt x="20813" y="7004"/>
                  <a:pt x="20835" y="7005"/>
                  <a:pt x="20857" y="7005"/>
                </a:cubicBezTo>
                <a:cubicBezTo>
                  <a:pt x="21138" y="7005"/>
                  <a:pt x="21401" y="6827"/>
                  <a:pt x="21430" y="6546"/>
                </a:cubicBezTo>
                <a:cubicBezTo>
                  <a:pt x="21460" y="6242"/>
                  <a:pt x="21278" y="5938"/>
                  <a:pt x="20974" y="5907"/>
                </a:cubicBezTo>
                <a:lnTo>
                  <a:pt x="18390" y="5451"/>
                </a:lnTo>
                <a:cubicBezTo>
                  <a:pt x="17630" y="5299"/>
                  <a:pt x="17053" y="5208"/>
                  <a:pt x="16627" y="5147"/>
                </a:cubicBezTo>
                <a:cubicBezTo>
                  <a:pt x="17539" y="3780"/>
                  <a:pt x="18633" y="2503"/>
                  <a:pt x="19819" y="1439"/>
                </a:cubicBezTo>
                <a:cubicBezTo>
                  <a:pt x="20062" y="1257"/>
                  <a:pt x="20062" y="892"/>
                  <a:pt x="19879" y="649"/>
                </a:cubicBezTo>
                <a:cubicBezTo>
                  <a:pt x="19769" y="538"/>
                  <a:pt x="19618" y="485"/>
                  <a:pt x="19463" y="485"/>
                </a:cubicBezTo>
                <a:cubicBezTo>
                  <a:pt x="19321" y="485"/>
                  <a:pt x="19176" y="531"/>
                  <a:pt x="19059" y="618"/>
                </a:cubicBezTo>
                <a:cubicBezTo>
                  <a:pt x="17934" y="1621"/>
                  <a:pt x="16901" y="2807"/>
                  <a:pt x="15958" y="4114"/>
                </a:cubicBezTo>
                <a:cubicBezTo>
                  <a:pt x="15776" y="3080"/>
                  <a:pt x="15472" y="1591"/>
                  <a:pt x="15259" y="466"/>
                </a:cubicBezTo>
                <a:cubicBezTo>
                  <a:pt x="15206" y="198"/>
                  <a:pt x="14985" y="0"/>
                  <a:pt x="1472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3" name="Google Shape;903;p23"/>
          <p:cNvGrpSpPr/>
          <p:nvPr/>
        </p:nvGrpSpPr>
        <p:grpSpPr>
          <a:xfrm>
            <a:off x="7381698" y="4186207"/>
            <a:ext cx="1797073" cy="1033785"/>
            <a:chOff x="4875177" y="3789354"/>
            <a:chExt cx="2486954" cy="1430646"/>
          </a:xfrm>
        </p:grpSpPr>
        <p:sp>
          <p:nvSpPr>
            <p:cNvPr id="904" name="Google Shape;904;p23"/>
            <p:cNvSpPr/>
            <p:nvPr/>
          </p:nvSpPr>
          <p:spPr>
            <a:xfrm>
              <a:off x="4875177" y="3789354"/>
              <a:ext cx="2486954" cy="1425364"/>
            </a:xfrm>
            <a:custGeom>
              <a:avLst/>
              <a:gdLst/>
              <a:ahLst/>
              <a:cxnLst/>
              <a:rect l="l" t="t" r="r" b="b"/>
              <a:pathLst>
                <a:path w="61734" h="35382" extrusionOk="0">
                  <a:moveTo>
                    <a:pt x="54226" y="1"/>
                  </a:moveTo>
                  <a:cubicBezTo>
                    <a:pt x="40426" y="1"/>
                    <a:pt x="28633" y="8785"/>
                    <a:pt x="24225" y="21065"/>
                  </a:cubicBezTo>
                  <a:cubicBezTo>
                    <a:pt x="22098" y="20092"/>
                    <a:pt x="19727" y="19576"/>
                    <a:pt x="17204" y="19576"/>
                  </a:cubicBezTo>
                  <a:cubicBezTo>
                    <a:pt x="8176" y="19576"/>
                    <a:pt x="760" y="26536"/>
                    <a:pt x="0" y="35381"/>
                  </a:cubicBezTo>
                  <a:lnTo>
                    <a:pt x="61734" y="35381"/>
                  </a:lnTo>
                  <a:lnTo>
                    <a:pt x="61734" y="913"/>
                  </a:lnTo>
                  <a:cubicBezTo>
                    <a:pt x="59302" y="305"/>
                    <a:pt x="56810" y="1"/>
                    <a:pt x="54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5818775" y="4365850"/>
              <a:ext cx="1174050" cy="854150"/>
            </a:xfrm>
            <a:custGeom>
              <a:avLst/>
              <a:gdLst/>
              <a:ahLst/>
              <a:cxnLst/>
              <a:rect l="l" t="t" r="r" b="b"/>
              <a:pathLst>
                <a:path w="46962" h="34166" extrusionOk="0">
                  <a:moveTo>
                    <a:pt x="45502" y="1"/>
                  </a:moveTo>
                  <a:cubicBezTo>
                    <a:pt x="35624" y="2828"/>
                    <a:pt x="27691" y="10274"/>
                    <a:pt x="24225" y="19849"/>
                  </a:cubicBezTo>
                  <a:cubicBezTo>
                    <a:pt x="22098" y="18907"/>
                    <a:pt x="19727" y="18360"/>
                    <a:pt x="17204" y="18360"/>
                  </a:cubicBezTo>
                  <a:cubicBezTo>
                    <a:pt x="8176" y="18360"/>
                    <a:pt x="760" y="25320"/>
                    <a:pt x="0" y="34165"/>
                  </a:cubicBezTo>
                  <a:lnTo>
                    <a:pt x="46961" y="34165"/>
                  </a:lnTo>
                  <a:cubicBezTo>
                    <a:pt x="37752" y="29302"/>
                    <a:pt x="33192" y="20822"/>
                    <a:pt x="35928" y="11764"/>
                  </a:cubicBezTo>
                  <a:cubicBezTo>
                    <a:pt x="37265" y="7296"/>
                    <a:pt x="41034" y="3314"/>
                    <a:pt x="45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23"/>
          <p:cNvSpPr/>
          <p:nvPr/>
        </p:nvSpPr>
        <p:spPr>
          <a:xfrm rot="-3269113" flipH="1">
            <a:off x="8327778" y="4314363"/>
            <a:ext cx="400396" cy="426565"/>
          </a:xfrm>
          <a:custGeom>
            <a:avLst/>
            <a:gdLst/>
            <a:ahLst/>
            <a:cxnLst/>
            <a:rect l="l" t="t" r="r" b="b"/>
            <a:pathLst>
              <a:path w="25017" h="26652" extrusionOk="0">
                <a:moveTo>
                  <a:pt x="10987" y="1"/>
                </a:moveTo>
                <a:cubicBezTo>
                  <a:pt x="10771" y="1"/>
                  <a:pt x="10554" y="12"/>
                  <a:pt x="10335" y="36"/>
                </a:cubicBezTo>
                <a:cubicBezTo>
                  <a:pt x="8815" y="188"/>
                  <a:pt x="7417" y="948"/>
                  <a:pt x="6049" y="1678"/>
                </a:cubicBezTo>
                <a:cubicBezTo>
                  <a:pt x="5107" y="2164"/>
                  <a:pt x="244" y="3988"/>
                  <a:pt x="122" y="5264"/>
                </a:cubicBezTo>
                <a:cubicBezTo>
                  <a:pt x="1" y="6571"/>
                  <a:pt x="2402" y="7088"/>
                  <a:pt x="3283" y="7605"/>
                </a:cubicBezTo>
                <a:cubicBezTo>
                  <a:pt x="7569" y="10219"/>
                  <a:pt x="7751" y="14748"/>
                  <a:pt x="8299" y="19307"/>
                </a:cubicBezTo>
                <a:cubicBezTo>
                  <a:pt x="8329" y="19702"/>
                  <a:pt x="8390" y="20067"/>
                  <a:pt x="8663" y="20340"/>
                </a:cubicBezTo>
                <a:cubicBezTo>
                  <a:pt x="8819" y="20474"/>
                  <a:pt x="9021" y="20534"/>
                  <a:pt x="9229" y="20534"/>
                </a:cubicBezTo>
                <a:cubicBezTo>
                  <a:pt x="9589" y="20534"/>
                  <a:pt x="9971" y="20355"/>
                  <a:pt x="10183" y="20067"/>
                </a:cubicBezTo>
                <a:cubicBezTo>
                  <a:pt x="10517" y="19611"/>
                  <a:pt x="10639" y="19003"/>
                  <a:pt x="10669" y="18425"/>
                </a:cubicBezTo>
                <a:cubicBezTo>
                  <a:pt x="10882" y="16754"/>
                  <a:pt x="11065" y="15082"/>
                  <a:pt x="11247" y="13380"/>
                </a:cubicBezTo>
                <a:cubicBezTo>
                  <a:pt x="13496" y="17027"/>
                  <a:pt x="12128" y="21769"/>
                  <a:pt x="13192" y="25933"/>
                </a:cubicBezTo>
                <a:cubicBezTo>
                  <a:pt x="13283" y="26146"/>
                  <a:pt x="13344" y="26389"/>
                  <a:pt x="13527" y="26541"/>
                </a:cubicBezTo>
                <a:cubicBezTo>
                  <a:pt x="13635" y="26618"/>
                  <a:pt x="13749" y="26652"/>
                  <a:pt x="13864" y="26652"/>
                </a:cubicBezTo>
                <a:cubicBezTo>
                  <a:pt x="14294" y="26652"/>
                  <a:pt x="14733" y="26176"/>
                  <a:pt x="14925" y="25720"/>
                </a:cubicBezTo>
                <a:cubicBezTo>
                  <a:pt x="16323" y="23046"/>
                  <a:pt x="16445" y="19945"/>
                  <a:pt x="16323" y="16906"/>
                </a:cubicBezTo>
                <a:lnTo>
                  <a:pt x="16323" y="16906"/>
                </a:lnTo>
                <a:cubicBezTo>
                  <a:pt x="16749" y="18851"/>
                  <a:pt x="17083" y="21374"/>
                  <a:pt x="17326" y="22438"/>
                </a:cubicBezTo>
                <a:cubicBezTo>
                  <a:pt x="17673" y="23751"/>
                  <a:pt x="18303" y="23873"/>
                  <a:pt x="18524" y="23873"/>
                </a:cubicBezTo>
                <a:cubicBezTo>
                  <a:pt x="18574" y="23873"/>
                  <a:pt x="18603" y="23866"/>
                  <a:pt x="18603" y="23866"/>
                </a:cubicBezTo>
                <a:cubicBezTo>
                  <a:pt x="18643" y="23872"/>
                  <a:pt x="18683" y="23875"/>
                  <a:pt x="18722" y="23875"/>
                </a:cubicBezTo>
                <a:cubicBezTo>
                  <a:pt x="19491" y="23875"/>
                  <a:pt x="19850" y="22760"/>
                  <a:pt x="19879" y="21921"/>
                </a:cubicBezTo>
                <a:cubicBezTo>
                  <a:pt x="19940" y="19945"/>
                  <a:pt x="19879" y="18030"/>
                  <a:pt x="19727" y="16055"/>
                </a:cubicBezTo>
                <a:lnTo>
                  <a:pt x="19727" y="16055"/>
                </a:lnTo>
                <a:cubicBezTo>
                  <a:pt x="20457" y="17726"/>
                  <a:pt x="20730" y="20036"/>
                  <a:pt x="21338" y="20371"/>
                </a:cubicBezTo>
                <a:cubicBezTo>
                  <a:pt x="21515" y="20473"/>
                  <a:pt x="21681" y="20512"/>
                  <a:pt x="21833" y="20512"/>
                </a:cubicBezTo>
                <a:cubicBezTo>
                  <a:pt x="22358" y="20512"/>
                  <a:pt x="22706" y="20036"/>
                  <a:pt x="22706" y="20036"/>
                </a:cubicBezTo>
                <a:cubicBezTo>
                  <a:pt x="23709" y="17635"/>
                  <a:pt x="22736" y="15021"/>
                  <a:pt x="21490" y="12650"/>
                </a:cubicBezTo>
                <a:lnTo>
                  <a:pt x="21490" y="12650"/>
                </a:lnTo>
                <a:cubicBezTo>
                  <a:pt x="22250" y="13319"/>
                  <a:pt x="22888" y="14292"/>
                  <a:pt x="23344" y="14626"/>
                </a:cubicBezTo>
                <a:cubicBezTo>
                  <a:pt x="23508" y="14741"/>
                  <a:pt x="23665" y="14782"/>
                  <a:pt x="23807" y="14782"/>
                </a:cubicBezTo>
                <a:cubicBezTo>
                  <a:pt x="24193" y="14782"/>
                  <a:pt x="24469" y="14474"/>
                  <a:pt x="24469" y="14474"/>
                </a:cubicBezTo>
                <a:cubicBezTo>
                  <a:pt x="25016" y="13471"/>
                  <a:pt x="24469" y="12316"/>
                  <a:pt x="23952" y="11374"/>
                </a:cubicBezTo>
                <a:cubicBezTo>
                  <a:pt x="22433" y="8669"/>
                  <a:pt x="20518" y="6206"/>
                  <a:pt x="18390" y="3988"/>
                </a:cubicBezTo>
                <a:cubicBezTo>
                  <a:pt x="16385" y="1955"/>
                  <a:pt x="13804" y="1"/>
                  <a:pt x="109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7" name="Google Shape;907;p23"/>
          <p:cNvGrpSpPr/>
          <p:nvPr/>
        </p:nvGrpSpPr>
        <p:grpSpPr>
          <a:xfrm flipH="1">
            <a:off x="1070592" y="1087479"/>
            <a:ext cx="6818864" cy="1586266"/>
            <a:chOff x="183978" y="2168336"/>
            <a:chExt cx="5341426" cy="1242571"/>
          </a:xfrm>
        </p:grpSpPr>
        <p:sp>
          <p:nvSpPr>
            <p:cNvPr id="908" name="Google Shape;908;p23"/>
            <p:cNvSpPr/>
            <p:nvPr/>
          </p:nvSpPr>
          <p:spPr>
            <a:xfrm>
              <a:off x="5393904" y="3338707"/>
              <a:ext cx="72225" cy="72200"/>
            </a:xfrm>
            <a:custGeom>
              <a:avLst/>
              <a:gdLst/>
              <a:ahLst/>
              <a:cxnLst/>
              <a:rect l="l" t="t" r="r" b="b"/>
              <a:pathLst>
                <a:path w="2889" h="2888" extrusionOk="0">
                  <a:moveTo>
                    <a:pt x="1460" y="0"/>
                  </a:moveTo>
                  <a:cubicBezTo>
                    <a:pt x="669" y="0"/>
                    <a:pt x="1" y="669"/>
                    <a:pt x="1" y="1459"/>
                  </a:cubicBezTo>
                  <a:cubicBezTo>
                    <a:pt x="1" y="2249"/>
                    <a:pt x="669" y="2888"/>
                    <a:pt x="1460" y="2888"/>
                  </a:cubicBezTo>
                  <a:cubicBezTo>
                    <a:pt x="2250" y="2888"/>
                    <a:pt x="2888" y="2249"/>
                    <a:pt x="2888" y="1459"/>
                  </a:cubicBezTo>
                  <a:cubicBezTo>
                    <a:pt x="2888" y="669"/>
                    <a:pt x="2250" y="0"/>
                    <a:pt x="1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5447104" y="3211807"/>
              <a:ext cx="78300" cy="77525"/>
            </a:xfrm>
            <a:custGeom>
              <a:avLst/>
              <a:gdLst/>
              <a:ahLst/>
              <a:cxnLst/>
              <a:rect l="l" t="t" r="r" b="b"/>
              <a:pathLst>
                <a:path w="3132" h="3101" extrusionOk="0">
                  <a:moveTo>
                    <a:pt x="1581" y="0"/>
                  </a:moveTo>
                  <a:cubicBezTo>
                    <a:pt x="699" y="0"/>
                    <a:pt x="0" y="669"/>
                    <a:pt x="0" y="1550"/>
                  </a:cubicBezTo>
                  <a:cubicBezTo>
                    <a:pt x="0" y="2432"/>
                    <a:pt x="699" y="3101"/>
                    <a:pt x="1581" y="3101"/>
                  </a:cubicBezTo>
                  <a:cubicBezTo>
                    <a:pt x="2432" y="3101"/>
                    <a:pt x="3131" y="2432"/>
                    <a:pt x="3131" y="1550"/>
                  </a:cubicBezTo>
                  <a:cubicBezTo>
                    <a:pt x="3131" y="669"/>
                    <a:pt x="2432" y="0"/>
                    <a:pt x="1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5448629" y="3055257"/>
              <a:ext cx="47125" cy="47150"/>
            </a:xfrm>
            <a:custGeom>
              <a:avLst/>
              <a:gdLst/>
              <a:ahLst/>
              <a:cxnLst/>
              <a:rect l="l" t="t" r="r" b="b"/>
              <a:pathLst>
                <a:path w="1885" h="1886" extrusionOk="0">
                  <a:moveTo>
                    <a:pt x="942" y="1"/>
                  </a:moveTo>
                  <a:cubicBezTo>
                    <a:pt x="395" y="1"/>
                    <a:pt x="0" y="396"/>
                    <a:pt x="0" y="943"/>
                  </a:cubicBezTo>
                  <a:cubicBezTo>
                    <a:pt x="0" y="1460"/>
                    <a:pt x="395" y="1885"/>
                    <a:pt x="942" y="1885"/>
                  </a:cubicBezTo>
                  <a:cubicBezTo>
                    <a:pt x="1459" y="1885"/>
                    <a:pt x="1885" y="1460"/>
                    <a:pt x="1885" y="943"/>
                  </a:cubicBezTo>
                  <a:cubicBezTo>
                    <a:pt x="1885" y="396"/>
                    <a:pt x="1459" y="1"/>
                    <a:pt x="9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183978" y="2932155"/>
              <a:ext cx="88950" cy="77375"/>
            </a:xfrm>
            <a:custGeom>
              <a:avLst/>
              <a:gdLst/>
              <a:ahLst/>
              <a:cxnLst/>
              <a:rect l="l" t="t" r="r" b="b"/>
              <a:pathLst>
                <a:path w="3558" h="3095" extrusionOk="0">
                  <a:moveTo>
                    <a:pt x="1749" y="1"/>
                  </a:moveTo>
                  <a:cubicBezTo>
                    <a:pt x="1516" y="1"/>
                    <a:pt x="1282" y="50"/>
                    <a:pt x="1065" y="155"/>
                  </a:cubicBezTo>
                  <a:cubicBezTo>
                    <a:pt x="305" y="580"/>
                    <a:pt x="1" y="1492"/>
                    <a:pt x="396" y="2252"/>
                  </a:cubicBezTo>
                  <a:cubicBezTo>
                    <a:pt x="652" y="2785"/>
                    <a:pt x="1208" y="3094"/>
                    <a:pt x="1779" y="3094"/>
                  </a:cubicBezTo>
                  <a:cubicBezTo>
                    <a:pt x="2022" y="3094"/>
                    <a:pt x="2267" y="3038"/>
                    <a:pt x="2493" y="2921"/>
                  </a:cubicBezTo>
                  <a:cubicBezTo>
                    <a:pt x="3253" y="2556"/>
                    <a:pt x="3557" y="1614"/>
                    <a:pt x="3162" y="854"/>
                  </a:cubicBezTo>
                  <a:cubicBezTo>
                    <a:pt x="2902" y="311"/>
                    <a:pt x="2331" y="1"/>
                    <a:pt x="1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228828" y="2852905"/>
              <a:ext cx="53975" cy="47350"/>
            </a:xfrm>
            <a:custGeom>
              <a:avLst/>
              <a:gdLst/>
              <a:ahLst/>
              <a:cxnLst/>
              <a:rect l="l" t="t" r="r" b="b"/>
              <a:pathLst>
                <a:path w="2159" h="1894" extrusionOk="0">
                  <a:moveTo>
                    <a:pt x="1081" y="1"/>
                  </a:moveTo>
                  <a:cubicBezTo>
                    <a:pt x="936" y="1"/>
                    <a:pt x="786" y="33"/>
                    <a:pt x="639" y="103"/>
                  </a:cubicBezTo>
                  <a:cubicBezTo>
                    <a:pt x="183" y="376"/>
                    <a:pt x="0" y="923"/>
                    <a:pt x="243" y="1379"/>
                  </a:cubicBezTo>
                  <a:cubicBezTo>
                    <a:pt x="396" y="1707"/>
                    <a:pt x="738" y="1893"/>
                    <a:pt x="1098" y="1893"/>
                  </a:cubicBezTo>
                  <a:cubicBezTo>
                    <a:pt x="1239" y="1893"/>
                    <a:pt x="1383" y="1865"/>
                    <a:pt x="1520" y="1805"/>
                  </a:cubicBezTo>
                  <a:cubicBezTo>
                    <a:pt x="1976" y="1562"/>
                    <a:pt x="2158" y="1015"/>
                    <a:pt x="1946" y="528"/>
                  </a:cubicBezTo>
                  <a:cubicBezTo>
                    <a:pt x="1772" y="203"/>
                    <a:pt x="1443" y="1"/>
                    <a:pt x="1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3523475" y="2492811"/>
              <a:ext cx="72225" cy="72225"/>
            </a:xfrm>
            <a:custGeom>
              <a:avLst/>
              <a:gdLst/>
              <a:ahLst/>
              <a:cxnLst/>
              <a:rect l="l" t="t" r="r" b="b"/>
              <a:pathLst>
                <a:path w="2889" h="2889" extrusionOk="0">
                  <a:moveTo>
                    <a:pt x="1460" y="1"/>
                  </a:moveTo>
                  <a:cubicBezTo>
                    <a:pt x="639" y="1"/>
                    <a:pt x="1" y="639"/>
                    <a:pt x="1" y="1429"/>
                  </a:cubicBezTo>
                  <a:cubicBezTo>
                    <a:pt x="1" y="2220"/>
                    <a:pt x="639" y="2888"/>
                    <a:pt x="1460" y="2888"/>
                  </a:cubicBezTo>
                  <a:cubicBezTo>
                    <a:pt x="2250" y="2888"/>
                    <a:pt x="2888" y="2220"/>
                    <a:pt x="2888" y="1429"/>
                  </a:cubicBezTo>
                  <a:cubicBezTo>
                    <a:pt x="2888" y="639"/>
                    <a:pt x="2250" y="1"/>
                    <a:pt x="1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3439900" y="2425961"/>
              <a:ext cx="59275" cy="58525"/>
            </a:xfrm>
            <a:custGeom>
              <a:avLst/>
              <a:gdLst/>
              <a:ahLst/>
              <a:cxnLst/>
              <a:rect l="l" t="t" r="r" b="b"/>
              <a:pathLst>
                <a:path w="2371" h="2341" extrusionOk="0">
                  <a:moveTo>
                    <a:pt x="1185" y="0"/>
                  </a:moveTo>
                  <a:cubicBezTo>
                    <a:pt x="517" y="0"/>
                    <a:pt x="0" y="517"/>
                    <a:pt x="0" y="1185"/>
                  </a:cubicBezTo>
                  <a:cubicBezTo>
                    <a:pt x="0" y="1824"/>
                    <a:pt x="517" y="2341"/>
                    <a:pt x="1185" y="2341"/>
                  </a:cubicBezTo>
                  <a:cubicBezTo>
                    <a:pt x="1824" y="2341"/>
                    <a:pt x="2371" y="1824"/>
                    <a:pt x="2371" y="1185"/>
                  </a:cubicBezTo>
                  <a:cubicBezTo>
                    <a:pt x="2371" y="517"/>
                    <a:pt x="1824" y="0"/>
                    <a:pt x="1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3493075" y="2335511"/>
              <a:ext cx="78300" cy="78300"/>
            </a:xfrm>
            <a:custGeom>
              <a:avLst/>
              <a:gdLst/>
              <a:ahLst/>
              <a:cxnLst/>
              <a:rect l="l" t="t" r="r" b="b"/>
              <a:pathLst>
                <a:path w="3132" h="3132" extrusionOk="0">
                  <a:moveTo>
                    <a:pt x="1551" y="1"/>
                  </a:moveTo>
                  <a:cubicBezTo>
                    <a:pt x="730" y="1"/>
                    <a:pt x="1" y="700"/>
                    <a:pt x="1" y="1582"/>
                  </a:cubicBezTo>
                  <a:cubicBezTo>
                    <a:pt x="1" y="2433"/>
                    <a:pt x="700" y="3132"/>
                    <a:pt x="1551" y="3132"/>
                  </a:cubicBezTo>
                  <a:cubicBezTo>
                    <a:pt x="2432" y="3132"/>
                    <a:pt x="3131" y="2433"/>
                    <a:pt x="3131" y="1582"/>
                  </a:cubicBezTo>
                  <a:cubicBezTo>
                    <a:pt x="3131" y="700"/>
                    <a:pt x="2432" y="1"/>
                    <a:pt x="1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3464975" y="2262586"/>
              <a:ext cx="38000" cy="38000"/>
            </a:xfrm>
            <a:custGeom>
              <a:avLst/>
              <a:gdLst/>
              <a:ahLst/>
              <a:cxnLst/>
              <a:rect l="l" t="t" r="r" b="b"/>
              <a:pathLst>
                <a:path w="1520" h="1520" extrusionOk="0">
                  <a:moveTo>
                    <a:pt x="760" y="0"/>
                  </a:moveTo>
                  <a:cubicBezTo>
                    <a:pt x="334" y="0"/>
                    <a:pt x="0" y="334"/>
                    <a:pt x="0" y="760"/>
                  </a:cubicBezTo>
                  <a:cubicBezTo>
                    <a:pt x="0" y="1185"/>
                    <a:pt x="334" y="1520"/>
                    <a:pt x="760" y="1520"/>
                  </a:cubicBezTo>
                  <a:cubicBezTo>
                    <a:pt x="1155" y="1520"/>
                    <a:pt x="1520" y="1185"/>
                    <a:pt x="1520" y="760"/>
                  </a:cubicBezTo>
                  <a:cubicBezTo>
                    <a:pt x="1520" y="334"/>
                    <a:pt x="1155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3515875" y="2168336"/>
              <a:ext cx="47900" cy="47900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943" y="1"/>
                  </a:moveTo>
                  <a:cubicBezTo>
                    <a:pt x="426" y="1"/>
                    <a:pt x="1" y="426"/>
                    <a:pt x="1" y="943"/>
                  </a:cubicBezTo>
                  <a:cubicBezTo>
                    <a:pt x="1" y="1490"/>
                    <a:pt x="426" y="1916"/>
                    <a:pt x="943" y="1916"/>
                  </a:cubicBezTo>
                  <a:cubicBezTo>
                    <a:pt x="1490" y="1916"/>
                    <a:pt x="1916" y="1490"/>
                    <a:pt x="1916" y="943"/>
                  </a:cubicBezTo>
                  <a:cubicBezTo>
                    <a:pt x="1916" y="426"/>
                    <a:pt x="1490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23"/>
          <p:cNvGrpSpPr/>
          <p:nvPr/>
        </p:nvGrpSpPr>
        <p:grpSpPr>
          <a:xfrm rot="-9519895">
            <a:off x="5591507" y="1297281"/>
            <a:ext cx="550059" cy="218790"/>
            <a:chOff x="4881050" y="4329375"/>
            <a:chExt cx="334375" cy="133000"/>
          </a:xfrm>
        </p:grpSpPr>
        <p:sp>
          <p:nvSpPr>
            <p:cNvPr id="919" name="Google Shape;919;p23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3"/>
          <p:cNvGrpSpPr/>
          <p:nvPr/>
        </p:nvGrpSpPr>
        <p:grpSpPr>
          <a:xfrm rot="-9519883">
            <a:off x="1444333" y="3854395"/>
            <a:ext cx="586173" cy="233154"/>
            <a:chOff x="4881050" y="4329375"/>
            <a:chExt cx="334375" cy="133000"/>
          </a:xfrm>
        </p:grpSpPr>
        <p:sp>
          <p:nvSpPr>
            <p:cNvPr id="922" name="Google Shape;922;p23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23"/>
          <p:cNvGrpSpPr/>
          <p:nvPr/>
        </p:nvGrpSpPr>
        <p:grpSpPr>
          <a:xfrm rot="-9520106">
            <a:off x="2605191" y="1471480"/>
            <a:ext cx="242303" cy="96378"/>
            <a:chOff x="4881050" y="4329375"/>
            <a:chExt cx="334375" cy="133000"/>
          </a:xfrm>
        </p:grpSpPr>
        <p:sp>
          <p:nvSpPr>
            <p:cNvPr id="925" name="Google Shape;925;p23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Google Shape;927;p23"/>
          <p:cNvGrpSpPr/>
          <p:nvPr/>
        </p:nvGrpSpPr>
        <p:grpSpPr>
          <a:xfrm rot="-9520106">
            <a:off x="596759" y="1358486"/>
            <a:ext cx="242303" cy="96378"/>
            <a:chOff x="4881050" y="4329375"/>
            <a:chExt cx="334375" cy="133000"/>
          </a:xfrm>
        </p:grpSpPr>
        <p:sp>
          <p:nvSpPr>
            <p:cNvPr id="928" name="Google Shape;928;p23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23"/>
          <p:cNvGrpSpPr/>
          <p:nvPr/>
        </p:nvGrpSpPr>
        <p:grpSpPr>
          <a:xfrm rot="-8053570">
            <a:off x="5190225" y="3984527"/>
            <a:ext cx="334379" cy="133001"/>
            <a:chOff x="4881050" y="4329375"/>
            <a:chExt cx="334375" cy="133000"/>
          </a:xfrm>
        </p:grpSpPr>
        <p:sp>
          <p:nvSpPr>
            <p:cNvPr id="931" name="Google Shape;931;p23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23"/>
          <p:cNvGrpSpPr/>
          <p:nvPr/>
        </p:nvGrpSpPr>
        <p:grpSpPr>
          <a:xfrm>
            <a:off x="7834350" y="379727"/>
            <a:ext cx="403720" cy="395783"/>
            <a:chOff x="4347600" y="2391725"/>
            <a:chExt cx="704450" cy="690600"/>
          </a:xfrm>
        </p:grpSpPr>
        <p:sp>
          <p:nvSpPr>
            <p:cNvPr id="934" name="Google Shape;934;p23"/>
            <p:cNvSpPr/>
            <p:nvPr/>
          </p:nvSpPr>
          <p:spPr>
            <a:xfrm>
              <a:off x="4811150" y="2391725"/>
              <a:ext cx="240900" cy="354075"/>
            </a:xfrm>
            <a:custGeom>
              <a:avLst/>
              <a:gdLst/>
              <a:ahLst/>
              <a:cxnLst/>
              <a:rect l="l" t="t" r="r" b="b"/>
              <a:pathLst>
                <a:path w="9636" h="14163" extrusionOk="0">
                  <a:moveTo>
                    <a:pt x="6488" y="0"/>
                  </a:moveTo>
                  <a:cubicBezTo>
                    <a:pt x="5678" y="0"/>
                    <a:pt x="4875" y="382"/>
                    <a:pt x="4134" y="1123"/>
                  </a:cubicBezTo>
                  <a:cubicBezTo>
                    <a:pt x="2675" y="2582"/>
                    <a:pt x="851" y="4010"/>
                    <a:pt x="0" y="4709"/>
                  </a:cubicBezTo>
                  <a:cubicBezTo>
                    <a:pt x="213" y="4618"/>
                    <a:pt x="304" y="4618"/>
                    <a:pt x="304" y="4618"/>
                  </a:cubicBezTo>
                  <a:cubicBezTo>
                    <a:pt x="304" y="4618"/>
                    <a:pt x="335" y="4892"/>
                    <a:pt x="395" y="5317"/>
                  </a:cubicBezTo>
                  <a:cubicBezTo>
                    <a:pt x="1277" y="4618"/>
                    <a:pt x="3192" y="3098"/>
                    <a:pt x="4651" y="1609"/>
                  </a:cubicBezTo>
                  <a:cubicBezTo>
                    <a:pt x="5253" y="1030"/>
                    <a:pt x="5870" y="728"/>
                    <a:pt x="6481" y="728"/>
                  </a:cubicBezTo>
                  <a:cubicBezTo>
                    <a:pt x="6703" y="728"/>
                    <a:pt x="6924" y="768"/>
                    <a:pt x="7143" y="849"/>
                  </a:cubicBezTo>
                  <a:cubicBezTo>
                    <a:pt x="8055" y="1214"/>
                    <a:pt x="8602" y="2186"/>
                    <a:pt x="8694" y="3524"/>
                  </a:cubicBezTo>
                  <a:cubicBezTo>
                    <a:pt x="8845" y="6138"/>
                    <a:pt x="7052" y="11123"/>
                    <a:pt x="5532" y="13250"/>
                  </a:cubicBezTo>
                  <a:lnTo>
                    <a:pt x="5988" y="13463"/>
                  </a:lnTo>
                  <a:cubicBezTo>
                    <a:pt x="5988" y="13463"/>
                    <a:pt x="5958" y="13706"/>
                    <a:pt x="5836" y="14162"/>
                  </a:cubicBezTo>
                  <a:cubicBezTo>
                    <a:pt x="7538" y="12156"/>
                    <a:pt x="9636" y="6533"/>
                    <a:pt x="9484" y="3524"/>
                  </a:cubicBezTo>
                  <a:cubicBezTo>
                    <a:pt x="9423" y="1883"/>
                    <a:pt x="8663" y="636"/>
                    <a:pt x="7447" y="180"/>
                  </a:cubicBezTo>
                  <a:cubicBezTo>
                    <a:pt x="7129" y="60"/>
                    <a:pt x="6808" y="0"/>
                    <a:pt x="6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4347600" y="2507175"/>
              <a:ext cx="612500" cy="575150"/>
            </a:xfrm>
            <a:custGeom>
              <a:avLst/>
              <a:gdLst/>
              <a:ahLst/>
              <a:cxnLst/>
              <a:rect l="l" t="t" r="r" b="b"/>
              <a:pathLst>
                <a:path w="24500" h="23006" extrusionOk="0">
                  <a:moveTo>
                    <a:pt x="18844" y="0"/>
                  </a:moveTo>
                  <a:cubicBezTo>
                    <a:pt x="18778" y="0"/>
                    <a:pt x="17350" y="29"/>
                    <a:pt x="8785" y="2341"/>
                  </a:cubicBezTo>
                  <a:cubicBezTo>
                    <a:pt x="62" y="4742"/>
                    <a:pt x="1" y="9939"/>
                    <a:pt x="1" y="9939"/>
                  </a:cubicBezTo>
                  <a:cubicBezTo>
                    <a:pt x="1308" y="16262"/>
                    <a:pt x="4500" y="22219"/>
                    <a:pt x="12919" y="22979"/>
                  </a:cubicBezTo>
                  <a:cubicBezTo>
                    <a:pt x="13120" y="22997"/>
                    <a:pt x="13317" y="23005"/>
                    <a:pt x="13512" y="23005"/>
                  </a:cubicBezTo>
                  <a:cubicBezTo>
                    <a:pt x="21459" y="23005"/>
                    <a:pt x="24500" y="8815"/>
                    <a:pt x="24500" y="8815"/>
                  </a:cubicBezTo>
                  <a:cubicBezTo>
                    <a:pt x="19515" y="6718"/>
                    <a:pt x="18846" y="0"/>
                    <a:pt x="18846" y="0"/>
                  </a:cubicBezTo>
                  <a:cubicBezTo>
                    <a:pt x="18846" y="0"/>
                    <a:pt x="18846" y="0"/>
                    <a:pt x="18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4402325" y="2674350"/>
              <a:ext cx="319950" cy="142875"/>
            </a:xfrm>
            <a:custGeom>
              <a:avLst/>
              <a:gdLst/>
              <a:ahLst/>
              <a:cxnLst/>
              <a:rect l="l" t="t" r="r" b="b"/>
              <a:pathLst>
                <a:path w="12798" h="5715" extrusionOk="0">
                  <a:moveTo>
                    <a:pt x="12797" y="0"/>
                  </a:moveTo>
                  <a:lnTo>
                    <a:pt x="12797" y="0"/>
                  </a:lnTo>
                  <a:cubicBezTo>
                    <a:pt x="11612" y="91"/>
                    <a:pt x="10396" y="243"/>
                    <a:pt x="9271" y="547"/>
                  </a:cubicBezTo>
                  <a:cubicBezTo>
                    <a:pt x="8086" y="851"/>
                    <a:pt x="6991" y="1246"/>
                    <a:pt x="5897" y="1702"/>
                  </a:cubicBezTo>
                  <a:cubicBezTo>
                    <a:pt x="4773" y="2158"/>
                    <a:pt x="3739" y="2766"/>
                    <a:pt x="2736" y="3435"/>
                  </a:cubicBezTo>
                  <a:cubicBezTo>
                    <a:pt x="1763" y="4073"/>
                    <a:pt x="791" y="4833"/>
                    <a:pt x="0" y="5715"/>
                  </a:cubicBezTo>
                  <a:cubicBezTo>
                    <a:pt x="1004" y="5046"/>
                    <a:pt x="2007" y="4499"/>
                    <a:pt x="3040" y="3921"/>
                  </a:cubicBezTo>
                  <a:cubicBezTo>
                    <a:pt x="4073" y="3374"/>
                    <a:pt x="5137" y="2857"/>
                    <a:pt x="6201" y="2401"/>
                  </a:cubicBezTo>
                  <a:cubicBezTo>
                    <a:pt x="7265" y="1945"/>
                    <a:pt x="8359" y="1490"/>
                    <a:pt x="9454" y="1094"/>
                  </a:cubicBezTo>
                  <a:cubicBezTo>
                    <a:pt x="10578" y="699"/>
                    <a:pt x="11672" y="395"/>
                    <a:pt x="12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4488200" y="2768575"/>
              <a:ext cx="193800" cy="98050"/>
            </a:xfrm>
            <a:custGeom>
              <a:avLst/>
              <a:gdLst/>
              <a:ahLst/>
              <a:cxnLst/>
              <a:rect l="l" t="t" r="r" b="b"/>
              <a:pathLst>
                <a:path w="7752" h="3922" extrusionOk="0">
                  <a:moveTo>
                    <a:pt x="7751" y="0"/>
                  </a:moveTo>
                  <a:lnTo>
                    <a:pt x="5806" y="973"/>
                  </a:lnTo>
                  <a:lnTo>
                    <a:pt x="3860" y="1946"/>
                  </a:lnTo>
                  <a:lnTo>
                    <a:pt x="1915" y="2888"/>
                  </a:lnTo>
                  <a:cubicBezTo>
                    <a:pt x="1277" y="3222"/>
                    <a:pt x="638" y="3526"/>
                    <a:pt x="0" y="3921"/>
                  </a:cubicBezTo>
                  <a:cubicBezTo>
                    <a:pt x="760" y="3830"/>
                    <a:pt x="1459" y="3648"/>
                    <a:pt x="2158" y="3465"/>
                  </a:cubicBezTo>
                  <a:cubicBezTo>
                    <a:pt x="2827" y="3253"/>
                    <a:pt x="3526" y="2949"/>
                    <a:pt x="4195" y="2645"/>
                  </a:cubicBezTo>
                  <a:cubicBezTo>
                    <a:pt x="4863" y="2310"/>
                    <a:pt x="5502" y="1946"/>
                    <a:pt x="6110" y="1520"/>
                  </a:cubicBezTo>
                  <a:cubicBezTo>
                    <a:pt x="6718" y="1064"/>
                    <a:pt x="7295" y="578"/>
                    <a:pt x="7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4561900" y="2786800"/>
              <a:ext cx="235600" cy="196075"/>
            </a:xfrm>
            <a:custGeom>
              <a:avLst/>
              <a:gdLst/>
              <a:ahLst/>
              <a:cxnLst/>
              <a:rect l="l" t="t" r="r" b="b"/>
              <a:pathLst>
                <a:path w="9424" h="7843" extrusionOk="0">
                  <a:moveTo>
                    <a:pt x="9423" y="1"/>
                  </a:moveTo>
                  <a:cubicBezTo>
                    <a:pt x="8785" y="821"/>
                    <a:pt x="8086" y="1612"/>
                    <a:pt x="7387" y="2432"/>
                  </a:cubicBezTo>
                  <a:cubicBezTo>
                    <a:pt x="6657" y="3192"/>
                    <a:pt x="5928" y="3891"/>
                    <a:pt x="5168" y="4590"/>
                  </a:cubicBezTo>
                  <a:lnTo>
                    <a:pt x="4590" y="5077"/>
                  </a:lnTo>
                  <a:lnTo>
                    <a:pt x="3982" y="5533"/>
                  </a:lnTo>
                  <a:cubicBezTo>
                    <a:pt x="3800" y="5715"/>
                    <a:pt x="3587" y="5837"/>
                    <a:pt x="3374" y="5989"/>
                  </a:cubicBezTo>
                  <a:cubicBezTo>
                    <a:pt x="3162" y="6110"/>
                    <a:pt x="2979" y="6293"/>
                    <a:pt x="2736" y="6414"/>
                  </a:cubicBezTo>
                  <a:cubicBezTo>
                    <a:pt x="1915" y="6992"/>
                    <a:pt x="943" y="7387"/>
                    <a:pt x="1" y="7843"/>
                  </a:cubicBezTo>
                  <a:cubicBezTo>
                    <a:pt x="1034" y="7691"/>
                    <a:pt x="2098" y="7387"/>
                    <a:pt x="3040" y="6901"/>
                  </a:cubicBezTo>
                  <a:cubicBezTo>
                    <a:pt x="3982" y="6445"/>
                    <a:pt x="4894" y="5837"/>
                    <a:pt x="5715" y="5107"/>
                  </a:cubicBezTo>
                  <a:cubicBezTo>
                    <a:pt x="6505" y="4408"/>
                    <a:pt x="7235" y="3648"/>
                    <a:pt x="7873" y="2767"/>
                  </a:cubicBezTo>
                  <a:cubicBezTo>
                    <a:pt x="8481" y="1885"/>
                    <a:pt x="9058" y="973"/>
                    <a:pt x="9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bg>
      <p:bgPr>
        <a:solidFill>
          <a:srgbClr val="78B3F9">
            <a:alpha val="55870"/>
          </a:srgbClr>
        </a:solidFill>
        <a:effectLst/>
      </p:bgPr>
    </p:bg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4"/>
          <p:cNvSpPr txBox="1">
            <a:spLocks noGrp="1"/>
          </p:cNvSpPr>
          <p:nvPr>
            <p:ph type="title"/>
          </p:nvPr>
        </p:nvSpPr>
        <p:spPr>
          <a:xfrm>
            <a:off x="704525" y="2325029"/>
            <a:ext cx="774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41" name="Google Shape;941;p24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875575"/>
            <a:ext cx="8520600" cy="13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2" name="Google Shape;942;p24"/>
          <p:cNvSpPr/>
          <p:nvPr/>
        </p:nvSpPr>
        <p:spPr>
          <a:xfrm flipH="1">
            <a:off x="32" y="3704897"/>
            <a:ext cx="9143918" cy="1496214"/>
          </a:xfrm>
          <a:custGeom>
            <a:avLst/>
            <a:gdLst/>
            <a:ahLst/>
            <a:cxnLst/>
            <a:rect l="l" t="t" r="r" b="b"/>
            <a:pathLst>
              <a:path w="284547" h="105460" extrusionOk="0">
                <a:moveTo>
                  <a:pt x="48785" y="1"/>
                </a:moveTo>
                <a:cubicBezTo>
                  <a:pt x="21761" y="1"/>
                  <a:pt x="6223" y="19645"/>
                  <a:pt x="0" y="30534"/>
                </a:cubicBezTo>
                <a:lnTo>
                  <a:pt x="0" y="103346"/>
                </a:lnTo>
                <a:lnTo>
                  <a:pt x="24065" y="103541"/>
                </a:lnTo>
                <a:lnTo>
                  <a:pt x="139704" y="104386"/>
                </a:lnTo>
                <a:lnTo>
                  <a:pt x="171118" y="104614"/>
                </a:lnTo>
                <a:lnTo>
                  <a:pt x="236483" y="105102"/>
                </a:lnTo>
                <a:lnTo>
                  <a:pt x="284547" y="105460"/>
                </a:lnTo>
                <a:lnTo>
                  <a:pt x="284547" y="19543"/>
                </a:lnTo>
                <a:cubicBezTo>
                  <a:pt x="281848" y="18730"/>
                  <a:pt x="279051" y="18242"/>
                  <a:pt x="276222" y="18144"/>
                </a:cubicBezTo>
                <a:cubicBezTo>
                  <a:pt x="275604" y="18112"/>
                  <a:pt x="274986" y="18112"/>
                  <a:pt x="274401" y="18112"/>
                </a:cubicBezTo>
                <a:cubicBezTo>
                  <a:pt x="273913" y="18144"/>
                  <a:pt x="273425" y="18144"/>
                  <a:pt x="272970" y="18177"/>
                </a:cubicBezTo>
                <a:cubicBezTo>
                  <a:pt x="272710" y="18177"/>
                  <a:pt x="272417" y="18209"/>
                  <a:pt x="272157" y="18209"/>
                </a:cubicBezTo>
                <a:cubicBezTo>
                  <a:pt x="271897" y="18242"/>
                  <a:pt x="271604" y="18275"/>
                  <a:pt x="271344" y="18275"/>
                </a:cubicBezTo>
                <a:cubicBezTo>
                  <a:pt x="270758" y="18340"/>
                  <a:pt x="270141" y="18405"/>
                  <a:pt x="269523" y="18502"/>
                </a:cubicBezTo>
                <a:cubicBezTo>
                  <a:pt x="266759" y="18892"/>
                  <a:pt x="263994" y="19510"/>
                  <a:pt x="261328" y="20356"/>
                </a:cubicBezTo>
                <a:cubicBezTo>
                  <a:pt x="260482" y="20616"/>
                  <a:pt x="259637" y="20876"/>
                  <a:pt x="258791" y="21201"/>
                </a:cubicBezTo>
                <a:lnTo>
                  <a:pt x="257751" y="21559"/>
                </a:lnTo>
                <a:cubicBezTo>
                  <a:pt x="257393" y="21689"/>
                  <a:pt x="257035" y="21819"/>
                  <a:pt x="256677" y="21982"/>
                </a:cubicBezTo>
                <a:lnTo>
                  <a:pt x="256255" y="22144"/>
                </a:lnTo>
                <a:lnTo>
                  <a:pt x="256190" y="22177"/>
                </a:lnTo>
                <a:cubicBezTo>
                  <a:pt x="255930" y="22274"/>
                  <a:pt x="255669" y="22372"/>
                  <a:pt x="255377" y="22502"/>
                </a:cubicBezTo>
                <a:lnTo>
                  <a:pt x="254694" y="22762"/>
                </a:lnTo>
                <a:cubicBezTo>
                  <a:pt x="254304" y="22925"/>
                  <a:pt x="253946" y="23087"/>
                  <a:pt x="253523" y="23283"/>
                </a:cubicBezTo>
                <a:cubicBezTo>
                  <a:pt x="244873" y="26990"/>
                  <a:pt x="235962" y="32193"/>
                  <a:pt x="226629" y="37233"/>
                </a:cubicBezTo>
                <a:cubicBezTo>
                  <a:pt x="221296" y="40128"/>
                  <a:pt x="215800" y="42924"/>
                  <a:pt x="210142" y="45363"/>
                </a:cubicBezTo>
                <a:lnTo>
                  <a:pt x="209134" y="45754"/>
                </a:lnTo>
                <a:cubicBezTo>
                  <a:pt x="208971" y="45851"/>
                  <a:pt x="208809" y="45916"/>
                  <a:pt x="208613" y="45981"/>
                </a:cubicBezTo>
                <a:lnTo>
                  <a:pt x="208288" y="46111"/>
                </a:lnTo>
                <a:lnTo>
                  <a:pt x="207540" y="46436"/>
                </a:lnTo>
                <a:lnTo>
                  <a:pt x="207410" y="46469"/>
                </a:lnTo>
                <a:cubicBezTo>
                  <a:pt x="207053" y="46599"/>
                  <a:pt x="206695" y="46762"/>
                  <a:pt x="206337" y="46892"/>
                </a:cubicBezTo>
                <a:cubicBezTo>
                  <a:pt x="204581" y="47510"/>
                  <a:pt x="202760" y="48030"/>
                  <a:pt x="200939" y="48388"/>
                </a:cubicBezTo>
                <a:cubicBezTo>
                  <a:pt x="200711" y="48420"/>
                  <a:pt x="200516" y="48453"/>
                  <a:pt x="200321" y="48485"/>
                </a:cubicBezTo>
                <a:cubicBezTo>
                  <a:pt x="200288" y="48518"/>
                  <a:pt x="200256" y="48518"/>
                  <a:pt x="200223" y="48518"/>
                </a:cubicBezTo>
                <a:lnTo>
                  <a:pt x="200028" y="48550"/>
                </a:lnTo>
                <a:cubicBezTo>
                  <a:pt x="199833" y="48583"/>
                  <a:pt x="199638" y="48615"/>
                  <a:pt x="199410" y="48648"/>
                </a:cubicBezTo>
                <a:cubicBezTo>
                  <a:pt x="196817" y="49041"/>
                  <a:pt x="194204" y="49238"/>
                  <a:pt x="191587" y="49238"/>
                </a:cubicBezTo>
                <a:cubicBezTo>
                  <a:pt x="189446" y="49238"/>
                  <a:pt x="187303" y="49106"/>
                  <a:pt x="185167" y="48843"/>
                </a:cubicBezTo>
                <a:cubicBezTo>
                  <a:pt x="184354" y="48745"/>
                  <a:pt x="183508" y="48648"/>
                  <a:pt x="182695" y="48518"/>
                </a:cubicBezTo>
                <a:lnTo>
                  <a:pt x="182208" y="48453"/>
                </a:lnTo>
                <a:lnTo>
                  <a:pt x="181947" y="48420"/>
                </a:lnTo>
                <a:cubicBezTo>
                  <a:pt x="178370" y="47835"/>
                  <a:pt x="174793" y="47054"/>
                  <a:pt x="171313" y="46079"/>
                </a:cubicBezTo>
                <a:lnTo>
                  <a:pt x="171151" y="46046"/>
                </a:lnTo>
                <a:cubicBezTo>
                  <a:pt x="163216" y="43835"/>
                  <a:pt x="154891" y="40713"/>
                  <a:pt x="146241" y="37006"/>
                </a:cubicBezTo>
                <a:cubicBezTo>
                  <a:pt x="145558" y="36713"/>
                  <a:pt x="144875" y="36420"/>
                  <a:pt x="144160" y="36128"/>
                </a:cubicBezTo>
                <a:cubicBezTo>
                  <a:pt x="142208" y="35250"/>
                  <a:pt x="140225" y="34372"/>
                  <a:pt x="138208" y="33494"/>
                </a:cubicBezTo>
                <a:lnTo>
                  <a:pt x="136192" y="32583"/>
                </a:lnTo>
                <a:cubicBezTo>
                  <a:pt x="120973" y="25656"/>
                  <a:pt x="104941" y="17689"/>
                  <a:pt x="88518" y="10828"/>
                </a:cubicBezTo>
                <a:cubicBezTo>
                  <a:pt x="86730" y="10080"/>
                  <a:pt x="84941" y="9332"/>
                  <a:pt x="83120" y="8616"/>
                </a:cubicBezTo>
                <a:cubicBezTo>
                  <a:pt x="81527" y="7966"/>
                  <a:pt x="79901" y="7348"/>
                  <a:pt x="78275" y="6730"/>
                </a:cubicBezTo>
                <a:cubicBezTo>
                  <a:pt x="77722" y="6502"/>
                  <a:pt x="77169" y="6275"/>
                  <a:pt x="76616" y="6080"/>
                </a:cubicBezTo>
                <a:cubicBezTo>
                  <a:pt x="74795" y="5397"/>
                  <a:pt x="73007" y="4746"/>
                  <a:pt x="71185" y="4096"/>
                </a:cubicBezTo>
                <a:cubicBezTo>
                  <a:pt x="70275" y="3771"/>
                  <a:pt x="69364" y="3478"/>
                  <a:pt x="68454" y="3185"/>
                </a:cubicBezTo>
                <a:lnTo>
                  <a:pt x="67348" y="2860"/>
                </a:lnTo>
                <a:lnTo>
                  <a:pt x="66730" y="2665"/>
                </a:lnTo>
                <a:cubicBezTo>
                  <a:pt x="64909" y="2145"/>
                  <a:pt x="63088" y="1690"/>
                  <a:pt x="61365" y="1332"/>
                </a:cubicBezTo>
                <a:lnTo>
                  <a:pt x="60909" y="1234"/>
                </a:lnTo>
                <a:lnTo>
                  <a:pt x="59804" y="1039"/>
                </a:lnTo>
                <a:cubicBezTo>
                  <a:pt x="55937" y="327"/>
                  <a:pt x="52266" y="1"/>
                  <a:pt x="487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3" name="Google Shape;943;p24"/>
          <p:cNvGrpSpPr/>
          <p:nvPr/>
        </p:nvGrpSpPr>
        <p:grpSpPr>
          <a:xfrm flipH="1">
            <a:off x="778175" y="4228200"/>
            <a:ext cx="7929660" cy="761118"/>
            <a:chOff x="207765" y="2625500"/>
            <a:chExt cx="7929660" cy="761118"/>
          </a:xfrm>
        </p:grpSpPr>
        <p:sp>
          <p:nvSpPr>
            <p:cNvPr id="944" name="Google Shape;944;p24"/>
            <p:cNvSpPr/>
            <p:nvPr/>
          </p:nvSpPr>
          <p:spPr>
            <a:xfrm>
              <a:off x="4638100" y="2625500"/>
              <a:ext cx="3499325" cy="510400"/>
            </a:xfrm>
            <a:custGeom>
              <a:avLst/>
              <a:gdLst/>
              <a:ahLst/>
              <a:cxnLst/>
              <a:rect l="l" t="t" r="r" b="b"/>
              <a:pathLst>
                <a:path w="139973" h="20416" extrusionOk="0">
                  <a:moveTo>
                    <a:pt x="139942" y="0"/>
                  </a:moveTo>
                  <a:lnTo>
                    <a:pt x="139942" y="11"/>
                  </a:lnTo>
                  <a:lnTo>
                    <a:pt x="139942" y="11"/>
                  </a:lnTo>
                  <a:cubicBezTo>
                    <a:pt x="139952" y="8"/>
                    <a:pt x="139963" y="4"/>
                    <a:pt x="139973" y="0"/>
                  </a:cubicBezTo>
                  <a:close/>
                  <a:moveTo>
                    <a:pt x="139942" y="11"/>
                  </a:moveTo>
                  <a:cubicBezTo>
                    <a:pt x="139435" y="192"/>
                    <a:pt x="138899" y="429"/>
                    <a:pt x="138423" y="608"/>
                  </a:cubicBezTo>
                  <a:cubicBezTo>
                    <a:pt x="132161" y="2918"/>
                    <a:pt x="125808" y="5107"/>
                    <a:pt x="119395" y="6931"/>
                  </a:cubicBezTo>
                  <a:cubicBezTo>
                    <a:pt x="112921" y="8693"/>
                    <a:pt x="106477" y="10365"/>
                    <a:pt x="99881" y="11703"/>
                  </a:cubicBezTo>
                  <a:cubicBezTo>
                    <a:pt x="93346" y="13040"/>
                    <a:pt x="86750" y="14256"/>
                    <a:pt x="80124" y="15198"/>
                  </a:cubicBezTo>
                  <a:cubicBezTo>
                    <a:pt x="73528" y="16140"/>
                    <a:pt x="66871" y="16991"/>
                    <a:pt x="60184" y="17630"/>
                  </a:cubicBezTo>
                  <a:cubicBezTo>
                    <a:pt x="53527" y="18238"/>
                    <a:pt x="46840" y="18754"/>
                    <a:pt x="40153" y="19119"/>
                  </a:cubicBezTo>
                  <a:cubicBezTo>
                    <a:pt x="38481" y="19210"/>
                    <a:pt x="36810" y="19271"/>
                    <a:pt x="35138" y="19332"/>
                  </a:cubicBezTo>
                  <a:cubicBezTo>
                    <a:pt x="33466" y="19423"/>
                    <a:pt x="31794" y="19454"/>
                    <a:pt x="30123" y="19514"/>
                  </a:cubicBezTo>
                  <a:lnTo>
                    <a:pt x="25107" y="19636"/>
                  </a:lnTo>
                  <a:lnTo>
                    <a:pt x="20092" y="19727"/>
                  </a:lnTo>
                  <a:cubicBezTo>
                    <a:pt x="18945" y="19738"/>
                    <a:pt x="17797" y="19743"/>
                    <a:pt x="16648" y="19743"/>
                  </a:cubicBezTo>
                  <a:cubicBezTo>
                    <a:pt x="11101" y="19743"/>
                    <a:pt x="5540" y="19625"/>
                    <a:pt x="1" y="19423"/>
                  </a:cubicBezTo>
                  <a:lnTo>
                    <a:pt x="1" y="19423"/>
                  </a:lnTo>
                  <a:cubicBezTo>
                    <a:pt x="3344" y="19727"/>
                    <a:pt x="6688" y="19909"/>
                    <a:pt x="10031" y="20061"/>
                  </a:cubicBezTo>
                  <a:cubicBezTo>
                    <a:pt x="13375" y="20213"/>
                    <a:pt x="16718" y="20274"/>
                    <a:pt x="20092" y="20365"/>
                  </a:cubicBezTo>
                  <a:cubicBezTo>
                    <a:pt x="22051" y="20401"/>
                    <a:pt x="24030" y="20416"/>
                    <a:pt x="26006" y="20416"/>
                  </a:cubicBezTo>
                  <a:cubicBezTo>
                    <a:pt x="27403" y="20416"/>
                    <a:pt x="28799" y="20408"/>
                    <a:pt x="30183" y="20396"/>
                  </a:cubicBezTo>
                  <a:cubicBezTo>
                    <a:pt x="31855" y="20396"/>
                    <a:pt x="33527" y="20365"/>
                    <a:pt x="35199" y="20335"/>
                  </a:cubicBezTo>
                  <a:cubicBezTo>
                    <a:pt x="36870" y="20274"/>
                    <a:pt x="38542" y="20244"/>
                    <a:pt x="40214" y="20183"/>
                  </a:cubicBezTo>
                  <a:cubicBezTo>
                    <a:pt x="46931" y="19940"/>
                    <a:pt x="53619" y="19575"/>
                    <a:pt x="60306" y="18998"/>
                  </a:cubicBezTo>
                  <a:cubicBezTo>
                    <a:pt x="66993" y="18390"/>
                    <a:pt x="73680" y="17660"/>
                    <a:pt x="80336" y="16718"/>
                  </a:cubicBezTo>
                  <a:lnTo>
                    <a:pt x="85291" y="15958"/>
                  </a:lnTo>
                  <a:cubicBezTo>
                    <a:pt x="86963" y="15684"/>
                    <a:pt x="88604" y="15381"/>
                    <a:pt x="90276" y="15137"/>
                  </a:cubicBezTo>
                  <a:lnTo>
                    <a:pt x="92738" y="14712"/>
                  </a:lnTo>
                  <a:lnTo>
                    <a:pt x="95230" y="14225"/>
                  </a:lnTo>
                  <a:lnTo>
                    <a:pt x="97692" y="13709"/>
                  </a:lnTo>
                  <a:cubicBezTo>
                    <a:pt x="98513" y="13557"/>
                    <a:pt x="99334" y="13405"/>
                    <a:pt x="100154" y="13222"/>
                  </a:cubicBezTo>
                  <a:lnTo>
                    <a:pt x="105109" y="12159"/>
                  </a:lnTo>
                  <a:cubicBezTo>
                    <a:pt x="106720" y="11763"/>
                    <a:pt x="108361" y="11368"/>
                    <a:pt x="110003" y="10973"/>
                  </a:cubicBezTo>
                  <a:lnTo>
                    <a:pt x="112434" y="10365"/>
                  </a:lnTo>
                  <a:lnTo>
                    <a:pt x="114866" y="9727"/>
                  </a:lnTo>
                  <a:lnTo>
                    <a:pt x="117298" y="9028"/>
                  </a:lnTo>
                  <a:cubicBezTo>
                    <a:pt x="118088" y="8815"/>
                    <a:pt x="118939" y="8633"/>
                    <a:pt x="119729" y="8359"/>
                  </a:cubicBezTo>
                  <a:lnTo>
                    <a:pt x="124562" y="6870"/>
                  </a:lnTo>
                  <a:cubicBezTo>
                    <a:pt x="124957" y="6748"/>
                    <a:pt x="125352" y="6657"/>
                    <a:pt x="125778" y="6505"/>
                  </a:cubicBezTo>
                  <a:lnTo>
                    <a:pt x="126933" y="6079"/>
                  </a:lnTo>
                  <a:lnTo>
                    <a:pt x="129334" y="5289"/>
                  </a:lnTo>
                  <a:lnTo>
                    <a:pt x="131735" y="4469"/>
                  </a:lnTo>
                  <a:cubicBezTo>
                    <a:pt x="132526" y="4225"/>
                    <a:pt x="133316" y="3921"/>
                    <a:pt x="134076" y="3617"/>
                  </a:cubicBezTo>
                  <a:cubicBezTo>
                    <a:pt x="135657" y="3010"/>
                    <a:pt x="137237" y="2432"/>
                    <a:pt x="138787" y="1794"/>
                  </a:cubicBezTo>
                  <a:lnTo>
                    <a:pt x="139942" y="1338"/>
                  </a:lnTo>
                  <a:lnTo>
                    <a:pt x="139942" y="11"/>
                  </a:lnTo>
                  <a:close/>
                </a:path>
              </a:pathLst>
            </a:custGeom>
            <a:gradFill>
              <a:gsLst>
                <a:gs pos="0">
                  <a:srgbClr val="B7D6FC"/>
                </a:gs>
                <a:gs pos="100000">
                  <a:srgbClr val="4090F0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 rot="227061">
              <a:off x="214666" y="2850032"/>
              <a:ext cx="4965053" cy="373143"/>
            </a:xfrm>
            <a:custGeom>
              <a:avLst/>
              <a:gdLst/>
              <a:ahLst/>
              <a:cxnLst/>
              <a:rect l="l" t="t" r="r" b="b"/>
              <a:pathLst>
                <a:path w="198606" h="14926" extrusionOk="0">
                  <a:moveTo>
                    <a:pt x="213" y="6529"/>
                  </a:moveTo>
                  <a:cubicBezTo>
                    <a:pt x="142" y="6542"/>
                    <a:pt x="71" y="6554"/>
                    <a:pt x="0" y="6566"/>
                  </a:cubicBezTo>
                  <a:lnTo>
                    <a:pt x="213" y="6566"/>
                  </a:lnTo>
                  <a:lnTo>
                    <a:pt x="213" y="6529"/>
                  </a:lnTo>
                  <a:close/>
                  <a:moveTo>
                    <a:pt x="50730" y="1"/>
                  </a:moveTo>
                  <a:cubicBezTo>
                    <a:pt x="45746" y="62"/>
                    <a:pt x="40761" y="305"/>
                    <a:pt x="35776" y="639"/>
                  </a:cubicBezTo>
                  <a:cubicBezTo>
                    <a:pt x="30821" y="1034"/>
                    <a:pt x="25867" y="1521"/>
                    <a:pt x="20943" y="2159"/>
                  </a:cubicBezTo>
                  <a:cubicBezTo>
                    <a:pt x="13982" y="3071"/>
                    <a:pt x="7052" y="4165"/>
                    <a:pt x="213" y="5533"/>
                  </a:cubicBezTo>
                  <a:lnTo>
                    <a:pt x="213" y="6529"/>
                  </a:lnTo>
                  <a:lnTo>
                    <a:pt x="213" y="6529"/>
                  </a:lnTo>
                  <a:cubicBezTo>
                    <a:pt x="7102" y="5330"/>
                    <a:pt x="13992" y="4339"/>
                    <a:pt x="20912" y="3527"/>
                  </a:cubicBezTo>
                  <a:cubicBezTo>
                    <a:pt x="25836" y="3010"/>
                    <a:pt x="30791" y="2554"/>
                    <a:pt x="35715" y="2220"/>
                  </a:cubicBezTo>
                  <a:cubicBezTo>
                    <a:pt x="40669" y="1916"/>
                    <a:pt x="45594" y="1703"/>
                    <a:pt x="50578" y="1703"/>
                  </a:cubicBezTo>
                  <a:cubicBezTo>
                    <a:pt x="51825" y="1703"/>
                    <a:pt x="53041" y="1703"/>
                    <a:pt x="54287" y="1764"/>
                  </a:cubicBezTo>
                  <a:lnTo>
                    <a:pt x="56171" y="1764"/>
                  </a:lnTo>
                  <a:lnTo>
                    <a:pt x="58025" y="1794"/>
                  </a:lnTo>
                  <a:cubicBezTo>
                    <a:pt x="59272" y="1825"/>
                    <a:pt x="60487" y="1855"/>
                    <a:pt x="61734" y="1916"/>
                  </a:cubicBezTo>
                  <a:lnTo>
                    <a:pt x="65472" y="2098"/>
                  </a:lnTo>
                  <a:cubicBezTo>
                    <a:pt x="66719" y="2129"/>
                    <a:pt x="67934" y="2280"/>
                    <a:pt x="69150" y="2372"/>
                  </a:cubicBezTo>
                  <a:cubicBezTo>
                    <a:pt x="70366" y="2463"/>
                    <a:pt x="71612" y="2554"/>
                    <a:pt x="72828" y="2706"/>
                  </a:cubicBezTo>
                  <a:lnTo>
                    <a:pt x="76536" y="3132"/>
                  </a:lnTo>
                  <a:cubicBezTo>
                    <a:pt x="77752" y="3284"/>
                    <a:pt x="78998" y="3436"/>
                    <a:pt x="80214" y="3587"/>
                  </a:cubicBezTo>
                  <a:cubicBezTo>
                    <a:pt x="90062" y="4803"/>
                    <a:pt x="99850" y="6323"/>
                    <a:pt x="109698" y="7873"/>
                  </a:cubicBezTo>
                  <a:lnTo>
                    <a:pt x="124379" y="10275"/>
                  </a:lnTo>
                  <a:cubicBezTo>
                    <a:pt x="126872" y="10670"/>
                    <a:pt x="129303" y="11065"/>
                    <a:pt x="131765" y="11430"/>
                  </a:cubicBezTo>
                  <a:cubicBezTo>
                    <a:pt x="134227" y="11825"/>
                    <a:pt x="136659" y="12189"/>
                    <a:pt x="139121" y="12554"/>
                  </a:cubicBezTo>
                  <a:lnTo>
                    <a:pt x="142829" y="13071"/>
                  </a:lnTo>
                  <a:lnTo>
                    <a:pt x="146538" y="13527"/>
                  </a:lnTo>
                  <a:cubicBezTo>
                    <a:pt x="147784" y="13679"/>
                    <a:pt x="149000" y="13831"/>
                    <a:pt x="150276" y="13952"/>
                  </a:cubicBezTo>
                  <a:lnTo>
                    <a:pt x="153985" y="14287"/>
                  </a:lnTo>
                  <a:cubicBezTo>
                    <a:pt x="158970" y="14743"/>
                    <a:pt x="163954" y="14925"/>
                    <a:pt x="168939" y="14925"/>
                  </a:cubicBezTo>
                  <a:cubicBezTo>
                    <a:pt x="178879" y="14895"/>
                    <a:pt x="188818" y="13861"/>
                    <a:pt x="198606" y="11946"/>
                  </a:cubicBezTo>
                  <a:lnTo>
                    <a:pt x="198606" y="11946"/>
                  </a:lnTo>
                  <a:lnTo>
                    <a:pt x="191219" y="12949"/>
                  </a:lnTo>
                  <a:lnTo>
                    <a:pt x="183803" y="13679"/>
                  </a:lnTo>
                  <a:cubicBezTo>
                    <a:pt x="181341" y="13800"/>
                    <a:pt x="178879" y="13952"/>
                    <a:pt x="176356" y="14074"/>
                  </a:cubicBezTo>
                  <a:lnTo>
                    <a:pt x="169882" y="14074"/>
                  </a:lnTo>
                  <a:lnTo>
                    <a:pt x="168970" y="14013"/>
                  </a:lnTo>
                  <a:cubicBezTo>
                    <a:pt x="159061" y="13831"/>
                    <a:pt x="149213" y="12615"/>
                    <a:pt x="139395" y="11126"/>
                  </a:cubicBezTo>
                  <a:cubicBezTo>
                    <a:pt x="129607" y="9575"/>
                    <a:pt x="119820" y="7812"/>
                    <a:pt x="110032" y="6141"/>
                  </a:cubicBezTo>
                  <a:cubicBezTo>
                    <a:pt x="107601" y="5746"/>
                    <a:pt x="105139" y="5320"/>
                    <a:pt x="102677" y="4925"/>
                  </a:cubicBezTo>
                  <a:cubicBezTo>
                    <a:pt x="100184" y="4560"/>
                    <a:pt x="97753" y="4135"/>
                    <a:pt x="95291" y="3800"/>
                  </a:cubicBezTo>
                  <a:lnTo>
                    <a:pt x="87904" y="2736"/>
                  </a:lnTo>
                  <a:lnTo>
                    <a:pt x="80518" y="1733"/>
                  </a:lnTo>
                  <a:cubicBezTo>
                    <a:pt x="79242" y="1581"/>
                    <a:pt x="78026" y="1399"/>
                    <a:pt x="76780" y="1277"/>
                  </a:cubicBezTo>
                  <a:lnTo>
                    <a:pt x="73071" y="913"/>
                  </a:lnTo>
                  <a:cubicBezTo>
                    <a:pt x="71795" y="761"/>
                    <a:pt x="70579" y="670"/>
                    <a:pt x="69333" y="609"/>
                  </a:cubicBezTo>
                  <a:cubicBezTo>
                    <a:pt x="68086" y="518"/>
                    <a:pt x="66871" y="366"/>
                    <a:pt x="65624" y="335"/>
                  </a:cubicBezTo>
                  <a:lnTo>
                    <a:pt x="61886" y="153"/>
                  </a:lnTo>
                  <a:cubicBezTo>
                    <a:pt x="60639" y="122"/>
                    <a:pt x="59393" y="62"/>
                    <a:pt x="58177" y="31"/>
                  </a:cubicBezTo>
                  <a:lnTo>
                    <a:pt x="56293" y="1"/>
                  </a:lnTo>
                  <a:close/>
                </a:path>
              </a:pathLst>
            </a:custGeom>
            <a:gradFill>
              <a:gsLst>
                <a:gs pos="0">
                  <a:srgbClr val="B7D6FC"/>
                </a:gs>
                <a:gs pos="100000">
                  <a:srgbClr val="4090F0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24"/>
          <p:cNvSpPr/>
          <p:nvPr/>
        </p:nvSpPr>
        <p:spPr>
          <a:xfrm flipH="1">
            <a:off x="7720578" y="3677300"/>
            <a:ext cx="1501505" cy="1540796"/>
          </a:xfrm>
          <a:custGeom>
            <a:avLst/>
            <a:gdLst/>
            <a:ahLst/>
            <a:cxnLst/>
            <a:rect l="l" t="t" r="r" b="b"/>
            <a:pathLst>
              <a:path w="73984" h="75920" extrusionOk="0">
                <a:moveTo>
                  <a:pt x="14725" y="0"/>
                </a:moveTo>
                <a:cubicBezTo>
                  <a:pt x="14691" y="0"/>
                  <a:pt x="14656" y="3"/>
                  <a:pt x="14621" y="11"/>
                </a:cubicBezTo>
                <a:cubicBezTo>
                  <a:pt x="14317" y="71"/>
                  <a:pt x="14135" y="345"/>
                  <a:pt x="14165" y="649"/>
                </a:cubicBezTo>
                <a:cubicBezTo>
                  <a:pt x="14165" y="649"/>
                  <a:pt x="14378" y="1895"/>
                  <a:pt x="14651" y="3111"/>
                </a:cubicBezTo>
                <a:cubicBezTo>
                  <a:pt x="14895" y="4266"/>
                  <a:pt x="15016" y="4935"/>
                  <a:pt x="15107" y="5360"/>
                </a:cubicBezTo>
                <a:cubicBezTo>
                  <a:pt x="14287" y="6758"/>
                  <a:pt x="13557" y="8248"/>
                  <a:pt x="12949" y="9828"/>
                </a:cubicBezTo>
                <a:lnTo>
                  <a:pt x="11794" y="6910"/>
                </a:lnTo>
                <a:cubicBezTo>
                  <a:pt x="11727" y="6685"/>
                  <a:pt x="11542" y="6560"/>
                  <a:pt x="11327" y="6560"/>
                </a:cubicBezTo>
                <a:cubicBezTo>
                  <a:pt x="11252" y="6560"/>
                  <a:pt x="11174" y="6575"/>
                  <a:pt x="11095" y="6606"/>
                </a:cubicBezTo>
                <a:cubicBezTo>
                  <a:pt x="10791" y="6728"/>
                  <a:pt x="10670" y="7032"/>
                  <a:pt x="10791" y="7336"/>
                </a:cubicBezTo>
                <a:lnTo>
                  <a:pt x="12402" y="11561"/>
                </a:lnTo>
                <a:lnTo>
                  <a:pt x="12068" y="12807"/>
                </a:lnTo>
                <a:cubicBezTo>
                  <a:pt x="10791" y="11561"/>
                  <a:pt x="9332" y="10132"/>
                  <a:pt x="9211" y="10041"/>
                </a:cubicBezTo>
                <a:cubicBezTo>
                  <a:pt x="9113" y="9911"/>
                  <a:pt x="8963" y="9850"/>
                  <a:pt x="8807" y="9850"/>
                </a:cubicBezTo>
                <a:cubicBezTo>
                  <a:pt x="8672" y="9850"/>
                  <a:pt x="8533" y="9896"/>
                  <a:pt x="8420" y="9980"/>
                </a:cubicBezTo>
                <a:cubicBezTo>
                  <a:pt x="8208" y="10193"/>
                  <a:pt x="8208" y="10558"/>
                  <a:pt x="8390" y="10801"/>
                </a:cubicBezTo>
                <a:cubicBezTo>
                  <a:pt x="8511" y="10892"/>
                  <a:pt x="10791" y="13111"/>
                  <a:pt x="11764" y="14084"/>
                </a:cubicBezTo>
                <a:cubicBezTo>
                  <a:pt x="11399" y="15907"/>
                  <a:pt x="11186" y="17822"/>
                  <a:pt x="11156" y="19798"/>
                </a:cubicBezTo>
                <a:lnTo>
                  <a:pt x="8755" y="17670"/>
                </a:lnTo>
                <a:cubicBezTo>
                  <a:pt x="8652" y="17583"/>
                  <a:pt x="8522" y="17537"/>
                  <a:pt x="8387" y="17537"/>
                </a:cubicBezTo>
                <a:cubicBezTo>
                  <a:pt x="8241" y="17537"/>
                  <a:pt x="8091" y="17590"/>
                  <a:pt x="7964" y="17701"/>
                </a:cubicBezTo>
                <a:cubicBezTo>
                  <a:pt x="7782" y="17944"/>
                  <a:pt x="7782" y="18278"/>
                  <a:pt x="7995" y="18491"/>
                </a:cubicBezTo>
                <a:lnTo>
                  <a:pt x="11156" y="21318"/>
                </a:lnTo>
                <a:cubicBezTo>
                  <a:pt x="11156" y="21652"/>
                  <a:pt x="11186" y="21956"/>
                  <a:pt x="11186" y="22290"/>
                </a:cubicBezTo>
                <a:cubicBezTo>
                  <a:pt x="9727" y="21956"/>
                  <a:pt x="6718" y="21196"/>
                  <a:pt x="6293" y="21166"/>
                </a:cubicBezTo>
                <a:cubicBezTo>
                  <a:pt x="6273" y="21164"/>
                  <a:pt x="6254" y="21163"/>
                  <a:pt x="6235" y="21163"/>
                </a:cubicBezTo>
                <a:cubicBezTo>
                  <a:pt x="5955" y="21163"/>
                  <a:pt x="5713" y="21368"/>
                  <a:pt x="5685" y="21652"/>
                </a:cubicBezTo>
                <a:cubicBezTo>
                  <a:pt x="5654" y="21926"/>
                  <a:pt x="5806" y="22169"/>
                  <a:pt x="6019" y="22230"/>
                </a:cubicBezTo>
                <a:cubicBezTo>
                  <a:pt x="6080" y="22230"/>
                  <a:pt x="6110" y="22260"/>
                  <a:pt x="6171" y="22260"/>
                </a:cubicBezTo>
                <a:cubicBezTo>
                  <a:pt x="6475" y="22321"/>
                  <a:pt x="9332" y="22990"/>
                  <a:pt x="11308" y="23476"/>
                </a:cubicBezTo>
                <a:cubicBezTo>
                  <a:pt x="11642" y="26789"/>
                  <a:pt x="12554" y="29981"/>
                  <a:pt x="13466" y="33111"/>
                </a:cubicBezTo>
                <a:cubicBezTo>
                  <a:pt x="13466" y="33142"/>
                  <a:pt x="13466" y="33142"/>
                  <a:pt x="13527" y="33172"/>
                </a:cubicBezTo>
                <a:cubicBezTo>
                  <a:pt x="11703" y="32503"/>
                  <a:pt x="9940" y="31835"/>
                  <a:pt x="9727" y="31743"/>
                </a:cubicBezTo>
                <a:cubicBezTo>
                  <a:pt x="9638" y="31694"/>
                  <a:pt x="9543" y="31670"/>
                  <a:pt x="9449" y="31670"/>
                </a:cubicBezTo>
                <a:cubicBezTo>
                  <a:pt x="9255" y="31670"/>
                  <a:pt x="9070" y="31772"/>
                  <a:pt x="8967" y="31956"/>
                </a:cubicBezTo>
                <a:cubicBezTo>
                  <a:pt x="8815" y="32230"/>
                  <a:pt x="8907" y="32564"/>
                  <a:pt x="9180" y="32716"/>
                </a:cubicBezTo>
                <a:cubicBezTo>
                  <a:pt x="9211" y="32747"/>
                  <a:pt x="9332" y="32807"/>
                  <a:pt x="9454" y="32838"/>
                </a:cubicBezTo>
                <a:cubicBezTo>
                  <a:pt x="10335" y="33172"/>
                  <a:pt x="12767" y="34114"/>
                  <a:pt x="13892" y="34509"/>
                </a:cubicBezTo>
                <a:cubicBezTo>
                  <a:pt x="14013" y="34935"/>
                  <a:pt x="14135" y="35300"/>
                  <a:pt x="14226" y="35725"/>
                </a:cubicBezTo>
                <a:lnTo>
                  <a:pt x="9302" y="35482"/>
                </a:lnTo>
                <a:cubicBezTo>
                  <a:pt x="8998" y="35482"/>
                  <a:pt x="8724" y="35725"/>
                  <a:pt x="8724" y="36029"/>
                </a:cubicBezTo>
                <a:cubicBezTo>
                  <a:pt x="8724" y="36242"/>
                  <a:pt x="8846" y="36485"/>
                  <a:pt x="9059" y="36546"/>
                </a:cubicBezTo>
                <a:cubicBezTo>
                  <a:pt x="9150" y="36576"/>
                  <a:pt x="9180" y="36576"/>
                  <a:pt x="9271" y="36576"/>
                </a:cubicBezTo>
                <a:lnTo>
                  <a:pt x="14530" y="36850"/>
                </a:lnTo>
                <a:cubicBezTo>
                  <a:pt x="14621" y="37184"/>
                  <a:pt x="14682" y="37488"/>
                  <a:pt x="14803" y="37853"/>
                </a:cubicBezTo>
                <a:cubicBezTo>
                  <a:pt x="15290" y="39920"/>
                  <a:pt x="15715" y="41835"/>
                  <a:pt x="16019" y="43628"/>
                </a:cubicBezTo>
                <a:cubicBezTo>
                  <a:pt x="14591" y="42868"/>
                  <a:pt x="12858" y="41896"/>
                  <a:pt x="12645" y="41744"/>
                </a:cubicBezTo>
                <a:cubicBezTo>
                  <a:pt x="12544" y="41676"/>
                  <a:pt x="12434" y="41646"/>
                  <a:pt x="12328" y="41646"/>
                </a:cubicBezTo>
                <a:cubicBezTo>
                  <a:pt x="12148" y="41646"/>
                  <a:pt x="11981" y="41732"/>
                  <a:pt x="11885" y="41865"/>
                </a:cubicBezTo>
                <a:cubicBezTo>
                  <a:pt x="11703" y="42139"/>
                  <a:pt x="11764" y="42473"/>
                  <a:pt x="12007" y="42625"/>
                </a:cubicBezTo>
                <a:cubicBezTo>
                  <a:pt x="12402" y="42929"/>
                  <a:pt x="15350" y="44479"/>
                  <a:pt x="16262" y="44996"/>
                </a:cubicBezTo>
                <a:cubicBezTo>
                  <a:pt x="16323" y="45421"/>
                  <a:pt x="16354" y="45817"/>
                  <a:pt x="16445" y="46242"/>
                </a:cubicBezTo>
                <a:lnTo>
                  <a:pt x="11247" y="44966"/>
                </a:lnTo>
                <a:cubicBezTo>
                  <a:pt x="11194" y="44950"/>
                  <a:pt x="11141" y="44942"/>
                  <a:pt x="11088" y="44942"/>
                </a:cubicBezTo>
                <a:cubicBezTo>
                  <a:pt x="10843" y="44942"/>
                  <a:pt x="10623" y="45110"/>
                  <a:pt x="10548" y="45361"/>
                </a:cubicBezTo>
                <a:cubicBezTo>
                  <a:pt x="10487" y="45634"/>
                  <a:pt x="10639" y="45908"/>
                  <a:pt x="10882" y="46029"/>
                </a:cubicBezTo>
                <a:cubicBezTo>
                  <a:pt x="10943" y="46029"/>
                  <a:pt x="10943" y="46060"/>
                  <a:pt x="10974" y="46060"/>
                </a:cubicBezTo>
                <a:lnTo>
                  <a:pt x="16597" y="47428"/>
                </a:lnTo>
                <a:cubicBezTo>
                  <a:pt x="16658" y="48218"/>
                  <a:pt x="16749" y="49008"/>
                  <a:pt x="16809" y="49768"/>
                </a:cubicBezTo>
                <a:cubicBezTo>
                  <a:pt x="16931" y="51288"/>
                  <a:pt x="16961" y="52747"/>
                  <a:pt x="16961" y="54175"/>
                </a:cubicBezTo>
                <a:lnTo>
                  <a:pt x="13679" y="52716"/>
                </a:lnTo>
                <a:cubicBezTo>
                  <a:pt x="13603" y="52674"/>
                  <a:pt x="13523" y="52656"/>
                  <a:pt x="13443" y="52656"/>
                </a:cubicBezTo>
                <a:cubicBezTo>
                  <a:pt x="13236" y="52656"/>
                  <a:pt x="13037" y="52784"/>
                  <a:pt x="12949" y="52960"/>
                </a:cubicBezTo>
                <a:cubicBezTo>
                  <a:pt x="12828" y="53233"/>
                  <a:pt x="12949" y="53568"/>
                  <a:pt x="13223" y="53689"/>
                </a:cubicBezTo>
                <a:lnTo>
                  <a:pt x="16931" y="55391"/>
                </a:lnTo>
                <a:cubicBezTo>
                  <a:pt x="16931" y="55665"/>
                  <a:pt x="16931" y="55938"/>
                  <a:pt x="16901" y="56151"/>
                </a:cubicBezTo>
                <a:cubicBezTo>
                  <a:pt x="15654" y="55847"/>
                  <a:pt x="13375" y="55300"/>
                  <a:pt x="12767" y="55178"/>
                </a:cubicBezTo>
                <a:cubicBezTo>
                  <a:pt x="12747" y="55177"/>
                  <a:pt x="12728" y="55176"/>
                  <a:pt x="12709" y="55176"/>
                </a:cubicBezTo>
                <a:cubicBezTo>
                  <a:pt x="12429" y="55176"/>
                  <a:pt x="12187" y="55380"/>
                  <a:pt x="12159" y="55665"/>
                </a:cubicBezTo>
                <a:cubicBezTo>
                  <a:pt x="12098" y="55938"/>
                  <a:pt x="12250" y="56151"/>
                  <a:pt x="12493" y="56242"/>
                </a:cubicBezTo>
                <a:cubicBezTo>
                  <a:pt x="12524" y="56273"/>
                  <a:pt x="12615" y="56273"/>
                  <a:pt x="12645" y="56273"/>
                </a:cubicBezTo>
                <a:cubicBezTo>
                  <a:pt x="13162" y="56364"/>
                  <a:pt x="15502" y="56911"/>
                  <a:pt x="16870" y="57276"/>
                </a:cubicBezTo>
                <a:cubicBezTo>
                  <a:pt x="16536" y="62382"/>
                  <a:pt x="15381" y="66850"/>
                  <a:pt x="13527" y="70498"/>
                </a:cubicBezTo>
                <a:cubicBezTo>
                  <a:pt x="9910" y="67671"/>
                  <a:pt x="7387" y="63385"/>
                  <a:pt x="5958" y="57610"/>
                </a:cubicBezTo>
                <a:lnTo>
                  <a:pt x="9484" y="54631"/>
                </a:lnTo>
                <a:cubicBezTo>
                  <a:pt x="9727" y="54449"/>
                  <a:pt x="9758" y="54115"/>
                  <a:pt x="9575" y="53841"/>
                </a:cubicBezTo>
                <a:cubicBezTo>
                  <a:pt x="9471" y="53720"/>
                  <a:pt x="9308" y="53648"/>
                  <a:pt x="9142" y="53648"/>
                </a:cubicBezTo>
                <a:cubicBezTo>
                  <a:pt x="9017" y="53648"/>
                  <a:pt x="8890" y="53689"/>
                  <a:pt x="8785" y="53780"/>
                </a:cubicBezTo>
                <a:lnTo>
                  <a:pt x="5654" y="56364"/>
                </a:lnTo>
                <a:cubicBezTo>
                  <a:pt x="5624" y="56151"/>
                  <a:pt x="5593" y="55938"/>
                  <a:pt x="5533" y="55756"/>
                </a:cubicBezTo>
                <a:cubicBezTo>
                  <a:pt x="5381" y="55026"/>
                  <a:pt x="5290" y="54267"/>
                  <a:pt x="5168" y="53537"/>
                </a:cubicBezTo>
                <a:lnTo>
                  <a:pt x="8116" y="51197"/>
                </a:lnTo>
                <a:cubicBezTo>
                  <a:pt x="8359" y="50984"/>
                  <a:pt x="8390" y="50650"/>
                  <a:pt x="8208" y="50376"/>
                </a:cubicBezTo>
                <a:cubicBezTo>
                  <a:pt x="8106" y="50257"/>
                  <a:pt x="7948" y="50195"/>
                  <a:pt x="7785" y="50195"/>
                </a:cubicBezTo>
                <a:cubicBezTo>
                  <a:pt x="7656" y="50195"/>
                  <a:pt x="7525" y="50234"/>
                  <a:pt x="7417" y="50315"/>
                </a:cubicBezTo>
                <a:lnTo>
                  <a:pt x="4955" y="52261"/>
                </a:lnTo>
                <a:cubicBezTo>
                  <a:pt x="4651" y="49616"/>
                  <a:pt x="4560" y="47093"/>
                  <a:pt x="4560" y="44844"/>
                </a:cubicBezTo>
                <a:lnTo>
                  <a:pt x="8116" y="42716"/>
                </a:lnTo>
                <a:cubicBezTo>
                  <a:pt x="8390" y="42564"/>
                  <a:pt x="8451" y="42230"/>
                  <a:pt x="8299" y="41956"/>
                </a:cubicBezTo>
                <a:cubicBezTo>
                  <a:pt x="8201" y="41781"/>
                  <a:pt x="8028" y="41693"/>
                  <a:pt x="7844" y="41693"/>
                </a:cubicBezTo>
                <a:cubicBezTo>
                  <a:pt x="7742" y="41693"/>
                  <a:pt x="7637" y="41720"/>
                  <a:pt x="7539" y="41774"/>
                </a:cubicBezTo>
                <a:lnTo>
                  <a:pt x="4590" y="43537"/>
                </a:lnTo>
                <a:cubicBezTo>
                  <a:pt x="4590" y="42443"/>
                  <a:pt x="4651" y="41409"/>
                  <a:pt x="4712" y="40497"/>
                </a:cubicBezTo>
                <a:lnTo>
                  <a:pt x="8116" y="39038"/>
                </a:lnTo>
                <a:cubicBezTo>
                  <a:pt x="8390" y="38917"/>
                  <a:pt x="8542" y="38582"/>
                  <a:pt x="8420" y="38309"/>
                </a:cubicBezTo>
                <a:cubicBezTo>
                  <a:pt x="8328" y="38100"/>
                  <a:pt x="8111" y="37963"/>
                  <a:pt x="7893" y="37963"/>
                </a:cubicBezTo>
                <a:cubicBezTo>
                  <a:pt x="7824" y="37963"/>
                  <a:pt x="7756" y="37976"/>
                  <a:pt x="7691" y="38005"/>
                </a:cubicBezTo>
                <a:lnTo>
                  <a:pt x="4834" y="39251"/>
                </a:lnTo>
                <a:cubicBezTo>
                  <a:pt x="4864" y="38917"/>
                  <a:pt x="4864" y="38582"/>
                  <a:pt x="4894" y="38279"/>
                </a:cubicBezTo>
                <a:cubicBezTo>
                  <a:pt x="5016" y="36759"/>
                  <a:pt x="5016" y="36394"/>
                  <a:pt x="4894" y="36151"/>
                </a:cubicBezTo>
                <a:cubicBezTo>
                  <a:pt x="4804" y="35925"/>
                  <a:pt x="4597" y="35800"/>
                  <a:pt x="4384" y="35800"/>
                </a:cubicBezTo>
                <a:cubicBezTo>
                  <a:pt x="4310" y="35800"/>
                  <a:pt x="4236" y="35815"/>
                  <a:pt x="4165" y="35847"/>
                </a:cubicBezTo>
                <a:cubicBezTo>
                  <a:pt x="3922" y="35938"/>
                  <a:pt x="3739" y="36212"/>
                  <a:pt x="3831" y="36516"/>
                </a:cubicBezTo>
                <a:cubicBezTo>
                  <a:pt x="3831" y="36698"/>
                  <a:pt x="3800" y="37427"/>
                  <a:pt x="3770" y="38187"/>
                </a:cubicBezTo>
                <a:cubicBezTo>
                  <a:pt x="3770" y="38461"/>
                  <a:pt x="3709" y="38795"/>
                  <a:pt x="3679" y="39099"/>
                </a:cubicBezTo>
                <a:lnTo>
                  <a:pt x="1824" y="38066"/>
                </a:lnTo>
                <a:cubicBezTo>
                  <a:pt x="1743" y="38021"/>
                  <a:pt x="1656" y="38000"/>
                  <a:pt x="1571" y="38000"/>
                </a:cubicBezTo>
                <a:cubicBezTo>
                  <a:pt x="1368" y="38000"/>
                  <a:pt x="1171" y="38117"/>
                  <a:pt x="1065" y="38309"/>
                </a:cubicBezTo>
                <a:cubicBezTo>
                  <a:pt x="913" y="38582"/>
                  <a:pt x="1034" y="38917"/>
                  <a:pt x="1277" y="39069"/>
                </a:cubicBezTo>
                <a:lnTo>
                  <a:pt x="3618" y="40315"/>
                </a:lnTo>
                <a:cubicBezTo>
                  <a:pt x="3557" y="41227"/>
                  <a:pt x="3527" y="42260"/>
                  <a:pt x="3496" y="43385"/>
                </a:cubicBezTo>
                <a:lnTo>
                  <a:pt x="1247" y="41622"/>
                </a:lnTo>
                <a:cubicBezTo>
                  <a:pt x="1155" y="41531"/>
                  <a:pt x="1030" y="41490"/>
                  <a:pt x="903" y="41490"/>
                </a:cubicBezTo>
                <a:cubicBezTo>
                  <a:pt x="734" y="41490"/>
                  <a:pt x="561" y="41562"/>
                  <a:pt x="457" y="41683"/>
                </a:cubicBezTo>
                <a:cubicBezTo>
                  <a:pt x="274" y="41926"/>
                  <a:pt x="305" y="42291"/>
                  <a:pt x="517" y="42473"/>
                </a:cubicBezTo>
                <a:lnTo>
                  <a:pt x="3466" y="44814"/>
                </a:lnTo>
                <a:cubicBezTo>
                  <a:pt x="3466" y="47154"/>
                  <a:pt x="3557" y="49829"/>
                  <a:pt x="3922" y="52595"/>
                </a:cubicBezTo>
                <a:lnTo>
                  <a:pt x="821" y="51288"/>
                </a:lnTo>
                <a:cubicBezTo>
                  <a:pt x="754" y="51266"/>
                  <a:pt x="684" y="51254"/>
                  <a:pt x="614" y="51254"/>
                </a:cubicBezTo>
                <a:cubicBezTo>
                  <a:pt x="399" y="51254"/>
                  <a:pt x="191" y="51362"/>
                  <a:pt x="122" y="51592"/>
                </a:cubicBezTo>
                <a:cubicBezTo>
                  <a:pt x="1" y="51865"/>
                  <a:pt x="122" y="52200"/>
                  <a:pt x="396" y="52321"/>
                </a:cubicBezTo>
                <a:lnTo>
                  <a:pt x="4134" y="53871"/>
                </a:lnTo>
                <a:cubicBezTo>
                  <a:pt x="4256" y="54601"/>
                  <a:pt x="4378" y="55300"/>
                  <a:pt x="4499" y="55999"/>
                </a:cubicBezTo>
                <a:cubicBezTo>
                  <a:pt x="4560" y="56151"/>
                  <a:pt x="4590" y="56303"/>
                  <a:pt x="4621" y="56516"/>
                </a:cubicBezTo>
                <a:lnTo>
                  <a:pt x="1034" y="54996"/>
                </a:lnTo>
                <a:cubicBezTo>
                  <a:pt x="963" y="54965"/>
                  <a:pt x="887" y="54950"/>
                  <a:pt x="810" y="54950"/>
                </a:cubicBezTo>
                <a:cubicBezTo>
                  <a:pt x="590" y="54950"/>
                  <a:pt x="372" y="55075"/>
                  <a:pt x="305" y="55300"/>
                </a:cubicBezTo>
                <a:cubicBezTo>
                  <a:pt x="183" y="55543"/>
                  <a:pt x="305" y="55908"/>
                  <a:pt x="609" y="55999"/>
                </a:cubicBezTo>
                <a:lnTo>
                  <a:pt x="4955" y="57823"/>
                </a:lnTo>
                <a:cubicBezTo>
                  <a:pt x="6992" y="65878"/>
                  <a:pt x="11004" y="71258"/>
                  <a:pt x="17022" y="73750"/>
                </a:cubicBezTo>
                <a:cubicBezTo>
                  <a:pt x="17053" y="73750"/>
                  <a:pt x="17174" y="73841"/>
                  <a:pt x="17387" y="73902"/>
                </a:cubicBezTo>
                <a:cubicBezTo>
                  <a:pt x="18238" y="74237"/>
                  <a:pt x="20335" y="75057"/>
                  <a:pt x="23284" y="75270"/>
                </a:cubicBezTo>
                <a:lnTo>
                  <a:pt x="23314" y="75270"/>
                </a:lnTo>
                <a:cubicBezTo>
                  <a:pt x="23932" y="75319"/>
                  <a:pt x="24568" y="75350"/>
                  <a:pt x="25235" y="75350"/>
                </a:cubicBezTo>
                <a:cubicBezTo>
                  <a:pt x="25814" y="75350"/>
                  <a:pt x="26417" y="75326"/>
                  <a:pt x="27053" y="75270"/>
                </a:cubicBezTo>
                <a:cubicBezTo>
                  <a:pt x="28481" y="75148"/>
                  <a:pt x="29819" y="74905"/>
                  <a:pt x="31126" y="74510"/>
                </a:cubicBezTo>
                <a:lnTo>
                  <a:pt x="35138" y="75878"/>
                </a:lnTo>
                <a:cubicBezTo>
                  <a:pt x="35209" y="75906"/>
                  <a:pt x="35281" y="75920"/>
                  <a:pt x="35350" y="75920"/>
                </a:cubicBezTo>
                <a:cubicBezTo>
                  <a:pt x="35575" y="75920"/>
                  <a:pt x="35775" y="75776"/>
                  <a:pt x="35868" y="75544"/>
                </a:cubicBezTo>
                <a:cubicBezTo>
                  <a:pt x="35989" y="75240"/>
                  <a:pt x="35837" y="74936"/>
                  <a:pt x="35533" y="74814"/>
                </a:cubicBezTo>
                <a:lnTo>
                  <a:pt x="32889" y="73902"/>
                </a:lnTo>
                <a:cubicBezTo>
                  <a:pt x="33649" y="73629"/>
                  <a:pt x="34348" y="73294"/>
                  <a:pt x="35077" y="72960"/>
                </a:cubicBezTo>
                <a:lnTo>
                  <a:pt x="38482" y="74632"/>
                </a:lnTo>
                <a:lnTo>
                  <a:pt x="38512" y="74632"/>
                </a:lnTo>
                <a:cubicBezTo>
                  <a:pt x="38584" y="74664"/>
                  <a:pt x="38658" y="74679"/>
                  <a:pt x="38731" y="74679"/>
                </a:cubicBezTo>
                <a:cubicBezTo>
                  <a:pt x="38935" y="74679"/>
                  <a:pt x="39130" y="74560"/>
                  <a:pt x="39242" y="74358"/>
                </a:cubicBezTo>
                <a:cubicBezTo>
                  <a:pt x="39393" y="74085"/>
                  <a:pt x="39272" y="73750"/>
                  <a:pt x="38968" y="73598"/>
                </a:cubicBezTo>
                <a:lnTo>
                  <a:pt x="36293" y="72261"/>
                </a:lnTo>
                <a:cubicBezTo>
                  <a:pt x="38056" y="71258"/>
                  <a:pt x="39697" y="70042"/>
                  <a:pt x="41187" y="68705"/>
                </a:cubicBezTo>
                <a:lnTo>
                  <a:pt x="45473" y="69130"/>
                </a:lnTo>
                <a:cubicBezTo>
                  <a:pt x="45490" y="69132"/>
                  <a:pt x="45507" y="69133"/>
                  <a:pt x="45524" y="69133"/>
                </a:cubicBezTo>
                <a:cubicBezTo>
                  <a:pt x="45807" y="69133"/>
                  <a:pt x="46052" y="68900"/>
                  <a:pt x="46081" y="68613"/>
                </a:cubicBezTo>
                <a:cubicBezTo>
                  <a:pt x="46111" y="68309"/>
                  <a:pt x="45898" y="68066"/>
                  <a:pt x="45594" y="68005"/>
                </a:cubicBezTo>
                <a:lnTo>
                  <a:pt x="42281" y="67671"/>
                </a:lnTo>
                <a:cubicBezTo>
                  <a:pt x="43041" y="66911"/>
                  <a:pt x="43770" y="66151"/>
                  <a:pt x="44439" y="65361"/>
                </a:cubicBezTo>
                <a:lnTo>
                  <a:pt x="47692" y="66121"/>
                </a:lnTo>
                <a:cubicBezTo>
                  <a:pt x="47731" y="66129"/>
                  <a:pt x="47770" y="66133"/>
                  <a:pt x="47809" y="66133"/>
                </a:cubicBezTo>
                <a:cubicBezTo>
                  <a:pt x="48070" y="66133"/>
                  <a:pt x="48307" y="65960"/>
                  <a:pt x="48360" y="65695"/>
                </a:cubicBezTo>
                <a:cubicBezTo>
                  <a:pt x="48451" y="65391"/>
                  <a:pt x="48239" y="65087"/>
                  <a:pt x="47935" y="65027"/>
                </a:cubicBezTo>
                <a:lnTo>
                  <a:pt x="45260" y="64358"/>
                </a:lnTo>
                <a:cubicBezTo>
                  <a:pt x="46020" y="63416"/>
                  <a:pt x="46688" y="62473"/>
                  <a:pt x="47327" y="61562"/>
                </a:cubicBezTo>
                <a:cubicBezTo>
                  <a:pt x="47540" y="61288"/>
                  <a:pt x="47448" y="60954"/>
                  <a:pt x="47175" y="60802"/>
                </a:cubicBezTo>
                <a:cubicBezTo>
                  <a:pt x="47081" y="60732"/>
                  <a:pt x="46970" y="60697"/>
                  <a:pt x="46860" y="60697"/>
                </a:cubicBezTo>
                <a:cubicBezTo>
                  <a:pt x="46683" y="60697"/>
                  <a:pt x="46508" y="60785"/>
                  <a:pt x="46415" y="60954"/>
                </a:cubicBezTo>
                <a:cubicBezTo>
                  <a:pt x="45746" y="61987"/>
                  <a:pt x="45017" y="62960"/>
                  <a:pt x="44257" y="63872"/>
                </a:cubicBezTo>
                <a:lnTo>
                  <a:pt x="43193" y="61592"/>
                </a:lnTo>
                <a:cubicBezTo>
                  <a:pt x="43104" y="61393"/>
                  <a:pt x="42903" y="61258"/>
                  <a:pt x="42695" y="61258"/>
                </a:cubicBezTo>
                <a:cubicBezTo>
                  <a:pt x="42617" y="61258"/>
                  <a:pt x="42538" y="61277"/>
                  <a:pt x="42463" y="61318"/>
                </a:cubicBezTo>
                <a:cubicBezTo>
                  <a:pt x="42190" y="61440"/>
                  <a:pt x="42068" y="61774"/>
                  <a:pt x="42190" y="62048"/>
                </a:cubicBezTo>
                <a:lnTo>
                  <a:pt x="43467" y="64783"/>
                </a:lnTo>
                <a:cubicBezTo>
                  <a:pt x="42767" y="65543"/>
                  <a:pt x="42099" y="66273"/>
                  <a:pt x="41400" y="66942"/>
                </a:cubicBezTo>
                <a:lnTo>
                  <a:pt x="40640" y="64054"/>
                </a:lnTo>
                <a:cubicBezTo>
                  <a:pt x="40591" y="63809"/>
                  <a:pt x="40384" y="63663"/>
                  <a:pt x="40147" y="63663"/>
                </a:cubicBezTo>
                <a:cubicBezTo>
                  <a:pt x="40089" y="63663"/>
                  <a:pt x="40030" y="63671"/>
                  <a:pt x="39971" y="63689"/>
                </a:cubicBezTo>
                <a:cubicBezTo>
                  <a:pt x="39667" y="63750"/>
                  <a:pt x="39515" y="64054"/>
                  <a:pt x="39576" y="64358"/>
                </a:cubicBezTo>
                <a:lnTo>
                  <a:pt x="40488" y="67823"/>
                </a:lnTo>
                <a:cubicBezTo>
                  <a:pt x="38938" y="69221"/>
                  <a:pt x="37357" y="70407"/>
                  <a:pt x="35655" y="71319"/>
                </a:cubicBezTo>
                <a:lnTo>
                  <a:pt x="35199" y="69130"/>
                </a:lnTo>
                <a:cubicBezTo>
                  <a:pt x="35148" y="68874"/>
                  <a:pt x="34946" y="68683"/>
                  <a:pt x="34702" y="68683"/>
                </a:cubicBezTo>
                <a:cubicBezTo>
                  <a:pt x="34656" y="68683"/>
                  <a:pt x="34609" y="68690"/>
                  <a:pt x="34561" y="68705"/>
                </a:cubicBezTo>
                <a:cubicBezTo>
                  <a:pt x="34257" y="68765"/>
                  <a:pt x="34074" y="69039"/>
                  <a:pt x="34135" y="69343"/>
                </a:cubicBezTo>
                <a:lnTo>
                  <a:pt x="34682" y="71866"/>
                </a:lnTo>
                <a:cubicBezTo>
                  <a:pt x="33740" y="72322"/>
                  <a:pt x="32767" y="72717"/>
                  <a:pt x="31795" y="73021"/>
                </a:cubicBezTo>
                <a:lnTo>
                  <a:pt x="31673" y="69768"/>
                </a:lnTo>
                <a:cubicBezTo>
                  <a:pt x="31673" y="69464"/>
                  <a:pt x="31399" y="69221"/>
                  <a:pt x="31095" y="69221"/>
                </a:cubicBezTo>
                <a:cubicBezTo>
                  <a:pt x="30792" y="69221"/>
                  <a:pt x="30579" y="69495"/>
                  <a:pt x="30579" y="69799"/>
                </a:cubicBezTo>
                <a:lnTo>
                  <a:pt x="30700" y="73385"/>
                </a:lnTo>
                <a:cubicBezTo>
                  <a:pt x="29515" y="73689"/>
                  <a:pt x="28329" y="73902"/>
                  <a:pt x="27144" y="74024"/>
                </a:cubicBezTo>
                <a:cubicBezTo>
                  <a:pt x="26435" y="74067"/>
                  <a:pt x="25741" y="74110"/>
                  <a:pt x="25073" y="74110"/>
                </a:cubicBezTo>
                <a:cubicBezTo>
                  <a:pt x="24796" y="74110"/>
                  <a:pt x="24524" y="74102"/>
                  <a:pt x="24256" y="74085"/>
                </a:cubicBezTo>
                <a:cubicBezTo>
                  <a:pt x="25715" y="69951"/>
                  <a:pt x="28360" y="65422"/>
                  <a:pt x="31703" y="61440"/>
                </a:cubicBezTo>
                <a:cubicBezTo>
                  <a:pt x="32919" y="62169"/>
                  <a:pt x="34834" y="63355"/>
                  <a:pt x="35199" y="63689"/>
                </a:cubicBezTo>
                <a:cubicBezTo>
                  <a:pt x="35260" y="63720"/>
                  <a:pt x="35290" y="63750"/>
                  <a:pt x="35320" y="63750"/>
                </a:cubicBezTo>
                <a:cubicBezTo>
                  <a:pt x="35404" y="63782"/>
                  <a:pt x="35488" y="63798"/>
                  <a:pt x="35569" y="63798"/>
                </a:cubicBezTo>
                <a:cubicBezTo>
                  <a:pt x="35721" y="63798"/>
                  <a:pt x="35859" y="63737"/>
                  <a:pt x="35959" y="63598"/>
                </a:cubicBezTo>
                <a:cubicBezTo>
                  <a:pt x="36172" y="63385"/>
                  <a:pt x="36111" y="62990"/>
                  <a:pt x="35898" y="62808"/>
                </a:cubicBezTo>
                <a:cubicBezTo>
                  <a:pt x="35442" y="62443"/>
                  <a:pt x="33588" y="61288"/>
                  <a:pt x="32433" y="60619"/>
                </a:cubicBezTo>
                <a:cubicBezTo>
                  <a:pt x="32615" y="60407"/>
                  <a:pt x="32767" y="60224"/>
                  <a:pt x="32980" y="60011"/>
                </a:cubicBezTo>
                <a:lnTo>
                  <a:pt x="36688" y="61440"/>
                </a:lnTo>
                <a:cubicBezTo>
                  <a:pt x="36761" y="61469"/>
                  <a:pt x="36833" y="61482"/>
                  <a:pt x="36903" y="61482"/>
                </a:cubicBezTo>
                <a:cubicBezTo>
                  <a:pt x="37127" y="61482"/>
                  <a:pt x="37325" y="61344"/>
                  <a:pt x="37418" y="61136"/>
                </a:cubicBezTo>
                <a:cubicBezTo>
                  <a:pt x="37539" y="60862"/>
                  <a:pt x="37387" y="60528"/>
                  <a:pt x="37114" y="60407"/>
                </a:cubicBezTo>
                <a:lnTo>
                  <a:pt x="33801" y="59130"/>
                </a:lnTo>
                <a:cubicBezTo>
                  <a:pt x="34834" y="58066"/>
                  <a:pt x="35898" y="57033"/>
                  <a:pt x="36962" y="56121"/>
                </a:cubicBezTo>
                <a:cubicBezTo>
                  <a:pt x="37539" y="55634"/>
                  <a:pt x="38178" y="55148"/>
                  <a:pt x="38786" y="54631"/>
                </a:cubicBezTo>
                <a:lnTo>
                  <a:pt x="43679" y="57732"/>
                </a:lnTo>
                <a:cubicBezTo>
                  <a:pt x="43710" y="57732"/>
                  <a:pt x="43710" y="57762"/>
                  <a:pt x="43770" y="57762"/>
                </a:cubicBezTo>
                <a:cubicBezTo>
                  <a:pt x="43836" y="57795"/>
                  <a:pt x="43903" y="57810"/>
                  <a:pt x="43970" y="57810"/>
                </a:cubicBezTo>
                <a:cubicBezTo>
                  <a:pt x="44152" y="57810"/>
                  <a:pt x="44328" y="57697"/>
                  <a:pt x="44439" y="57519"/>
                </a:cubicBezTo>
                <a:cubicBezTo>
                  <a:pt x="44591" y="57276"/>
                  <a:pt x="44530" y="56911"/>
                  <a:pt x="44257" y="56759"/>
                </a:cubicBezTo>
                <a:lnTo>
                  <a:pt x="39697" y="53932"/>
                </a:lnTo>
                <a:cubicBezTo>
                  <a:pt x="40032" y="53659"/>
                  <a:pt x="40366" y="53416"/>
                  <a:pt x="40731" y="53172"/>
                </a:cubicBezTo>
                <a:cubicBezTo>
                  <a:pt x="41734" y="53476"/>
                  <a:pt x="44865" y="54479"/>
                  <a:pt x="45381" y="54571"/>
                </a:cubicBezTo>
                <a:cubicBezTo>
                  <a:pt x="45404" y="54573"/>
                  <a:pt x="45426" y="54574"/>
                  <a:pt x="45448" y="54574"/>
                </a:cubicBezTo>
                <a:cubicBezTo>
                  <a:pt x="45728" y="54574"/>
                  <a:pt x="45994" y="54397"/>
                  <a:pt x="46050" y="54115"/>
                </a:cubicBezTo>
                <a:cubicBezTo>
                  <a:pt x="46081" y="53811"/>
                  <a:pt x="45898" y="53507"/>
                  <a:pt x="45594" y="53476"/>
                </a:cubicBezTo>
                <a:cubicBezTo>
                  <a:pt x="45290" y="53416"/>
                  <a:pt x="43467" y="52868"/>
                  <a:pt x="41856" y="52352"/>
                </a:cubicBezTo>
                <a:cubicBezTo>
                  <a:pt x="43345" y="51349"/>
                  <a:pt x="45017" y="50285"/>
                  <a:pt x="46840" y="49221"/>
                </a:cubicBezTo>
                <a:cubicBezTo>
                  <a:pt x="47144" y="49008"/>
                  <a:pt x="47418" y="48856"/>
                  <a:pt x="47722" y="48704"/>
                </a:cubicBezTo>
                <a:lnTo>
                  <a:pt x="51582" y="52321"/>
                </a:lnTo>
                <a:cubicBezTo>
                  <a:pt x="51613" y="52352"/>
                  <a:pt x="51704" y="52412"/>
                  <a:pt x="51734" y="52443"/>
                </a:cubicBezTo>
                <a:cubicBezTo>
                  <a:pt x="51808" y="52461"/>
                  <a:pt x="51879" y="52471"/>
                  <a:pt x="51946" y="52471"/>
                </a:cubicBezTo>
                <a:cubicBezTo>
                  <a:pt x="52101" y="52471"/>
                  <a:pt x="52236" y="52418"/>
                  <a:pt x="52342" y="52291"/>
                </a:cubicBezTo>
                <a:cubicBezTo>
                  <a:pt x="52585" y="52048"/>
                  <a:pt x="52524" y="51713"/>
                  <a:pt x="52312" y="51501"/>
                </a:cubicBezTo>
                <a:lnTo>
                  <a:pt x="48695" y="48096"/>
                </a:lnTo>
                <a:cubicBezTo>
                  <a:pt x="49090" y="47914"/>
                  <a:pt x="49424" y="47701"/>
                  <a:pt x="49819" y="47488"/>
                </a:cubicBezTo>
                <a:cubicBezTo>
                  <a:pt x="50883" y="48036"/>
                  <a:pt x="53254" y="49130"/>
                  <a:pt x="54105" y="49525"/>
                </a:cubicBezTo>
                <a:cubicBezTo>
                  <a:pt x="54196" y="49555"/>
                  <a:pt x="54318" y="49586"/>
                  <a:pt x="54379" y="49616"/>
                </a:cubicBezTo>
                <a:cubicBezTo>
                  <a:pt x="54438" y="49634"/>
                  <a:pt x="54496" y="49642"/>
                  <a:pt x="54551" y="49642"/>
                </a:cubicBezTo>
                <a:cubicBezTo>
                  <a:pt x="54782" y="49642"/>
                  <a:pt x="54974" y="49496"/>
                  <a:pt x="55047" y="49251"/>
                </a:cubicBezTo>
                <a:cubicBezTo>
                  <a:pt x="55138" y="48947"/>
                  <a:pt x="54956" y="48643"/>
                  <a:pt x="54683" y="48552"/>
                </a:cubicBezTo>
                <a:cubicBezTo>
                  <a:pt x="54439" y="48491"/>
                  <a:pt x="52737" y="47701"/>
                  <a:pt x="50974" y="46850"/>
                </a:cubicBezTo>
                <a:cubicBezTo>
                  <a:pt x="51005" y="46850"/>
                  <a:pt x="51005" y="46820"/>
                  <a:pt x="51065" y="46820"/>
                </a:cubicBezTo>
                <a:cubicBezTo>
                  <a:pt x="53923" y="45300"/>
                  <a:pt x="56871" y="43689"/>
                  <a:pt x="59455" y="41652"/>
                </a:cubicBezTo>
                <a:cubicBezTo>
                  <a:pt x="61157" y="42716"/>
                  <a:pt x="63680" y="44266"/>
                  <a:pt x="63892" y="44449"/>
                </a:cubicBezTo>
                <a:cubicBezTo>
                  <a:pt x="63923" y="44510"/>
                  <a:pt x="63984" y="44510"/>
                  <a:pt x="64014" y="44540"/>
                </a:cubicBezTo>
                <a:cubicBezTo>
                  <a:pt x="64088" y="44558"/>
                  <a:pt x="64161" y="44568"/>
                  <a:pt x="64232" y="44568"/>
                </a:cubicBezTo>
                <a:cubicBezTo>
                  <a:pt x="64396" y="44568"/>
                  <a:pt x="64546" y="44515"/>
                  <a:pt x="64652" y="44388"/>
                </a:cubicBezTo>
                <a:cubicBezTo>
                  <a:pt x="64835" y="44145"/>
                  <a:pt x="64804" y="43780"/>
                  <a:pt x="64592" y="43598"/>
                </a:cubicBezTo>
                <a:cubicBezTo>
                  <a:pt x="64288" y="43324"/>
                  <a:pt x="61613" y="41683"/>
                  <a:pt x="60336" y="40893"/>
                </a:cubicBezTo>
                <a:cubicBezTo>
                  <a:pt x="60610" y="40649"/>
                  <a:pt x="60822" y="40467"/>
                  <a:pt x="61066" y="40254"/>
                </a:cubicBezTo>
                <a:lnTo>
                  <a:pt x="65230" y="40558"/>
                </a:lnTo>
                <a:cubicBezTo>
                  <a:pt x="65245" y="40560"/>
                  <a:pt x="65261" y="40561"/>
                  <a:pt x="65276" y="40561"/>
                </a:cubicBezTo>
                <a:cubicBezTo>
                  <a:pt x="65561" y="40561"/>
                  <a:pt x="65809" y="40299"/>
                  <a:pt x="65838" y="40011"/>
                </a:cubicBezTo>
                <a:cubicBezTo>
                  <a:pt x="65868" y="39707"/>
                  <a:pt x="65595" y="39434"/>
                  <a:pt x="65291" y="39403"/>
                </a:cubicBezTo>
                <a:lnTo>
                  <a:pt x="62099" y="39190"/>
                </a:lnTo>
                <a:cubicBezTo>
                  <a:pt x="63467" y="37823"/>
                  <a:pt x="64683" y="36333"/>
                  <a:pt x="65747" y="34783"/>
                </a:cubicBezTo>
                <a:cubicBezTo>
                  <a:pt x="67175" y="34813"/>
                  <a:pt x="70306" y="34874"/>
                  <a:pt x="70519" y="34874"/>
                </a:cubicBezTo>
                <a:cubicBezTo>
                  <a:pt x="70567" y="34909"/>
                  <a:pt x="70617" y="34925"/>
                  <a:pt x="70666" y="34925"/>
                </a:cubicBezTo>
                <a:cubicBezTo>
                  <a:pt x="70830" y="34925"/>
                  <a:pt x="70975" y="34744"/>
                  <a:pt x="70975" y="34509"/>
                </a:cubicBezTo>
                <a:cubicBezTo>
                  <a:pt x="70975" y="34206"/>
                  <a:pt x="70701" y="33962"/>
                  <a:pt x="70397" y="33962"/>
                </a:cubicBezTo>
                <a:cubicBezTo>
                  <a:pt x="70245" y="33962"/>
                  <a:pt x="68209" y="33932"/>
                  <a:pt x="66415" y="33871"/>
                </a:cubicBezTo>
                <a:cubicBezTo>
                  <a:pt x="66628" y="33476"/>
                  <a:pt x="66871" y="33111"/>
                  <a:pt x="67054" y="32716"/>
                </a:cubicBezTo>
                <a:lnTo>
                  <a:pt x="71187" y="30923"/>
                </a:lnTo>
                <a:cubicBezTo>
                  <a:pt x="71461" y="30832"/>
                  <a:pt x="71613" y="30467"/>
                  <a:pt x="71491" y="30224"/>
                </a:cubicBezTo>
                <a:cubicBezTo>
                  <a:pt x="71422" y="30015"/>
                  <a:pt x="71194" y="29877"/>
                  <a:pt x="70981" y="29877"/>
                </a:cubicBezTo>
                <a:cubicBezTo>
                  <a:pt x="70915" y="29877"/>
                  <a:pt x="70850" y="29891"/>
                  <a:pt x="70792" y="29920"/>
                </a:cubicBezTo>
                <a:lnTo>
                  <a:pt x="67905" y="31166"/>
                </a:lnTo>
                <a:cubicBezTo>
                  <a:pt x="68604" y="29646"/>
                  <a:pt x="69181" y="28096"/>
                  <a:pt x="69607" y="26485"/>
                </a:cubicBezTo>
                <a:cubicBezTo>
                  <a:pt x="69972" y="26272"/>
                  <a:pt x="70549" y="25877"/>
                  <a:pt x="71552" y="25239"/>
                </a:cubicBezTo>
                <a:cubicBezTo>
                  <a:pt x="72616" y="24540"/>
                  <a:pt x="73619" y="23841"/>
                  <a:pt x="73619" y="23841"/>
                </a:cubicBezTo>
                <a:cubicBezTo>
                  <a:pt x="73893" y="23689"/>
                  <a:pt x="73984" y="23294"/>
                  <a:pt x="73771" y="23081"/>
                </a:cubicBezTo>
                <a:cubicBezTo>
                  <a:pt x="73677" y="22911"/>
                  <a:pt x="73500" y="22811"/>
                  <a:pt x="73322" y="22811"/>
                </a:cubicBezTo>
                <a:cubicBezTo>
                  <a:pt x="73213" y="22811"/>
                  <a:pt x="73103" y="22848"/>
                  <a:pt x="73011" y="22929"/>
                </a:cubicBezTo>
                <a:cubicBezTo>
                  <a:pt x="72069" y="23567"/>
                  <a:pt x="70823" y="24357"/>
                  <a:pt x="69941" y="24965"/>
                </a:cubicBezTo>
                <a:cubicBezTo>
                  <a:pt x="70245" y="23415"/>
                  <a:pt x="70367" y="21865"/>
                  <a:pt x="70276" y="20284"/>
                </a:cubicBezTo>
                <a:cubicBezTo>
                  <a:pt x="70276" y="19980"/>
                  <a:pt x="70032" y="19768"/>
                  <a:pt x="69728" y="19768"/>
                </a:cubicBezTo>
                <a:cubicBezTo>
                  <a:pt x="69424" y="19768"/>
                  <a:pt x="69181" y="20041"/>
                  <a:pt x="69181" y="20345"/>
                </a:cubicBezTo>
                <a:cubicBezTo>
                  <a:pt x="69272" y="21926"/>
                  <a:pt x="69121" y="23567"/>
                  <a:pt x="68756" y="25208"/>
                </a:cubicBezTo>
                <a:cubicBezTo>
                  <a:pt x="68421" y="24935"/>
                  <a:pt x="67965" y="24601"/>
                  <a:pt x="67327" y="24145"/>
                </a:cubicBezTo>
                <a:lnTo>
                  <a:pt x="65199" y="22625"/>
                </a:lnTo>
                <a:cubicBezTo>
                  <a:pt x="65091" y="22540"/>
                  <a:pt x="64972" y="22504"/>
                  <a:pt x="64860" y="22504"/>
                </a:cubicBezTo>
                <a:cubicBezTo>
                  <a:pt x="64689" y="22504"/>
                  <a:pt x="64531" y="22588"/>
                  <a:pt x="64440" y="22716"/>
                </a:cubicBezTo>
                <a:cubicBezTo>
                  <a:pt x="64257" y="22990"/>
                  <a:pt x="64318" y="23324"/>
                  <a:pt x="64561" y="23476"/>
                </a:cubicBezTo>
                <a:cubicBezTo>
                  <a:pt x="65868" y="24449"/>
                  <a:pt x="67783" y="25816"/>
                  <a:pt x="68513" y="26333"/>
                </a:cubicBezTo>
                <a:cubicBezTo>
                  <a:pt x="68057" y="28005"/>
                  <a:pt x="67388" y="29677"/>
                  <a:pt x="66567" y="31318"/>
                </a:cubicBezTo>
                <a:lnTo>
                  <a:pt x="63801" y="28278"/>
                </a:lnTo>
                <a:cubicBezTo>
                  <a:pt x="63691" y="28153"/>
                  <a:pt x="63541" y="28092"/>
                  <a:pt x="63387" y="28092"/>
                </a:cubicBezTo>
                <a:cubicBezTo>
                  <a:pt x="63244" y="28092"/>
                  <a:pt x="63098" y="28145"/>
                  <a:pt x="62981" y="28248"/>
                </a:cubicBezTo>
                <a:cubicBezTo>
                  <a:pt x="62768" y="28430"/>
                  <a:pt x="62768" y="28795"/>
                  <a:pt x="62950" y="29038"/>
                </a:cubicBezTo>
                <a:lnTo>
                  <a:pt x="65990" y="32382"/>
                </a:lnTo>
                <a:lnTo>
                  <a:pt x="65321" y="33506"/>
                </a:lnTo>
                <a:lnTo>
                  <a:pt x="61218" y="29707"/>
                </a:lnTo>
                <a:cubicBezTo>
                  <a:pt x="61108" y="29611"/>
                  <a:pt x="60980" y="29565"/>
                  <a:pt x="60850" y="29565"/>
                </a:cubicBezTo>
                <a:cubicBezTo>
                  <a:pt x="60692" y="29565"/>
                  <a:pt x="60531" y="29634"/>
                  <a:pt x="60397" y="29768"/>
                </a:cubicBezTo>
                <a:cubicBezTo>
                  <a:pt x="60184" y="29981"/>
                  <a:pt x="60215" y="30315"/>
                  <a:pt x="60458" y="30558"/>
                </a:cubicBezTo>
                <a:lnTo>
                  <a:pt x="64652" y="34509"/>
                </a:lnTo>
                <a:cubicBezTo>
                  <a:pt x="63588" y="36029"/>
                  <a:pt x="62373" y="37427"/>
                  <a:pt x="61005" y="38795"/>
                </a:cubicBezTo>
                <a:lnTo>
                  <a:pt x="60063" y="35391"/>
                </a:lnTo>
                <a:cubicBezTo>
                  <a:pt x="60011" y="35131"/>
                  <a:pt x="59781" y="34983"/>
                  <a:pt x="59526" y="34983"/>
                </a:cubicBezTo>
                <a:cubicBezTo>
                  <a:pt x="59483" y="34983"/>
                  <a:pt x="59438" y="34987"/>
                  <a:pt x="59394" y="34996"/>
                </a:cubicBezTo>
                <a:cubicBezTo>
                  <a:pt x="59090" y="35087"/>
                  <a:pt x="58938" y="35391"/>
                  <a:pt x="58999" y="35695"/>
                </a:cubicBezTo>
                <a:lnTo>
                  <a:pt x="60093" y="39677"/>
                </a:lnTo>
                <a:cubicBezTo>
                  <a:pt x="59880" y="39890"/>
                  <a:pt x="59607" y="40133"/>
                  <a:pt x="59333" y="40315"/>
                </a:cubicBezTo>
                <a:lnTo>
                  <a:pt x="56415" y="36303"/>
                </a:lnTo>
                <a:cubicBezTo>
                  <a:pt x="56309" y="36143"/>
                  <a:pt x="56150" y="36066"/>
                  <a:pt x="55989" y="36066"/>
                </a:cubicBezTo>
                <a:cubicBezTo>
                  <a:pt x="55873" y="36066"/>
                  <a:pt x="55756" y="36105"/>
                  <a:pt x="55655" y="36181"/>
                </a:cubicBezTo>
                <a:cubicBezTo>
                  <a:pt x="55382" y="36364"/>
                  <a:pt x="55351" y="36698"/>
                  <a:pt x="55534" y="36941"/>
                </a:cubicBezTo>
                <a:lnTo>
                  <a:pt x="58512" y="41014"/>
                </a:lnTo>
                <a:cubicBezTo>
                  <a:pt x="56050" y="42990"/>
                  <a:pt x="53193" y="44510"/>
                  <a:pt x="50427" y="45969"/>
                </a:cubicBezTo>
                <a:lnTo>
                  <a:pt x="50184" y="46090"/>
                </a:lnTo>
                <a:lnTo>
                  <a:pt x="50184" y="42169"/>
                </a:lnTo>
                <a:cubicBezTo>
                  <a:pt x="50184" y="41865"/>
                  <a:pt x="49910" y="41622"/>
                  <a:pt x="49606" y="41622"/>
                </a:cubicBezTo>
                <a:cubicBezTo>
                  <a:pt x="49302" y="41622"/>
                  <a:pt x="49059" y="41865"/>
                  <a:pt x="49059" y="42169"/>
                </a:cubicBezTo>
                <a:lnTo>
                  <a:pt x="49059" y="46698"/>
                </a:lnTo>
                <a:cubicBezTo>
                  <a:pt x="48695" y="46880"/>
                  <a:pt x="48360" y="47093"/>
                  <a:pt x="47995" y="47276"/>
                </a:cubicBezTo>
                <a:lnTo>
                  <a:pt x="47296" y="43324"/>
                </a:lnTo>
                <a:cubicBezTo>
                  <a:pt x="47268" y="43042"/>
                  <a:pt x="47005" y="42865"/>
                  <a:pt x="46724" y="42865"/>
                </a:cubicBezTo>
                <a:cubicBezTo>
                  <a:pt x="46702" y="42865"/>
                  <a:pt x="46680" y="42866"/>
                  <a:pt x="46658" y="42868"/>
                </a:cubicBezTo>
                <a:cubicBezTo>
                  <a:pt x="46354" y="42899"/>
                  <a:pt x="46172" y="43203"/>
                  <a:pt x="46202" y="43507"/>
                </a:cubicBezTo>
                <a:lnTo>
                  <a:pt x="46962" y="47853"/>
                </a:lnTo>
                <a:cubicBezTo>
                  <a:pt x="46658" y="48036"/>
                  <a:pt x="46354" y="48187"/>
                  <a:pt x="46050" y="48370"/>
                </a:cubicBezTo>
                <a:cubicBezTo>
                  <a:pt x="44196" y="49464"/>
                  <a:pt x="42555" y="50528"/>
                  <a:pt x="41035" y="51561"/>
                </a:cubicBezTo>
                <a:lnTo>
                  <a:pt x="41308" y="48218"/>
                </a:lnTo>
                <a:cubicBezTo>
                  <a:pt x="41339" y="47914"/>
                  <a:pt x="41096" y="47640"/>
                  <a:pt x="40761" y="47610"/>
                </a:cubicBezTo>
                <a:cubicBezTo>
                  <a:pt x="40742" y="47608"/>
                  <a:pt x="40723" y="47607"/>
                  <a:pt x="40704" y="47607"/>
                </a:cubicBezTo>
                <a:cubicBezTo>
                  <a:pt x="40424" y="47607"/>
                  <a:pt x="40182" y="47814"/>
                  <a:pt x="40153" y="48127"/>
                </a:cubicBezTo>
                <a:lnTo>
                  <a:pt x="39849" y="52412"/>
                </a:lnTo>
                <a:cubicBezTo>
                  <a:pt x="39515" y="52625"/>
                  <a:pt x="39211" y="52868"/>
                  <a:pt x="38907" y="53081"/>
                </a:cubicBezTo>
                <a:lnTo>
                  <a:pt x="38299" y="49008"/>
                </a:lnTo>
                <a:cubicBezTo>
                  <a:pt x="38272" y="48739"/>
                  <a:pt x="38032" y="48542"/>
                  <a:pt x="37766" y="48542"/>
                </a:cubicBezTo>
                <a:cubicBezTo>
                  <a:pt x="37731" y="48542"/>
                  <a:pt x="37696" y="48545"/>
                  <a:pt x="37661" y="48552"/>
                </a:cubicBezTo>
                <a:cubicBezTo>
                  <a:pt x="37357" y="48613"/>
                  <a:pt x="37114" y="48917"/>
                  <a:pt x="37205" y="49221"/>
                </a:cubicBezTo>
                <a:lnTo>
                  <a:pt x="37874" y="53871"/>
                </a:lnTo>
                <a:cubicBezTo>
                  <a:pt x="37205" y="54419"/>
                  <a:pt x="36597" y="54905"/>
                  <a:pt x="35928" y="55452"/>
                </a:cubicBezTo>
                <a:cubicBezTo>
                  <a:pt x="34834" y="56394"/>
                  <a:pt x="33740" y="57428"/>
                  <a:pt x="32706" y="58492"/>
                </a:cubicBezTo>
                <a:lnTo>
                  <a:pt x="32433" y="55543"/>
                </a:lnTo>
                <a:cubicBezTo>
                  <a:pt x="32404" y="55259"/>
                  <a:pt x="32163" y="55054"/>
                  <a:pt x="31883" y="55054"/>
                </a:cubicBezTo>
                <a:cubicBezTo>
                  <a:pt x="31864" y="55054"/>
                  <a:pt x="31844" y="55055"/>
                  <a:pt x="31825" y="55057"/>
                </a:cubicBezTo>
                <a:cubicBezTo>
                  <a:pt x="31521" y="55087"/>
                  <a:pt x="31308" y="55361"/>
                  <a:pt x="31339" y="55665"/>
                </a:cubicBezTo>
                <a:lnTo>
                  <a:pt x="31673" y="59586"/>
                </a:lnTo>
                <a:cubicBezTo>
                  <a:pt x="31551" y="59707"/>
                  <a:pt x="31460" y="59859"/>
                  <a:pt x="31339" y="60011"/>
                </a:cubicBezTo>
                <a:lnTo>
                  <a:pt x="30244" y="57306"/>
                </a:lnTo>
                <a:cubicBezTo>
                  <a:pt x="30152" y="57098"/>
                  <a:pt x="29936" y="56960"/>
                  <a:pt x="29717" y="56960"/>
                </a:cubicBezTo>
                <a:cubicBezTo>
                  <a:pt x="29649" y="56960"/>
                  <a:pt x="29580" y="56973"/>
                  <a:pt x="29515" y="57002"/>
                </a:cubicBezTo>
                <a:cubicBezTo>
                  <a:pt x="29211" y="57124"/>
                  <a:pt x="29089" y="57458"/>
                  <a:pt x="29211" y="57732"/>
                </a:cubicBezTo>
                <a:lnTo>
                  <a:pt x="30518" y="60954"/>
                </a:lnTo>
                <a:cubicBezTo>
                  <a:pt x="26992" y="65087"/>
                  <a:pt x="24287" y="69799"/>
                  <a:pt x="22797" y="74206"/>
                </a:cubicBezTo>
                <a:cubicBezTo>
                  <a:pt x="19484" y="73872"/>
                  <a:pt x="17357" y="72838"/>
                  <a:pt x="17326" y="72808"/>
                </a:cubicBezTo>
                <a:cubicBezTo>
                  <a:pt x="17113" y="72717"/>
                  <a:pt x="16931" y="72656"/>
                  <a:pt x="16749" y="72534"/>
                </a:cubicBezTo>
                <a:cubicBezTo>
                  <a:pt x="19150" y="70376"/>
                  <a:pt x="21217" y="67641"/>
                  <a:pt x="23041" y="64358"/>
                </a:cubicBezTo>
                <a:lnTo>
                  <a:pt x="26475" y="64206"/>
                </a:lnTo>
                <a:cubicBezTo>
                  <a:pt x="26779" y="64206"/>
                  <a:pt x="26992" y="63963"/>
                  <a:pt x="26992" y="63659"/>
                </a:cubicBezTo>
                <a:cubicBezTo>
                  <a:pt x="26992" y="63355"/>
                  <a:pt x="26749" y="63112"/>
                  <a:pt x="26445" y="63112"/>
                </a:cubicBezTo>
                <a:lnTo>
                  <a:pt x="23709" y="63233"/>
                </a:lnTo>
                <a:cubicBezTo>
                  <a:pt x="23801" y="63051"/>
                  <a:pt x="23892" y="62838"/>
                  <a:pt x="23952" y="62656"/>
                </a:cubicBezTo>
                <a:lnTo>
                  <a:pt x="27448" y="61440"/>
                </a:lnTo>
                <a:cubicBezTo>
                  <a:pt x="27752" y="61318"/>
                  <a:pt x="27934" y="61014"/>
                  <a:pt x="27813" y="60710"/>
                </a:cubicBezTo>
                <a:cubicBezTo>
                  <a:pt x="27720" y="60478"/>
                  <a:pt x="27520" y="60334"/>
                  <a:pt x="27295" y="60334"/>
                </a:cubicBezTo>
                <a:cubicBezTo>
                  <a:pt x="27226" y="60334"/>
                  <a:pt x="27154" y="60348"/>
                  <a:pt x="27083" y="60376"/>
                </a:cubicBezTo>
                <a:lnTo>
                  <a:pt x="24652" y="61227"/>
                </a:lnTo>
                <a:cubicBezTo>
                  <a:pt x="25715" y="58856"/>
                  <a:pt x="26658" y="56273"/>
                  <a:pt x="27509" y="53476"/>
                </a:cubicBezTo>
                <a:cubicBezTo>
                  <a:pt x="27722" y="52716"/>
                  <a:pt x="27934" y="51896"/>
                  <a:pt x="28147" y="51075"/>
                </a:cubicBezTo>
                <a:lnTo>
                  <a:pt x="32676" y="49768"/>
                </a:lnTo>
                <a:cubicBezTo>
                  <a:pt x="32980" y="49707"/>
                  <a:pt x="33132" y="49403"/>
                  <a:pt x="33041" y="49099"/>
                </a:cubicBezTo>
                <a:cubicBezTo>
                  <a:pt x="32989" y="48840"/>
                  <a:pt x="32760" y="48691"/>
                  <a:pt x="32504" y="48691"/>
                </a:cubicBezTo>
                <a:cubicBezTo>
                  <a:pt x="32461" y="48691"/>
                  <a:pt x="32416" y="48695"/>
                  <a:pt x="32372" y="48704"/>
                </a:cubicBezTo>
                <a:lnTo>
                  <a:pt x="28421" y="49859"/>
                </a:lnTo>
                <a:cubicBezTo>
                  <a:pt x="28481" y="49464"/>
                  <a:pt x="28573" y="49099"/>
                  <a:pt x="28633" y="48674"/>
                </a:cubicBezTo>
                <a:lnTo>
                  <a:pt x="32402" y="46637"/>
                </a:lnTo>
                <a:cubicBezTo>
                  <a:pt x="32676" y="46485"/>
                  <a:pt x="32798" y="46121"/>
                  <a:pt x="32646" y="45877"/>
                </a:cubicBezTo>
                <a:cubicBezTo>
                  <a:pt x="32539" y="45685"/>
                  <a:pt x="32327" y="45568"/>
                  <a:pt x="32126" y="45568"/>
                </a:cubicBezTo>
                <a:cubicBezTo>
                  <a:pt x="32041" y="45568"/>
                  <a:pt x="31958" y="45589"/>
                  <a:pt x="31886" y="45634"/>
                </a:cubicBezTo>
                <a:lnTo>
                  <a:pt x="28907" y="47245"/>
                </a:lnTo>
                <a:cubicBezTo>
                  <a:pt x="29241" y="45452"/>
                  <a:pt x="29515" y="43507"/>
                  <a:pt x="29788" y="41348"/>
                </a:cubicBezTo>
                <a:cubicBezTo>
                  <a:pt x="29819" y="41014"/>
                  <a:pt x="29849" y="40649"/>
                  <a:pt x="29910" y="40285"/>
                </a:cubicBezTo>
                <a:lnTo>
                  <a:pt x="34165" y="39190"/>
                </a:lnTo>
                <a:cubicBezTo>
                  <a:pt x="34469" y="39099"/>
                  <a:pt x="34652" y="38795"/>
                  <a:pt x="34561" y="38491"/>
                </a:cubicBezTo>
                <a:cubicBezTo>
                  <a:pt x="34508" y="38227"/>
                  <a:pt x="34270" y="38054"/>
                  <a:pt x="34009" y="38054"/>
                </a:cubicBezTo>
                <a:cubicBezTo>
                  <a:pt x="33970" y="38054"/>
                  <a:pt x="33931" y="38058"/>
                  <a:pt x="33892" y="38066"/>
                </a:cubicBezTo>
                <a:lnTo>
                  <a:pt x="30001" y="39069"/>
                </a:lnTo>
                <a:cubicBezTo>
                  <a:pt x="30062" y="38674"/>
                  <a:pt x="30092" y="38279"/>
                  <a:pt x="30092" y="37883"/>
                </a:cubicBezTo>
                <a:lnTo>
                  <a:pt x="34226" y="36029"/>
                </a:lnTo>
                <a:cubicBezTo>
                  <a:pt x="34500" y="35908"/>
                  <a:pt x="34652" y="35573"/>
                  <a:pt x="34500" y="35300"/>
                </a:cubicBezTo>
                <a:cubicBezTo>
                  <a:pt x="34411" y="35101"/>
                  <a:pt x="34210" y="34966"/>
                  <a:pt x="34002" y="34966"/>
                </a:cubicBezTo>
                <a:cubicBezTo>
                  <a:pt x="33924" y="34966"/>
                  <a:pt x="33845" y="34985"/>
                  <a:pt x="33770" y="35026"/>
                </a:cubicBezTo>
                <a:lnTo>
                  <a:pt x="30214" y="36637"/>
                </a:lnTo>
                <a:lnTo>
                  <a:pt x="30214" y="36364"/>
                </a:lnTo>
                <a:cubicBezTo>
                  <a:pt x="30427" y="33202"/>
                  <a:pt x="30670" y="29981"/>
                  <a:pt x="31430" y="26941"/>
                </a:cubicBezTo>
                <a:lnTo>
                  <a:pt x="36354" y="28005"/>
                </a:lnTo>
                <a:cubicBezTo>
                  <a:pt x="36402" y="28019"/>
                  <a:pt x="36450" y="28026"/>
                  <a:pt x="36498" y="28026"/>
                </a:cubicBezTo>
                <a:cubicBezTo>
                  <a:pt x="36748" y="28026"/>
                  <a:pt x="36967" y="27835"/>
                  <a:pt x="36992" y="27579"/>
                </a:cubicBezTo>
                <a:cubicBezTo>
                  <a:pt x="37083" y="27275"/>
                  <a:pt x="36901" y="26971"/>
                  <a:pt x="36597" y="26941"/>
                </a:cubicBezTo>
                <a:lnTo>
                  <a:pt x="31734" y="25968"/>
                </a:lnTo>
                <a:cubicBezTo>
                  <a:pt x="31795" y="25664"/>
                  <a:pt x="31916" y="25300"/>
                  <a:pt x="32038" y="24996"/>
                </a:cubicBezTo>
                <a:lnTo>
                  <a:pt x="36111" y="24388"/>
                </a:lnTo>
                <a:cubicBezTo>
                  <a:pt x="36415" y="24357"/>
                  <a:pt x="36658" y="24053"/>
                  <a:pt x="36597" y="23749"/>
                </a:cubicBezTo>
                <a:cubicBezTo>
                  <a:pt x="36543" y="23481"/>
                  <a:pt x="36299" y="23283"/>
                  <a:pt x="36033" y="23283"/>
                </a:cubicBezTo>
                <a:cubicBezTo>
                  <a:pt x="35999" y="23283"/>
                  <a:pt x="35964" y="23286"/>
                  <a:pt x="35928" y="23294"/>
                </a:cubicBezTo>
                <a:lnTo>
                  <a:pt x="32402" y="23810"/>
                </a:lnTo>
                <a:cubicBezTo>
                  <a:pt x="33071" y="22047"/>
                  <a:pt x="33892" y="20345"/>
                  <a:pt x="34834" y="18765"/>
                </a:cubicBezTo>
                <a:lnTo>
                  <a:pt x="40153" y="21014"/>
                </a:lnTo>
                <a:cubicBezTo>
                  <a:pt x="40224" y="21045"/>
                  <a:pt x="40299" y="21060"/>
                  <a:pt x="40373" y="21060"/>
                </a:cubicBezTo>
                <a:cubicBezTo>
                  <a:pt x="40586" y="21060"/>
                  <a:pt x="40793" y="20935"/>
                  <a:pt x="40883" y="20710"/>
                </a:cubicBezTo>
                <a:cubicBezTo>
                  <a:pt x="40974" y="20436"/>
                  <a:pt x="40883" y="20102"/>
                  <a:pt x="40579" y="19980"/>
                </a:cubicBezTo>
                <a:lnTo>
                  <a:pt x="35412" y="17822"/>
                </a:lnTo>
                <a:cubicBezTo>
                  <a:pt x="35624" y="17427"/>
                  <a:pt x="35898" y="17062"/>
                  <a:pt x="36172" y="16728"/>
                </a:cubicBezTo>
                <a:lnTo>
                  <a:pt x="40457" y="18126"/>
                </a:lnTo>
                <a:cubicBezTo>
                  <a:pt x="40523" y="18153"/>
                  <a:pt x="40589" y="18165"/>
                  <a:pt x="40653" y="18165"/>
                </a:cubicBezTo>
                <a:cubicBezTo>
                  <a:pt x="40884" y="18165"/>
                  <a:pt x="41092" y="18006"/>
                  <a:pt x="41187" y="17792"/>
                </a:cubicBezTo>
                <a:cubicBezTo>
                  <a:pt x="41308" y="17488"/>
                  <a:pt x="41096" y="17184"/>
                  <a:pt x="40852" y="17062"/>
                </a:cubicBezTo>
                <a:lnTo>
                  <a:pt x="36931" y="15786"/>
                </a:lnTo>
                <a:cubicBezTo>
                  <a:pt x="38056" y="14357"/>
                  <a:pt x="39333" y="13081"/>
                  <a:pt x="40640" y="11986"/>
                </a:cubicBezTo>
                <a:cubicBezTo>
                  <a:pt x="41400" y="12442"/>
                  <a:pt x="43467" y="13597"/>
                  <a:pt x="44865" y="14418"/>
                </a:cubicBezTo>
                <a:cubicBezTo>
                  <a:pt x="44895" y="14418"/>
                  <a:pt x="44895" y="14448"/>
                  <a:pt x="44956" y="14448"/>
                </a:cubicBezTo>
                <a:cubicBezTo>
                  <a:pt x="45021" y="14481"/>
                  <a:pt x="45091" y="14496"/>
                  <a:pt x="45160" y="14496"/>
                </a:cubicBezTo>
                <a:cubicBezTo>
                  <a:pt x="45349" y="14496"/>
                  <a:pt x="45536" y="14383"/>
                  <a:pt x="45625" y="14205"/>
                </a:cubicBezTo>
                <a:cubicBezTo>
                  <a:pt x="45777" y="13962"/>
                  <a:pt x="45716" y="13597"/>
                  <a:pt x="45442" y="13445"/>
                </a:cubicBezTo>
                <a:cubicBezTo>
                  <a:pt x="45442" y="13445"/>
                  <a:pt x="44287" y="12807"/>
                  <a:pt x="43163" y="12138"/>
                </a:cubicBezTo>
                <a:cubicBezTo>
                  <a:pt x="42463" y="11743"/>
                  <a:pt x="41977" y="11439"/>
                  <a:pt x="41612" y="11257"/>
                </a:cubicBezTo>
                <a:cubicBezTo>
                  <a:pt x="42919" y="10254"/>
                  <a:pt x="44378" y="9464"/>
                  <a:pt x="45868" y="8856"/>
                </a:cubicBezTo>
                <a:cubicBezTo>
                  <a:pt x="46172" y="8734"/>
                  <a:pt x="46263" y="8400"/>
                  <a:pt x="46172" y="8126"/>
                </a:cubicBezTo>
                <a:cubicBezTo>
                  <a:pt x="46080" y="7897"/>
                  <a:pt x="45867" y="7788"/>
                  <a:pt x="45650" y="7788"/>
                </a:cubicBezTo>
                <a:cubicBezTo>
                  <a:pt x="45580" y="7788"/>
                  <a:pt x="45509" y="7800"/>
                  <a:pt x="45442" y="7822"/>
                </a:cubicBezTo>
                <a:cubicBezTo>
                  <a:pt x="43983" y="8400"/>
                  <a:pt x="42615" y="9160"/>
                  <a:pt x="41339" y="10071"/>
                </a:cubicBezTo>
                <a:cubicBezTo>
                  <a:pt x="41491" y="9008"/>
                  <a:pt x="41734" y="7518"/>
                  <a:pt x="41947" y="6424"/>
                </a:cubicBezTo>
                <a:cubicBezTo>
                  <a:pt x="41977" y="6120"/>
                  <a:pt x="41795" y="5816"/>
                  <a:pt x="41491" y="5786"/>
                </a:cubicBezTo>
                <a:cubicBezTo>
                  <a:pt x="41456" y="5779"/>
                  <a:pt x="41421" y="5775"/>
                  <a:pt x="41386" y="5775"/>
                </a:cubicBezTo>
                <a:cubicBezTo>
                  <a:pt x="41120" y="5775"/>
                  <a:pt x="40876" y="5973"/>
                  <a:pt x="40822" y="6242"/>
                </a:cubicBezTo>
                <a:cubicBezTo>
                  <a:pt x="40822" y="6242"/>
                  <a:pt x="40640" y="7488"/>
                  <a:pt x="40427" y="8734"/>
                </a:cubicBezTo>
                <a:cubicBezTo>
                  <a:pt x="40214" y="9919"/>
                  <a:pt x="40123" y="10588"/>
                  <a:pt x="40062" y="11014"/>
                </a:cubicBezTo>
                <a:cubicBezTo>
                  <a:pt x="38786" y="12047"/>
                  <a:pt x="37600" y="13172"/>
                  <a:pt x="36506" y="14509"/>
                </a:cubicBezTo>
                <a:lnTo>
                  <a:pt x="36476" y="11348"/>
                </a:lnTo>
                <a:cubicBezTo>
                  <a:pt x="36476" y="11061"/>
                  <a:pt x="36232" y="10829"/>
                  <a:pt x="35949" y="10829"/>
                </a:cubicBezTo>
                <a:cubicBezTo>
                  <a:pt x="35932" y="10829"/>
                  <a:pt x="35915" y="10830"/>
                  <a:pt x="35898" y="10831"/>
                </a:cubicBezTo>
                <a:cubicBezTo>
                  <a:pt x="35594" y="10831"/>
                  <a:pt x="35320" y="11105"/>
                  <a:pt x="35351" y="11409"/>
                </a:cubicBezTo>
                <a:lnTo>
                  <a:pt x="35442" y="15877"/>
                </a:lnTo>
                <a:cubicBezTo>
                  <a:pt x="35168" y="16211"/>
                  <a:pt x="34956" y="16606"/>
                  <a:pt x="34682" y="16941"/>
                </a:cubicBezTo>
                <a:cubicBezTo>
                  <a:pt x="33922" y="15360"/>
                  <a:pt x="33010" y="13537"/>
                  <a:pt x="32980" y="13354"/>
                </a:cubicBezTo>
                <a:cubicBezTo>
                  <a:pt x="32887" y="13146"/>
                  <a:pt x="32671" y="13008"/>
                  <a:pt x="32452" y="13008"/>
                </a:cubicBezTo>
                <a:cubicBezTo>
                  <a:pt x="32384" y="13008"/>
                  <a:pt x="32316" y="13021"/>
                  <a:pt x="32251" y="13050"/>
                </a:cubicBezTo>
                <a:cubicBezTo>
                  <a:pt x="31977" y="13141"/>
                  <a:pt x="31825" y="13506"/>
                  <a:pt x="31947" y="13749"/>
                </a:cubicBezTo>
                <a:cubicBezTo>
                  <a:pt x="32038" y="13901"/>
                  <a:pt x="33375" y="16758"/>
                  <a:pt x="33983" y="18005"/>
                </a:cubicBezTo>
                <a:cubicBezTo>
                  <a:pt x="33010" y="19616"/>
                  <a:pt x="32190" y="21318"/>
                  <a:pt x="31491" y="23142"/>
                </a:cubicBezTo>
                <a:lnTo>
                  <a:pt x="29971" y="20345"/>
                </a:lnTo>
                <a:cubicBezTo>
                  <a:pt x="29864" y="20153"/>
                  <a:pt x="29667" y="20036"/>
                  <a:pt x="29465" y="20036"/>
                </a:cubicBezTo>
                <a:cubicBezTo>
                  <a:pt x="29379" y="20036"/>
                  <a:pt x="29292" y="20057"/>
                  <a:pt x="29211" y="20102"/>
                </a:cubicBezTo>
                <a:cubicBezTo>
                  <a:pt x="28937" y="20254"/>
                  <a:pt x="28816" y="20588"/>
                  <a:pt x="28968" y="20862"/>
                </a:cubicBezTo>
                <a:lnTo>
                  <a:pt x="30943" y="24570"/>
                </a:lnTo>
                <a:cubicBezTo>
                  <a:pt x="30852" y="24904"/>
                  <a:pt x="30761" y="25208"/>
                  <a:pt x="30670" y="25543"/>
                </a:cubicBezTo>
                <a:cubicBezTo>
                  <a:pt x="29393" y="24692"/>
                  <a:pt x="26810" y="22959"/>
                  <a:pt x="26475" y="22746"/>
                </a:cubicBezTo>
                <a:cubicBezTo>
                  <a:pt x="26396" y="22711"/>
                  <a:pt x="26311" y="22694"/>
                  <a:pt x="26226" y="22694"/>
                </a:cubicBezTo>
                <a:cubicBezTo>
                  <a:pt x="26022" y="22694"/>
                  <a:pt x="25823" y="22796"/>
                  <a:pt x="25715" y="22990"/>
                </a:cubicBezTo>
                <a:cubicBezTo>
                  <a:pt x="25563" y="23263"/>
                  <a:pt x="25685" y="23597"/>
                  <a:pt x="25928" y="23749"/>
                </a:cubicBezTo>
                <a:cubicBezTo>
                  <a:pt x="26202" y="23901"/>
                  <a:pt x="28694" y="25543"/>
                  <a:pt x="30366" y="26667"/>
                </a:cubicBezTo>
                <a:cubicBezTo>
                  <a:pt x="29515" y="29859"/>
                  <a:pt x="29302" y="33202"/>
                  <a:pt x="29059" y="36424"/>
                </a:cubicBezTo>
                <a:lnTo>
                  <a:pt x="29059" y="36516"/>
                </a:lnTo>
                <a:cubicBezTo>
                  <a:pt x="27570" y="35269"/>
                  <a:pt x="26171" y="34054"/>
                  <a:pt x="26019" y="33841"/>
                </a:cubicBezTo>
                <a:cubicBezTo>
                  <a:pt x="25918" y="33722"/>
                  <a:pt x="25750" y="33660"/>
                  <a:pt x="25585" y="33660"/>
                </a:cubicBezTo>
                <a:cubicBezTo>
                  <a:pt x="25453" y="33660"/>
                  <a:pt x="25323" y="33699"/>
                  <a:pt x="25229" y="33780"/>
                </a:cubicBezTo>
                <a:cubicBezTo>
                  <a:pt x="24986" y="33962"/>
                  <a:pt x="24956" y="34358"/>
                  <a:pt x="25138" y="34570"/>
                </a:cubicBezTo>
                <a:cubicBezTo>
                  <a:pt x="25411" y="34874"/>
                  <a:pt x="27874" y="37002"/>
                  <a:pt x="28937" y="37883"/>
                </a:cubicBezTo>
                <a:lnTo>
                  <a:pt x="28846" y="39130"/>
                </a:lnTo>
                <a:lnTo>
                  <a:pt x="24287" y="37245"/>
                </a:lnTo>
                <a:cubicBezTo>
                  <a:pt x="24216" y="37214"/>
                  <a:pt x="24141" y="37198"/>
                  <a:pt x="24067" y="37198"/>
                </a:cubicBezTo>
                <a:cubicBezTo>
                  <a:pt x="23855" y="37198"/>
                  <a:pt x="23648" y="37324"/>
                  <a:pt x="23557" y="37549"/>
                </a:cubicBezTo>
                <a:cubicBezTo>
                  <a:pt x="23436" y="37823"/>
                  <a:pt x="23557" y="38157"/>
                  <a:pt x="23861" y="38248"/>
                </a:cubicBezTo>
                <a:lnTo>
                  <a:pt x="28725" y="40315"/>
                </a:lnTo>
                <a:lnTo>
                  <a:pt x="28603" y="41348"/>
                </a:lnTo>
                <a:cubicBezTo>
                  <a:pt x="28390" y="43476"/>
                  <a:pt x="28086" y="45361"/>
                  <a:pt x="27782" y="47154"/>
                </a:cubicBezTo>
                <a:cubicBezTo>
                  <a:pt x="26658" y="45938"/>
                  <a:pt x="25411" y="44479"/>
                  <a:pt x="25229" y="44236"/>
                </a:cubicBezTo>
                <a:cubicBezTo>
                  <a:pt x="25118" y="44070"/>
                  <a:pt x="24939" y="43993"/>
                  <a:pt x="24769" y="43993"/>
                </a:cubicBezTo>
                <a:cubicBezTo>
                  <a:pt x="24659" y="43993"/>
                  <a:pt x="24552" y="44025"/>
                  <a:pt x="24469" y="44084"/>
                </a:cubicBezTo>
                <a:cubicBezTo>
                  <a:pt x="24196" y="44266"/>
                  <a:pt x="24165" y="44601"/>
                  <a:pt x="24317" y="44844"/>
                </a:cubicBezTo>
                <a:cubicBezTo>
                  <a:pt x="24621" y="45270"/>
                  <a:pt x="26810" y="47732"/>
                  <a:pt x="27509" y="48522"/>
                </a:cubicBezTo>
                <a:cubicBezTo>
                  <a:pt x="27418" y="48947"/>
                  <a:pt x="27326" y="49343"/>
                  <a:pt x="27235" y="49768"/>
                </a:cubicBezTo>
                <a:lnTo>
                  <a:pt x="22797" y="46789"/>
                </a:lnTo>
                <a:cubicBezTo>
                  <a:pt x="22690" y="46730"/>
                  <a:pt x="22574" y="46698"/>
                  <a:pt x="22463" y="46698"/>
                </a:cubicBezTo>
                <a:cubicBezTo>
                  <a:pt x="22290" y="46698"/>
                  <a:pt x="22130" y="46775"/>
                  <a:pt x="22038" y="46941"/>
                </a:cubicBezTo>
                <a:cubicBezTo>
                  <a:pt x="21855" y="47184"/>
                  <a:pt x="21916" y="47549"/>
                  <a:pt x="22190" y="47701"/>
                </a:cubicBezTo>
                <a:lnTo>
                  <a:pt x="27022" y="50923"/>
                </a:lnTo>
                <a:cubicBezTo>
                  <a:pt x="26810" y="51713"/>
                  <a:pt x="26627" y="52473"/>
                  <a:pt x="26415" y="53203"/>
                </a:cubicBezTo>
                <a:cubicBezTo>
                  <a:pt x="25563" y="56121"/>
                  <a:pt x="24530" y="58765"/>
                  <a:pt x="23436" y="61166"/>
                </a:cubicBezTo>
                <a:lnTo>
                  <a:pt x="20731" y="58522"/>
                </a:lnTo>
                <a:cubicBezTo>
                  <a:pt x="20624" y="58400"/>
                  <a:pt x="20487" y="58340"/>
                  <a:pt x="20347" y="58340"/>
                </a:cubicBezTo>
                <a:cubicBezTo>
                  <a:pt x="20206" y="58340"/>
                  <a:pt x="20062" y="58400"/>
                  <a:pt x="19940" y="58522"/>
                </a:cubicBezTo>
                <a:cubicBezTo>
                  <a:pt x="19727" y="58735"/>
                  <a:pt x="19727" y="59100"/>
                  <a:pt x="19940" y="59312"/>
                </a:cubicBezTo>
                <a:lnTo>
                  <a:pt x="22919" y="62230"/>
                </a:lnTo>
                <a:lnTo>
                  <a:pt x="22554" y="62929"/>
                </a:lnTo>
                <a:cubicBezTo>
                  <a:pt x="21490" y="62200"/>
                  <a:pt x="19576" y="60862"/>
                  <a:pt x="18998" y="60558"/>
                </a:cubicBezTo>
                <a:cubicBezTo>
                  <a:pt x="18917" y="60513"/>
                  <a:pt x="18830" y="60492"/>
                  <a:pt x="18744" y="60492"/>
                </a:cubicBezTo>
                <a:cubicBezTo>
                  <a:pt x="18542" y="60492"/>
                  <a:pt x="18345" y="60609"/>
                  <a:pt x="18238" y="60802"/>
                </a:cubicBezTo>
                <a:cubicBezTo>
                  <a:pt x="18086" y="61075"/>
                  <a:pt x="18208" y="61410"/>
                  <a:pt x="18451" y="61562"/>
                </a:cubicBezTo>
                <a:cubicBezTo>
                  <a:pt x="18907" y="61774"/>
                  <a:pt x="20822" y="63081"/>
                  <a:pt x="22007" y="63872"/>
                </a:cubicBezTo>
                <a:cubicBezTo>
                  <a:pt x="20214" y="67094"/>
                  <a:pt x="18117" y="69768"/>
                  <a:pt x="15715" y="71866"/>
                </a:cubicBezTo>
                <a:lnTo>
                  <a:pt x="15624" y="71957"/>
                </a:lnTo>
                <a:cubicBezTo>
                  <a:pt x="15168" y="71714"/>
                  <a:pt x="14743" y="71440"/>
                  <a:pt x="14287" y="71167"/>
                </a:cubicBezTo>
                <a:cubicBezTo>
                  <a:pt x="16293" y="67337"/>
                  <a:pt x="17478" y="62686"/>
                  <a:pt x="17813" y="57337"/>
                </a:cubicBezTo>
                <a:lnTo>
                  <a:pt x="20852" y="56090"/>
                </a:lnTo>
                <a:cubicBezTo>
                  <a:pt x="21126" y="55969"/>
                  <a:pt x="21278" y="55634"/>
                  <a:pt x="21156" y="55361"/>
                </a:cubicBezTo>
                <a:cubicBezTo>
                  <a:pt x="21066" y="55135"/>
                  <a:pt x="20859" y="55010"/>
                  <a:pt x="20646" y="55010"/>
                </a:cubicBezTo>
                <a:cubicBezTo>
                  <a:pt x="20572" y="55010"/>
                  <a:pt x="20497" y="55025"/>
                  <a:pt x="20427" y="55057"/>
                </a:cubicBezTo>
                <a:lnTo>
                  <a:pt x="18056" y="56121"/>
                </a:lnTo>
                <a:lnTo>
                  <a:pt x="18056" y="55543"/>
                </a:lnTo>
                <a:lnTo>
                  <a:pt x="20974" y="53172"/>
                </a:lnTo>
                <a:cubicBezTo>
                  <a:pt x="21186" y="52960"/>
                  <a:pt x="21217" y="52625"/>
                  <a:pt x="21034" y="52352"/>
                </a:cubicBezTo>
                <a:cubicBezTo>
                  <a:pt x="20933" y="52233"/>
                  <a:pt x="20784" y="52171"/>
                  <a:pt x="20625" y="52171"/>
                </a:cubicBezTo>
                <a:cubicBezTo>
                  <a:pt x="20498" y="52171"/>
                  <a:pt x="20365" y="52210"/>
                  <a:pt x="20244" y="52291"/>
                </a:cubicBezTo>
                <a:lnTo>
                  <a:pt x="18056" y="54084"/>
                </a:lnTo>
                <a:cubicBezTo>
                  <a:pt x="18056" y="52656"/>
                  <a:pt x="17995" y="51166"/>
                  <a:pt x="17904" y="49707"/>
                </a:cubicBezTo>
                <a:cubicBezTo>
                  <a:pt x="17843" y="48887"/>
                  <a:pt x="17782" y="48066"/>
                  <a:pt x="17661" y="47245"/>
                </a:cubicBezTo>
                <a:lnTo>
                  <a:pt x="21460" y="44449"/>
                </a:lnTo>
                <a:cubicBezTo>
                  <a:pt x="21734" y="44266"/>
                  <a:pt x="21764" y="43932"/>
                  <a:pt x="21582" y="43689"/>
                </a:cubicBezTo>
                <a:cubicBezTo>
                  <a:pt x="21471" y="43542"/>
                  <a:pt x="21294" y="43461"/>
                  <a:pt x="21124" y="43461"/>
                </a:cubicBezTo>
                <a:cubicBezTo>
                  <a:pt x="21013" y="43461"/>
                  <a:pt x="20906" y="43495"/>
                  <a:pt x="20822" y="43567"/>
                </a:cubicBezTo>
                <a:lnTo>
                  <a:pt x="17509" y="45969"/>
                </a:lnTo>
                <a:cubicBezTo>
                  <a:pt x="17478" y="45604"/>
                  <a:pt x="17387" y="45178"/>
                  <a:pt x="17326" y="44783"/>
                </a:cubicBezTo>
                <a:lnTo>
                  <a:pt x="20123" y="41622"/>
                </a:lnTo>
                <a:cubicBezTo>
                  <a:pt x="20335" y="41379"/>
                  <a:pt x="20335" y="41045"/>
                  <a:pt x="20092" y="40801"/>
                </a:cubicBezTo>
                <a:cubicBezTo>
                  <a:pt x="19993" y="40717"/>
                  <a:pt x="19862" y="40671"/>
                  <a:pt x="19728" y="40671"/>
                </a:cubicBezTo>
                <a:cubicBezTo>
                  <a:pt x="19574" y="40671"/>
                  <a:pt x="19416" y="40732"/>
                  <a:pt x="19302" y="40862"/>
                </a:cubicBezTo>
                <a:lnTo>
                  <a:pt x="17083" y="43355"/>
                </a:lnTo>
                <a:cubicBezTo>
                  <a:pt x="16779" y="41531"/>
                  <a:pt x="16384" y="39646"/>
                  <a:pt x="15867" y="37549"/>
                </a:cubicBezTo>
                <a:cubicBezTo>
                  <a:pt x="15806" y="37215"/>
                  <a:pt x="15715" y="36850"/>
                  <a:pt x="15624" y="36516"/>
                </a:cubicBezTo>
                <a:lnTo>
                  <a:pt x="19211" y="34023"/>
                </a:lnTo>
                <a:cubicBezTo>
                  <a:pt x="19484" y="33810"/>
                  <a:pt x="19515" y="33476"/>
                  <a:pt x="19363" y="33263"/>
                </a:cubicBezTo>
                <a:cubicBezTo>
                  <a:pt x="19250" y="33095"/>
                  <a:pt x="19081" y="33007"/>
                  <a:pt x="18910" y="33007"/>
                </a:cubicBezTo>
                <a:cubicBezTo>
                  <a:pt x="18803" y="33007"/>
                  <a:pt x="18696" y="33041"/>
                  <a:pt x="18603" y="33111"/>
                </a:cubicBezTo>
                <a:lnTo>
                  <a:pt x="15320" y="35391"/>
                </a:lnTo>
                <a:lnTo>
                  <a:pt x="14955" y="34236"/>
                </a:lnTo>
                <a:lnTo>
                  <a:pt x="18208" y="31075"/>
                </a:lnTo>
                <a:cubicBezTo>
                  <a:pt x="18420" y="30862"/>
                  <a:pt x="18420" y="30528"/>
                  <a:pt x="18208" y="30285"/>
                </a:cubicBezTo>
                <a:cubicBezTo>
                  <a:pt x="18086" y="30163"/>
                  <a:pt x="17942" y="30102"/>
                  <a:pt x="17797" y="30102"/>
                </a:cubicBezTo>
                <a:cubicBezTo>
                  <a:pt x="17653" y="30102"/>
                  <a:pt x="17509" y="30163"/>
                  <a:pt x="17387" y="30285"/>
                </a:cubicBezTo>
                <a:lnTo>
                  <a:pt x="14712" y="33020"/>
                </a:lnTo>
                <a:cubicBezTo>
                  <a:pt x="14651" y="32959"/>
                  <a:pt x="14651" y="32868"/>
                  <a:pt x="14621" y="32747"/>
                </a:cubicBezTo>
                <a:cubicBezTo>
                  <a:pt x="13740" y="29768"/>
                  <a:pt x="12828" y="26637"/>
                  <a:pt x="12524" y="23476"/>
                </a:cubicBezTo>
                <a:lnTo>
                  <a:pt x="17539" y="22777"/>
                </a:lnTo>
                <a:cubicBezTo>
                  <a:pt x="17843" y="22716"/>
                  <a:pt x="18086" y="22412"/>
                  <a:pt x="17995" y="22108"/>
                </a:cubicBezTo>
                <a:cubicBezTo>
                  <a:pt x="17968" y="21839"/>
                  <a:pt x="17727" y="21642"/>
                  <a:pt x="17462" y="21642"/>
                </a:cubicBezTo>
                <a:cubicBezTo>
                  <a:pt x="17427" y="21642"/>
                  <a:pt x="17392" y="21645"/>
                  <a:pt x="17357" y="21652"/>
                </a:cubicBezTo>
                <a:lnTo>
                  <a:pt x="12402" y="22382"/>
                </a:lnTo>
                <a:cubicBezTo>
                  <a:pt x="12372" y="22047"/>
                  <a:pt x="12372" y="21713"/>
                  <a:pt x="12372" y="21409"/>
                </a:cubicBezTo>
                <a:lnTo>
                  <a:pt x="16019" y="19372"/>
                </a:lnTo>
                <a:cubicBezTo>
                  <a:pt x="16293" y="19221"/>
                  <a:pt x="16414" y="18886"/>
                  <a:pt x="16262" y="18613"/>
                </a:cubicBezTo>
                <a:cubicBezTo>
                  <a:pt x="16156" y="18443"/>
                  <a:pt x="15947" y="18333"/>
                  <a:pt x="15748" y="18333"/>
                </a:cubicBezTo>
                <a:cubicBezTo>
                  <a:pt x="15661" y="18333"/>
                  <a:pt x="15576" y="18354"/>
                  <a:pt x="15502" y="18400"/>
                </a:cubicBezTo>
                <a:lnTo>
                  <a:pt x="12372" y="20102"/>
                </a:lnTo>
                <a:cubicBezTo>
                  <a:pt x="12372" y="18157"/>
                  <a:pt x="12554" y="16303"/>
                  <a:pt x="12919" y="14509"/>
                </a:cubicBezTo>
                <a:lnTo>
                  <a:pt x="18694" y="14783"/>
                </a:lnTo>
                <a:cubicBezTo>
                  <a:pt x="18998" y="14783"/>
                  <a:pt x="19241" y="14570"/>
                  <a:pt x="19241" y="14266"/>
                </a:cubicBezTo>
                <a:cubicBezTo>
                  <a:pt x="19241" y="13962"/>
                  <a:pt x="19028" y="13689"/>
                  <a:pt x="18724" y="13689"/>
                </a:cubicBezTo>
                <a:lnTo>
                  <a:pt x="13101" y="13415"/>
                </a:lnTo>
                <a:cubicBezTo>
                  <a:pt x="13223" y="12959"/>
                  <a:pt x="13314" y="12533"/>
                  <a:pt x="13436" y="12138"/>
                </a:cubicBezTo>
                <a:lnTo>
                  <a:pt x="17965" y="11986"/>
                </a:lnTo>
                <a:cubicBezTo>
                  <a:pt x="18268" y="11986"/>
                  <a:pt x="18512" y="11713"/>
                  <a:pt x="18512" y="11409"/>
                </a:cubicBezTo>
                <a:cubicBezTo>
                  <a:pt x="18512" y="11105"/>
                  <a:pt x="18238" y="10862"/>
                  <a:pt x="17934" y="10862"/>
                </a:cubicBezTo>
                <a:lnTo>
                  <a:pt x="13770" y="10983"/>
                </a:lnTo>
                <a:cubicBezTo>
                  <a:pt x="14347" y="9281"/>
                  <a:pt x="15107" y="7640"/>
                  <a:pt x="15989" y="6150"/>
                </a:cubicBezTo>
                <a:cubicBezTo>
                  <a:pt x="16870" y="6302"/>
                  <a:pt x="19180" y="6728"/>
                  <a:pt x="20791" y="7001"/>
                </a:cubicBezTo>
                <a:cubicBezTo>
                  <a:pt x="20813" y="7004"/>
                  <a:pt x="20835" y="7005"/>
                  <a:pt x="20857" y="7005"/>
                </a:cubicBezTo>
                <a:cubicBezTo>
                  <a:pt x="21138" y="7005"/>
                  <a:pt x="21401" y="6827"/>
                  <a:pt x="21430" y="6546"/>
                </a:cubicBezTo>
                <a:cubicBezTo>
                  <a:pt x="21460" y="6242"/>
                  <a:pt x="21278" y="5938"/>
                  <a:pt x="20974" y="5907"/>
                </a:cubicBezTo>
                <a:lnTo>
                  <a:pt x="18390" y="5451"/>
                </a:lnTo>
                <a:cubicBezTo>
                  <a:pt x="17630" y="5299"/>
                  <a:pt x="17053" y="5208"/>
                  <a:pt x="16627" y="5147"/>
                </a:cubicBezTo>
                <a:cubicBezTo>
                  <a:pt x="17539" y="3780"/>
                  <a:pt x="18633" y="2503"/>
                  <a:pt x="19819" y="1439"/>
                </a:cubicBezTo>
                <a:cubicBezTo>
                  <a:pt x="20062" y="1257"/>
                  <a:pt x="20062" y="892"/>
                  <a:pt x="19879" y="649"/>
                </a:cubicBezTo>
                <a:cubicBezTo>
                  <a:pt x="19769" y="538"/>
                  <a:pt x="19618" y="485"/>
                  <a:pt x="19463" y="485"/>
                </a:cubicBezTo>
                <a:cubicBezTo>
                  <a:pt x="19321" y="485"/>
                  <a:pt x="19176" y="531"/>
                  <a:pt x="19059" y="618"/>
                </a:cubicBezTo>
                <a:cubicBezTo>
                  <a:pt x="17934" y="1621"/>
                  <a:pt x="16901" y="2807"/>
                  <a:pt x="15958" y="4114"/>
                </a:cubicBezTo>
                <a:cubicBezTo>
                  <a:pt x="15776" y="3080"/>
                  <a:pt x="15472" y="1591"/>
                  <a:pt x="15259" y="466"/>
                </a:cubicBezTo>
                <a:cubicBezTo>
                  <a:pt x="15206" y="198"/>
                  <a:pt x="14985" y="0"/>
                  <a:pt x="147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24"/>
          <p:cNvSpPr/>
          <p:nvPr/>
        </p:nvSpPr>
        <p:spPr>
          <a:xfrm>
            <a:off x="50" y="4440550"/>
            <a:ext cx="9176641" cy="761158"/>
          </a:xfrm>
          <a:custGeom>
            <a:avLst/>
            <a:gdLst/>
            <a:ahLst/>
            <a:cxnLst/>
            <a:rect l="l" t="t" r="r" b="b"/>
            <a:pathLst>
              <a:path w="284547" h="105460" extrusionOk="0">
                <a:moveTo>
                  <a:pt x="48785" y="1"/>
                </a:moveTo>
                <a:cubicBezTo>
                  <a:pt x="21761" y="1"/>
                  <a:pt x="6223" y="19645"/>
                  <a:pt x="0" y="30534"/>
                </a:cubicBezTo>
                <a:lnTo>
                  <a:pt x="0" y="103346"/>
                </a:lnTo>
                <a:lnTo>
                  <a:pt x="24065" y="103541"/>
                </a:lnTo>
                <a:lnTo>
                  <a:pt x="139704" y="104386"/>
                </a:lnTo>
                <a:lnTo>
                  <a:pt x="171118" y="104614"/>
                </a:lnTo>
                <a:lnTo>
                  <a:pt x="236483" y="105102"/>
                </a:lnTo>
                <a:lnTo>
                  <a:pt x="284547" y="105460"/>
                </a:lnTo>
                <a:lnTo>
                  <a:pt x="284547" y="19543"/>
                </a:lnTo>
                <a:cubicBezTo>
                  <a:pt x="281848" y="18730"/>
                  <a:pt x="279051" y="18242"/>
                  <a:pt x="276222" y="18144"/>
                </a:cubicBezTo>
                <a:cubicBezTo>
                  <a:pt x="275604" y="18112"/>
                  <a:pt x="274986" y="18112"/>
                  <a:pt x="274401" y="18112"/>
                </a:cubicBezTo>
                <a:cubicBezTo>
                  <a:pt x="273913" y="18144"/>
                  <a:pt x="273425" y="18144"/>
                  <a:pt x="272970" y="18177"/>
                </a:cubicBezTo>
                <a:cubicBezTo>
                  <a:pt x="272710" y="18177"/>
                  <a:pt x="272417" y="18209"/>
                  <a:pt x="272157" y="18209"/>
                </a:cubicBezTo>
                <a:cubicBezTo>
                  <a:pt x="271897" y="18242"/>
                  <a:pt x="271604" y="18275"/>
                  <a:pt x="271344" y="18275"/>
                </a:cubicBezTo>
                <a:cubicBezTo>
                  <a:pt x="270758" y="18340"/>
                  <a:pt x="270141" y="18405"/>
                  <a:pt x="269523" y="18502"/>
                </a:cubicBezTo>
                <a:cubicBezTo>
                  <a:pt x="266759" y="18892"/>
                  <a:pt x="263994" y="19510"/>
                  <a:pt x="261328" y="20356"/>
                </a:cubicBezTo>
                <a:cubicBezTo>
                  <a:pt x="260482" y="20616"/>
                  <a:pt x="259637" y="20876"/>
                  <a:pt x="258791" y="21201"/>
                </a:cubicBezTo>
                <a:lnTo>
                  <a:pt x="257751" y="21559"/>
                </a:lnTo>
                <a:cubicBezTo>
                  <a:pt x="257393" y="21689"/>
                  <a:pt x="257035" y="21819"/>
                  <a:pt x="256677" y="21982"/>
                </a:cubicBezTo>
                <a:lnTo>
                  <a:pt x="256255" y="22144"/>
                </a:lnTo>
                <a:lnTo>
                  <a:pt x="256190" y="22177"/>
                </a:lnTo>
                <a:cubicBezTo>
                  <a:pt x="255930" y="22274"/>
                  <a:pt x="255669" y="22372"/>
                  <a:pt x="255377" y="22502"/>
                </a:cubicBezTo>
                <a:lnTo>
                  <a:pt x="254694" y="22762"/>
                </a:lnTo>
                <a:cubicBezTo>
                  <a:pt x="254304" y="22925"/>
                  <a:pt x="253946" y="23087"/>
                  <a:pt x="253523" y="23283"/>
                </a:cubicBezTo>
                <a:cubicBezTo>
                  <a:pt x="244873" y="26990"/>
                  <a:pt x="235962" y="32193"/>
                  <a:pt x="226629" y="37233"/>
                </a:cubicBezTo>
                <a:cubicBezTo>
                  <a:pt x="221296" y="40128"/>
                  <a:pt x="215800" y="42924"/>
                  <a:pt x="210142" y="45363"/>
                </a:cubicBezTo>
                <a:lnTo>
                  <a:pt x="209134" y="45754"/>
                </a:lnTo>
                <a:cubicBezTo>
                  <a:pt x="208971" y="45851"/>
                  <a:pt x="208809" y="45916"/>
                  <a:pt x="208613" y="45981"/>
                </a:cubicBezTo>
                <a:lnTo>
                  <a:pt x="208288" y="46111"/>
                </a:lnTo>
                <a:lnTo>
                  <a:pt x="207540" y="46436"/>
                </a:lnTo>
                <a:lnTo>
                  <a:pt x="207410" y="46469"/>
                </a:lnTo>
                <a:cubicBezTo>
                  <a:pt x="207053" y="46599"/>
                  <a:pt x="206695" y="46762"/>
                  <a:pt x="206337" y="46892"/>
                </a:cubicBezTo>
                <a:cubicBezTo>
                  <a:pt x="204581" y="47510"/>
                  <a:pt x="202760" y="48030"/>
                  <a:pt x="200939" y="48388"/>
                </a:cubicBezTo>
                <a:cubicBezTo>
                  <a:pt x="200711" y="48420"/>
                  <a:pt x="200516" y="48453"/>
                  <a:pt x="200321" y="48485"/>
                </a:cubicBezTo>
                <a:cubicBezTo>
                  <a:pt x="200288" y="48518"/>
                  <a:pt x="200256" y="48518"/>
                  <a:pt x="200223" y="48518"/>
                </a:cubicBezTo>
                <a:lnTo>
                  <a:pt x="200028" y="48550"/>
                </a:lnTo>
                <a:cubicBezTo>
                  <a:pt x="199833" y="48583"/>
                  <a:pt x="199638" y="48615"/>
                  <a:pt x="199410" y="48648"/>
                </a:cubicBezTo>
                <a:cubicBezTo>
                  <a:pt x="196817" y="49041"/>
                  <a:pt x="194204" y="49238"/>
                  <a:pt x="191587" y="49238"/>
                </a:cubicBezTo>
                <a:cubicBezTo>
                  <a:pt x="189446" y="49238"/>
                  <a:pt x="187303" y="49106"/>
                  <a:pt x="185167" y="48843"/>
                </a:cubicBezTo>
                <a:cubicBezTo>
                  <a:pt x="184354" y="48745"/>
                  <a:pt x="183508" y="48648"/>
                  <a:pt x="182695" y="48518"/>
                </a:cubicBezTo>
                <a:lnTo>
                  <a:pt x="182208" y="48453"/>
                </a:lnTo>
                <a:lnTo>
                  <a:pt x="181947" y="48420"/>
                </a:lnTo>
                <a:cubicBezTo>
                  <a:pt x="178370" y="47835"/>
                  <a:pt x="174793" y="47054"/>
                  <a:pt x="171313" y="46079"/>
                </a:cubicBezTo>
                <a:lnTo>
                  <a:pt x="171151" y="46046"/>
                </a:lnTo>
                <a:cubicBezTo>
                  <a:pt x="163216" y="43835"/>
                  <a:pt x="154891" y="40713"/>
                  <a:pt x="146241" y="37006"/>
                </a:cubicBezTo>
                <a:cubicBezTo>
                  <a:pt x="145558" y="36713"/>
                  <a:pt x="144875" y="36420"/>
                  <a:pt x="144160" y="36128"/>
                </a:cubicBezTo>
                <a:cubicBezTo>
                  <a:pt x="142208" y="35250"/>
                  <a:pt x="140225" y="34372"/>
                  <a:pt x="138208" y="33494"/>
                </a:cubicBezTo>
                <a:lnTo>
                  <a:pt x="136192" y="32583"/>
                </a:lnTo>
                <a:cubicBezTo>
                  <a:pt x="120973" y="25656"/>
                  <a:pt x="104941" y="17689"/>
                  <a:pt x="88518" y="10828"/>
                </a:cubicBezTo>
                <a:cubicBezTo>
                  <a:pt x="86730" y="10080"/>
                  <a:pt x="84941" y="9332"/>
                  <a:pt x="83120" y="8616"/>
                </a:cubicBezTo>
                <a:cubicBezTo>
                  <a:pt x="81527" y="7966"/>
                  <a:pt x="79901" y="7348"/>
                  <a:pt x="78275" y="6730"/>
                </a:cubicBezTo>
                <a:cubicBezTo>
                  <a:pt x="77722" y="6502"/>
                  <a:pt x="77169" y="6275"/>
                  <a:pt x="76616" y="6080"/>
                </a:cubicBezTo>
                <a:cubicBezTo>
                  <a:pt x="74795" y="5397"/>
                  <a:pt x="73007" y="4746"/>
                  <a:pt x="71185" y="4096"/>
                </a:cubicBezTo>
                <a:cubicBezTo>
                  <a:pt x="70275" y="3771"/>
                  <a:pt x="69364" y="3478"/>
                  <a:pt x="68454" y="3185"/>
                </a:cubicBezTo>
                <a:lnTo>
                  <a:pt x="67348" y="2860"/>
                </a:lnTo>
                <a:lnTo>
                  <a:pt x="66730" y="2665"/>
                </a:lnTo>
                <a:cubicBezTo>
                  <a:pt x="64909" y="2145"/>
                  <a:pt x="63088" y="1690"/>
                  <a:pt x="61365" y="1332"/>
                </a:cubicBezTo>
                <a:lnTo>
                  <a:pt x="60909" y="1234"/>
                </a:lnTo>
                <a:lnTo>
                  <a:pt x="59804" y="1039"/>
                </a:lnTo>
                <a:cubicBezTo>
                  <a:pt x="55937" y="327"/>
                  <a:pt x="52266" y="1"/>
                  <a:pt x="48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8" name="Google Shape;948;p24"/>
          <p:cNvGrpSpPr/>
          <p:nvPr/>
        </p:nvGrpSpPr>
        <p:grpSpPr>
          <a:xfrm rot="7808416">
            <a:off x="1599556" y="4341581"/>
            <a:ext cx="545061" cy="534345"/>
            <a:chOff x="4347600" y="2391725"/>
            <a:chExt cx="704450" cy="690600"/>
          </a:xfrm>
        </p:grpSpPr>
        <p:sp>
          <p:nvSpPr>
            <p:cNvPr id="949" name="Google Shape;949;p24"/>
            <p:cNvSpPr/>
            <p:nvPr/>
          </p:nvSpPr>
          <p:spPr>
            <a:xfrm>
              <a:off x="4811150" y="2391725"/>
              <a:ext cx="240900" cy="354075"/>
            </a:xfrm>
            <a:custGeom>
              <a:avLst/>
              <a:gdLst/>
              <a:ahLst/>
              <a:cxnLst/>
              <a:rect l="l" t="t" r="r" b="b"/>
              <a:pathLst>
                <a:path w="9636" h="14163" extrusionOk="0">
                  <a:moveTo>
                    <a:pt x="6488" y="0"/>
                  </a:moveTo>
                  <a:cubicBezTo>
                    <a:pt x="5678" y="0"/>
                    <a:pt x="4875" y="382"/>
                    <a:pt x="4134" y="1123"/>
                  </a:cubicBezTo>
                  <a:cubicBezTo>
                    <a:pt x="2675" y="2582"/>
                    <a:pt x="851" y="4010"/>
                    <a:pt x="0" y="4709"/>
                  </a:cubicBezTo>
                  <a:cubicBezTo>
                    <a:pt x="213" y="4618"/>
                    <a:pt x="304" y="4618"/>
                    <a:pt x="304" y="4618"/>
                  </a:cubicBezTo>
                  <a:cubicBezTo>
                    <a:pt x="304" y="4618"/>
                    <a:pt x="335" y="4892"/>
                    <a:pt x="395" y="5317"/>
                  </a:cubicBezTo>
                  <a:cubicBezTo>
                    <a:pt x="1277" y="4618"/>
                    <a:pt x="3192" y="3098"/>
                    <a:pt x="4651" y="1609"/>
                  </a:cubicBezTo>
                  <a:cubicBezTo>
                    <a:pt x="5253" y="1030"/>
                    <a:pt x="5870" y="728"/>
                    <a:pt x="6481" y="728"/>
                  </a:cubicBezTo>
                  <a:cubicBezTo>
                    <a:pt x="6703" y="728"/>
                    <a:pt x="6924" y="768"/>
                    <a:pt x="7143" y="849"/>
                  </a:cubicBezTo>
                  <a:cubicBezTo>
                    <a:pt x="8055" y="1214"/>
                    <a:pt x="8602" y="2186"/>
                    <a:pt x="8694" y="3524"/>
                  </a:cubicBezTo>
                  <a:cubicBezTo>
                    <a:pt x="8845" y="6138"/>
                    <a:pt x="7052" y="11123"/>
                    <a:pt x="5532" y="13250"/>
                  </a:cubicBezTo>
                  <a:lnTo>
                    <a:pt x="5988" y="13463"/>
                  </a:lnTo>
                  <a:cubicBezTo>
                    <a:pt x="5988" y="13463"/>
                    <a:pt x="5958" y="13706"/>
                    <a:pt x="5836" y="14162"/>
                  </a:cubicBezTo>
                  <a:cubicBezTo>
                    <a:pt x="7538" y="12156"/>
                    <a:pt x="9636" y="6533"/>
                    <a:pt x="9484" y="3524"/>
                  </a:cubicBezTo>
                  <a:cubicBezTo>
                    <a:pt x="9423" y="1883"/>
                    <a:pt x="8663" y="636"/>
                    <a:pt x="7447" y="180"/>
                  </a:cubicBezTo>
                  <a:cubicBezTo>
                    <a:pt x="7129" y="60"/>
                    <a:pt x="6808" y="0"/>
                    <a:pt x="6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4347600" y="2507175"/>
              <a:ext cx="612500" cy="575150"/>
            </a:xfrm>
            <a:custGeom>
              <a:avLst/>
              <a:gdLst/>
              <a:ahLst/>
              <a:cxnLst/>
              <a:rect l="l" t="t" r="r" b="b"/>
              <a:pathLst>
                <a:path w="24500" h="23006" extrusionOk="0">
                  <a:moveTo>
                    <a:pt x="18844" y="0"/>
                  </a:moveTo>
                  <a:cubicBezTo>
                    <a:pt x="18778" y="0"/>
                    <a:pt x="17350" y="29"/>
                    <a:pt x="8785" y="2341"/>
                  </a:cubicBezTo>
                  <a:cubicBezTo>
                    <a:pt x="62" y="4742"/>
                    <a:pt x="1" y="9939"/>
                    <a:pt x="1" y="9939"/>
                  </a:cubicBezTo>
                  <a:cubicBezTo>
                    <a:pt x="1308" y="16262"/>
                    <a:pt x="4500" y="22219"/>
                    <a:pt x="12919" y="22979"/>
                  </a:cubicBezTo>
                  <a:cubicBezTo>
                    <a:pt x="13120" y="22997"/>
                    <a:pt x="13317" y="23005"/>
                    <a:pt x="13512" y="23005"/>
                  </a:cubicBezTo>
                  <a:cubicBezTo>
                    <a:pt x="21459" y="23005"/>
                    <a:pt x="24500" y="8815"/>
                    <a:pt x="24500" y="8815"/>
                  </a:cubicBezTo>
                  <a:cubicBezTo>
                    <a:pt x="19515" y="6718"/>
                    <a:pt x="18846" y="0"/>
                    <a:pt x="18846" y="0"/>
                  </a:cubicBezTo>
                  <a:cubicBezTo>
                    <a:pt x="18846" y="0"/>
                    <a:pt x="18846" y="0"/>
                    <a:pt x="18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4402325" y="2674350"/>
              <a:ext cx="319950" cy="142875"/>
            </a:xfrm>
            <a:custGeom>
              <a:avLst/>
              <a:gdLst/>
              <a:ahLst/>
              <a:cxnLst/>
              <a:rect l="l" t="t" r="r" b="b"/>
              <a:pathLst>
                <a:path w="12798" h="5715" extrusionOk="0">
                  <a:moveTo>
                    <a:pt x="12797" y="0"/>
                  </a:moveTo>
                  <a:lnTo>
                    <a:pt x="12797" y="0"/>
                  </a:lnTo>
                  <a:cubicBezTo>
                    <a:pt x="11612" y="91"/>
                    <a:pt x="10396" y="243"/>
                    <a:pt x="9271" y="547"/>
                  </a:cubicBezTo>
                  <a:cubicBezTo>
                    <a:pt x="8086" y="851"/>
                    <a:pt x="6991" y="1246"/>
                    <a:pt x="5897" y="1702"/>
                  </a:cubicBezTo>
                  <a:cubicBezTo>
                    <a:pt x="4773" y="2158"/>
                    <a:pt x="3739" y="2766"/>
                    <a:pt x="2736" y="3435"/>
                  </a:cubicBezTo>
                  <a:cubicBezTo>
                    <a:pt x="1763" y="4073"/>
                    <a:pt x="791" y="4833"/>
                    <a:pt x="0" y="5715"/>
                  </a:cubicBezTo>
                  <a:cubicBezTo>
                    <a:pt x="1004" y="5046"/>
                    <a:pt x="2007" y="4499"/>
                    <a:pt x="3040" y="3921"/>
                  </a:cubicBezTo>
                  <a:cubicBezTo>
                    <a:pt x="4073" y="3374"/>
                    <a:pt x="5137" y="2857"/>
                    <a:pt x="6201" y="2401"/>
                  </a:cubicBezTo>
                  <a:cubicBezTo>
                    <a:pt x="7265" y="1945"/>
                    <a:pt x="8359" y="1490"/>
                    <a:pt x="9454" y="1094"/>
                  </a:cubicBezTo>
                  <a:cubicBezTo>
                    <a:pt x="10578" y="699"/>
                    <a:pt x="11672" y="395"/>
                    <a:pt x="12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4488200" y="2768575"/>
              <a:ext cx="193800" cy="98050"/>
            </a:xfrm>
            <a:custGeom>
              <a:avLst/>
              <a:gdLst/>
              <a:ahLst/>
              <a:cxnLst/>
              <a:rect l="l" t="t" r="r" b="b"/>
              <a:pathLst>
                <a:path w="7752" h="3922" extrusionOk="0">
                  <a:moveTo>
                    <a:pt x="7751" y="0"/>
                  </a:moveTo>
                  <a:lnTo>
                    <a:pt x="5806" y="973"/>
                  </a:lnTo>
                  <a:lnTo>
                    <a:pt x="3860" y="1946"/>
                  </a:lnTo>
                  <a:lnTo>
                    <a:pt x="1915" y="2888"/>
                  </a:lnTo>
                  <a:cubicBezTo>
                    <a:pt x="1277" y="3222"/>
                    <a:pt x="638" y="3526"/>
                    <a:pt x="0" y="3921"/>
                  </a:cubicBezTo>
                  <a:cubicBezTo>
                    <a:pt x="760" y="3830"/>
                    <a:pt x="1459" y="3648"/>
                    <a:pt x="2158" y="3465"/>
                  </a:cubicBezTo>
                  <a:cubicBezTo>
                    <a:pt x="2827" y="3253"/>
                    <a:pt x="3526" y="2949"/>
                    <a:pt x="4195" y="2645"/>
                  </a:cubicBezTo>
                  <a:cubicBezTo>
                    <a:pt x="4863" y="2310"/>
                    <a:pt x="5502" y="1946"/>
                    <a:pt x="6110" y="1520"/>
                  </a:cubicBezTo>
                  <a:cubicBezTo>
                    <a:pt x="6718" y="1064"/>
                    <a:pt x="7295" y="578"/>
                    <a:pt x="7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4561900" y="2786800"/>
              <a:ext cx="235600" cy="196075"/>
            </a:xfrm>
            <a:custGeom>
              <a:avLst/>
              <a:gdLst/>
              <a:ahLst/>
              <a:cxnLst/>
              <a:rect l="l" t="t" r="r" b="b"/>
              <a:pathLst>
                <a:path w="9424" h="7843" extrusionOk="0">
                  <a:moveTo>
                    <a:pt x="9423" y="1"/>
                  </a:moveTo>
                  <a:cubicBezTo>
                    <a:pt x="8785" y="821"/>
                    <a:pt x="8086" y="1612"/>
                    <a:pt x="7387" y="2432"/>
                  </a:cubicBezTo>
                  <a:cubicBezTo>
                    <a:pt x="6657" y="3192"/>
                    <a:pt x="5928" y="3891"/>
                    <a:pt x="5168" y="4590"/>
                  </a:cubicBezTo>
                  <a:lnTo>
                    <a:pt x="4590" y="5077"/>
                  </a:lnTo>
                  <a:lnTo>
                    <a:pt x="3982" y="5533"/>
                  </a:lnTo>
                  <a:cubicBezTo>
                    <a:pt x="3800" y="5715"/>
                    <a:pt x="3587" y="5837"/>
                    <a:pt x="3374" y="5989"/>
                  </a:cubicBezTo>
                  <a:cubicBezTo>
                    <a:pt x="3162" y="6110"/>
                    <a:pt x="2979" y="6293"/>
                    <a:pt x="2736" y="6414"/>
                  </a:cubicBezTo>
                  <a:cubicBezTo>
                    <a:pt x="1915" y="6992"/>
                    <a:pt x="943" y="7387"/>
                    <a:pt x="1" y="7843"/>
                  </a:cubicBezTo>
                  <a:cubicBezTo>
                    <a:pt x="1034" y="7691"/>
                    <a:pt x="2098" y="7387"/>
                    <a:pt x="3040" y="6901"/>
                  </a:cubicBezTo>
                  <a:cubicBezTo>
                    <a:pt x="3982" y="6445"/>
                    <a:pt x="4894" y="5837"/>
                    <a:pt x="5715" y="5107"/>
                  </a:cubicBezTo>
                  <a:cubicBezTo>
                    <a:pt x="6505" y="4408"/>
                    <a:pt x="7235" y="3648"/>
                    <a:pt x="7873" y="2767"/>
                  </a:cubicBezTo>
                  <a:cubicBezTo>
                    <a:pt x="8481" y="1885"/>
                    <a:pt x="9058" y="973"/>
                    <a:pt x="9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24"/>
          <p:cNvGrpSpPr/>
          <p:nvPr/>
        </p:nvGrpSpPr>
        <p:grpSpPr>
          <a:xfrm rot="-954583">
            <a:off x="6500097" y="3883569"/>
            <a:ext cx="681665" cy="324675"/>
            <a:chOff x="2194075" y="1484650"/>
            <a:chExt cx="908850" cy="324675"/>
          </a:xfrm>
        </p:grpSpPr>
        <p:sp>
          <p:nvSpPr>
            <p:cNvPr id="955" name="Google Shape;955;p24"/>
            <p:cNvSpPr/>
            <p:nvPr/>
          </p:nvSpPr>
          <p:spPr>
            <a:xfrm>
              <a:off x="2194075" y="1484650"/>
              <a:ext cx="658100" cy="191500"/>
            </a:xfrm>
            <a:custGeom>
              <a:avLst/>
              <a:gdLst/>
              <a:ahLst/>
              <a:cxnLst/>
              <a:rect l="l" t="t" r="r" b="b"/>
              <a:pathLst>
                <a:path w="26324" h="7660" extrusionOk="0">
                  <a:moveTo>
                    <a:pt x="6554" y="1"/>
                  </a:moveTo>
                  <a:cubicBezTo>
                    <a:pt x="2968" y="1"/>
                    <a:pt x="497" y="605"/>
                    <a:pt x="304" y="1721"/>
                  </a:cubicBezTo>
                  <a:cubicBezTo>
                    <a:pt x="1" y="3454"/>
                    <a:pt x="5533" y="5855"/>
                    <a:pt x="12645" y="7010"/>
                  </a:cubicBezTo>
                  <a:cubicBezTo>
                    <a:pt x="15271" y="7450"/>
                    <a:pt x="17751" y="7659"/>
                    <a:pt x="19846" y="7659"/>
                  </a:cubicBezTo>
                  <a:cubicBezTo>
                    <a:pt x="23401" y="7659"/>
                    <a:pt x="25847" y="7055"/>
                    <a:pt x="26019" y="5946"/>
                  </a:cubicBezTo>
                  <a:cubicBezTo>
                    <a:pt x="26323" y="4183"/>
                    <a:pt x="20791" y="1812"/>
                    <a:pt x="13679" y="627"/>
                  </a:cubicBezTo>
                  <a:cubicBezTo>
                    <a:pt x="11081" y="203"/>
                    <a:pt x="8630" y="1"/>
                    <a:pt x="6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2786025" y="1716850"/>
              <a:ext cx="316900" cy="92475"/>
            </a:xfrm>
            <a:custGeom>
              <a:avLst/>
              <a:gdLst/>
              <a:ahLst/>
              <a:cxnLst/>
              <a:rect l="l" t="t" r="r" b="b"/>
              <a:pathLst>
                <a:path w="12676" h="3699" extrusionOk="0">
                  <a:moveTo>
                    <a:pt x="3223" y="0"/>
                  </a:moveTo>
                  <a:cubicBezTo>
                    <a:pt x="1467" y="0"/>
                    <a:pt x="250" y="308"/>
                    <a:pt x="153" y="853"/>
                  </a:cubicBezTo>
                  <a:cubicBezTo>
                    <a:pt x="1" y="1674"/>
                    <a:pt x="2645" y="2859"/>
                    <a:pt x="6080" y="3376"/>
                  </a:cubicBezTo>
                  <a:cubicBezTo>
                    <a:pt x="7361" y="3593"/>
                    <a:pt x="8569" y="3698"/>
                    <a:pt x="9585" y="3698"/>
                  </a:cubicBezTo>
                  <a:cubicBezTo>
                    <a:pt x="11270" y="3698"/>
                    <a:pt x="12429" y="3409"/>
                    <a:pt x="12524" y="2859"/>
                  </a:cubicBezTo>
                  <a:cubicBezTo>
                    <a:pt x="12676" y="2008"/>
                    <a:pt x="10031" y="822"/>
                    <a:pt x="6597" y="306"/>
                  </a:cubicBezTo>
                  <a:cubicBezTo>
                    <a:pt x="5371" y="98"/>
                    <a:pt x="4212" y="0"/>
                    <a:pt x="3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2551225" y="1739825"/>
              <a:ext cx="158850" cy="46125"/>
            </a:xfrm>
            <a:custGeom>
              <a:avLst/>
              <a:gdLst/>
              <a:ahLst/>
              <a:cxnLst/>
              <a:rect l="l" t="t" r="r" b="b"/>
              <a:pathLst>
                <a:path w="6354" h="1845" extrusionOk="0">
                  <a:moveTo>
                    <a:pt x="1604" y="1"/>
                  </a:moveTo>
                  <a:cubicBezTo>
                    <a:pt x="724" y="1"/>
                    <a:pt x="120" y="148"/>
                    <a:pt x="61" y="420"/>
                  </a:cubicBezTo>
                  <a:cubicBezTo>
                    <a:pt x="1" y="815"/>
                    <a:pt x="1338" y="1393"/>
                    <a:pt x="3040" y="1697"/>
                  </a:cubicBezTo>
                  <a:cubicBezTo>
                    <a:pt x="3665" y="1797"/>
                    <a:pt x="4256" y="1844"/>
                    <a:pt x="4758" y="1844"/>
                  </a:cubicBezTo>
                  <a:cubicBezTo>
                    <a:pt x="5625" y="1844"/>
                    <a:pt x="6224" y="1704"/>
                    <a:pt x="6262" y="1454"/>
                  </a:cubicBezTo>
                  <a:cubicBezTo>
                    <a:pt x="6353" y="1028"/>
                    <a:pt x="5016" y="451"/>
                    <a:pt x="3314" y="147"/>
                  </a:cubicBezTo>
                  <a:cubicBezTo>
                    <a:pt x="2688" y="48"/>
                    <a:pt x="2102" y="1"/>
                    <a:pt x="16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24"/>
          <p:cNvSpPr/>
          <p:nvPr/>
        </p:nvSpPr>
        <p:spPr>
          <a:xfrm flipH="1">
            <a:off x="7507950" y="490275"/>
            <a:ext cx="1274000" cy="375450"/>
          </a:xfrm>
          <a:custGeom>
            <a:avLst/>
            <a:gdLst/>
            <a:ahLst/>
            <a:cxnLst/>
            <a:rect l="l" t="t" r="r" b="b"/>
            <a:pathLst>
              <a:path w="50960" h="15018" extrusionOk="0">
                <a:moveTo>
                  <a:pt x="16949" y="1"/>
                </a:moveTo>
                <a:cubicBezTo>
                  <a:pt x="8438" y="1"/>
                  <a:pt x="7058" y="9326"/>
                  <a:pt x="7058" y="9326"/>
                </a:cubicBezTo>
                <a:cubicBezTo>
                  <a:pt x="7058" y="9326"/>
                  <a:pt x="6089" y="7764"/>
                  <a:pt x="3201" y="7764"/>
                </a:cubicBezTo>
                <a:cubicBezTo>
                  <a:pt x="3143" y="7764"/>
                  <a:pt x="3084" y="7764"/>
                  <a:pt x="3025" y="7765"/>
                </a:cubicBezTo>
                <a:cubicBezTo>
                  <a:pt x="33" y="7863"/>
                  <a:pt x="1" y="14107"/>
                  <a:pt x="456" y="14562"/>
                </a:cubicBezTo>
                <a:cubicBezTo>
                  <a:pt x="767" y="14892"/>
                  <a:pt x="4988" y="15017"/>
                  <a:pt x="10846" y="15017"/>
                </a:cubicBezTo>
                <a:cubicBezTo>
                  <a:pt x="25194" y="15017"/>
                  <a:pt x="49369" y="14267"/>
                  <a:pt x="50016" y="13944"/>
                </a:cubicBezTo>
                <a:cubicBezTo>
                  <a:pt x="50959" y="13521"/>
                  <a:pt x="50406" y="10757"/>
                  <a:pt x="45984" y="8481"/>
                </a:cubicBezTo>
                <a:cubicBezTo>
                  <a:pt x="44978" y="7964"/>
                  <a:pt x="44005" y="7764"/>
                  <a:pt x="43101" y="7764"/>
                </a:cubicBezTo>
                <a:cubicBezTo>
                  <a:pt x="40028" y="7764"/>
                  <a:pt x="37756" y="10074"/>
                  <a:pt x="37756" y="10074"/>
                </a:cubicBezTo>
                <a:cubicBezTo>
                  <a:pt x="37756" y="10074"/>
                  <a:pt x="37789" y="6887"/>
                  <a:pt x="33886" y="5912"/>
                </a:cubicBezTo>
                <a:cubicBezTo>
                  <a:pt x="33465" y="5803"/>
                  <a:pt x="33062" y="5754"/>
                  <a:pt x="32678" y="5754"/>
                </a:cubicBezTo>
                <a:cubicBezTo>
                  <a:pt x="29512" y="5754"/>
                  <a:pt x="27675" y="9066"/>
                  <a:pt x="27675" y="9066"/>
                </a:cubicBezTo>
                <a:cubicBezTo>
                  <a:pt x="27675" y="9066"/>
                  <a:pt x="26927" y="611"/>
                  <a:pt x="17724" y="26"/>
                </a:cubicBezTo>
                <a:cubicBezTo>
                  <a:pt x="17459" y="9"/>
                  <a:pt x="17201" y="1"/>
                  <a:pt x="169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4"/>
          <p:cNvSpPr/>
          <p:nvPr/>
        </p:nvSpPr>
        <p:spPr>
          <a:xfrm flipH="1">
            <a:off x="1085175" y="3430050"/>
            <a:ext cx="1239825" cy="366300"/>
          </a:xfrm>
          <a:custGeom>
            <a:avLst/>
            <a:gdLst/>
            <a:ahLst/>
            <a:cxnLst/>
            <a:rect l="l" t="t" r="r" b="b"/>
            <a:pathLst>
              <a:path w="49593" h="14652" extrusionOk="0">
                <a:moveTo>
                  <a:pt x="16504" y="0"/>
                </a:moveTo>
                <a:cubicBezTo>
                  <a:pt x="8212" y="0"/>
                  <a:pt x="6830" y="9096"/>
                  <a:pt x="6830" y="9096"/>
                </a:cubicBezTo>
                <a:cubicBezTo>
                  <a:pt x="6830" y="9096"/>
                  <a:pt x="5911" y="7596"/>
                  <a:pt x="3183" y="7596"/>
                </a:cubicBezTo>
                <a:cubicBezTo>
                  <a:pt x="3099" y="7596"/>
                  <a:pt x="3014" y="7597"/>
                  <a:pt x="2927" y="7600"/>
                </a:cubicBezTo>
                <a:cubicBezTo>
                  <a:pt x="33" y="7665"/>
                  <a:pt x="1" y="13746"/>
                  <a:pt x="391" y="14202"/>
                </a:cubicBezTo>
                <a:cubicBezTo>
                  <a:pt x="708" y="14529"/>
                  <a:pt x="4756" y="14652"/>
                  <a:pt x="10386" y="14652"/>
                </a:cubicBezTo>
                <a:cubicBezTo>
                  <a:pt x="24353" y="14652"/>
                  <a:pt x="48057" y="13894"/>
                  <a:pt x="48682" y="13616"/>
                </a:cubicBezTo>
                <a:cubicBezTo>
                  <a:pt x="49593" y="13194"/>
                  <a:pt x="49073" y="10494"/>
                  <a:pt x="44748" y="8283"/>
                </a:cubicBezTo>
                <a:cubicBezTo>
                  <a:pt x="43767" y="7782"/>
                  <a:pt x="42820" y="7588"/>
                  <a:pt x="41942" y="7588"/>
                </a:cubicBezTo>
                <a:cubicBezTo>
                  <a:pt x="38945" y="7588"/>
                  <a:pt x="36748" y="9844"/>
                  <a:pt x="36748" y="9844"/>
                </a:cubicBezTo>
                <a:cubicBezTo>
                  <a:pt x="36748" y="9844"/>
                  <a:pt x="36748" y="6722"/>
                  <a:pt x="32943" y="5779"/>
                </a:cubicBezTo>
                <a:cubicBezTo>
                  <a:pt x="32536" y="5674"/>
                  <a:pt x="32147" y="5627"/>
                  <a:pt x="31776" y="5627"/>
                </a:cubicBezTo>
                <a:cubicBezTo>
                  <a:pt x="28712" y="5627"/>
                  <a:pt x="26927" y="8836"/>
                  <a:pt x="26927" y="8836"/>
                </a:cubicBezTo>
                <a:cubicBezTo>
                  <a:pt x="26927" y="8836"/>
                  <a:pt x="26211" y="609"/>
                  <a:pt x="17236" y="23"/>
                </a:cubicBezTo>
                <a:cubicBezTo>
                  <a:pt x="16986" y="8"/>
                  <a:pt x="16742" y="0"/>
                  <a:pt x="165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24"/>
          <p:cNvSpPr txBox="1">
            <a:spLocks noGrp="1"/>
          </p:cNvSpPr>
          <p:nvPr>
            <p:ph type="subTitle" idx="1"/>
          </p:nvPr>
        </p:nvSpPr>
        <p:spPr>
          <a:xfrm>
            <a:off x="2765863" y="3140950"/>
            <a:ext cx="36123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1" name="Google Shape;961;p24"/>
          <p:cNvSpPr/>
          <p:nvPr/>
        </p:nvSpPr>
        <p:spPr>
          <a:xfrm rot="-4215602" flipH="1">
            <a:off x="5649762" y="3984652"/>
            <a:ext cx="363524" cy="501430"/>
          </a:xfrm>
          <a:custGeom>
            <a:avLst/>
            <a:gdLst/>
            <a:ahLst/>
            <a:cxnLst/>
            <a:rect l="l" t="t" r="r" b="b"/>
            <a:pathLst>
              <a:path w="18056" h="24587" extrusionOk="0">
                <a:moveTo>
                  <a:pt x="13322" y="1"/>
                </a:moveTo>
                <a:cubicBezTo>
                  <a:pt x="11923" y="1"/>
                  <a:pt x="10528" y="581"/>
                  <a:pt x="9332" y="1379"/>
                </a:cubicBezTo>
                <a:cubicBezTo>
                  <a:pt x="7569" y="2594"/>
                  <a:pt x="6141" y="4266"/>
                  <a:pt x="5229" y="6181"/>
                </a:cubicBezTo>
                <a:cubicBezTo>
                  <a:pt x="3861" y="9099"/>
                  <a:pt x="3587" y="12716"/>
                  <a:pt x="1216" y="14996"/>
                </a:cubicBezTo>
                <a:cubicBezTo>
                  <a:pt x="882" y="15330"/>
                  <a:pt x="457" y="15634"/>
                  <a:pt x="244" y="16090"/>
                </a:cubicBezTo>
                <a:cubicBezTo>
                  <a:pt x="1" y="16546"/>
                  <a:pt x="61" y="17154"/>
                  <a:pt x="457" y="17427"/>
                </a:cubicBezTo>
                <a:cubicBezTo>
                  <a:pt x="584" y="17495"/>
                  <a:pt x="721" y="17525"/>
                  <a:pt x="861" y="17525"/>
                </a:cubicBezTo>
                <a:cubicBezTo>
                  <a:pt x="1223" y="17525"/>
                  <a:pt x="1609" y="17326"/>
                  <a:pt x="1916" y="17063"/>
                </a:cubicBezTo>
                <a:cubicBezTo>
                  <a:pt x="2736" y="16364"/>
                  <a:pt x="3283" y="15330"/>
                  <a:pt x="3435" y="14266"/>
                </a:cubicBezTo>
                <a:lnTo>
                  <a:pt x="3435" y="14266"/>
                </a:lnTo>
                <a:cubicBezTo>
                  <a:pt x="3344" y="16607"/>
                  <a:pt x="2827" y="18978"/>
                  <a:pt x="1885" y="21136"/>
                </a:cubicBezTo>
                <a:cubicBezTo>
                  <a:pt x="1672" y="21622"/>
                  <a:pt x="1460" y="22230"/>
                  <a:pt x="1824" y="22625"/>
                </a:cubicBezTo>
                <a:cubicBezTo>
                  <a:pt x="1968" y="22752"/>
                  <a:pt x="2131" y="22806"/>
                  <a:pt x="2299" y="22806"/>
                </a:cubicBezTo>
                <a:cubicBezTo>
                  <a:pt x="2736" y="22806"/>
                  <a:pt x="3211" y="22443"/>
                  <a:pt x="3496" y="22048"/>
                </a:cubicBezTo>
                <a:cubicBezTo>
                  <a:pt x="4834" y="20345"/>
                  <a:pt x="5533" y="18127"/>
                  <a:pt x="5381" y="15968"/>
                </a:cubicBezTo>
                <a:lnTo>
                  <a:pt x="5381" y="15968"/>
                </a:lnTo>
                <a:cubicBezTo>
                  <a:pt x="6141" y="18795"/>
                  <a:pt x="6627" y="21683"/>
                  <a:pt x="6809" y="24570"/>
                </a:cubicBezTo>
                <a:cubicBezTo>
                  <a:pt x="6865" y="24581"/>
                  <a:pt x="6919" y="24586"/>
                  <a:pt x="6972" y="24586"/>
                </a:cubicBezTo>
                <a:cubicBezTo>
                  <a:pt x="7671" y="24586"/>
                  <a:pt x="8131" y="23696"/>
                  <a:pt x="8329" y="22990"/>
                </a:cubicBezTo>
                <a:cubicBezTo>
                  <a:pt x="8876" y="20923"/>
                  <a:pt x="8937" y="18704"/>
                  <a:pt x="8603" y="16607"/>
                </a:cubicBezTo>
                <a:cubicBezTo>
                  <a:pt x="8481" y="15816"/>
                  <a:pt x="8299" y="14935"/>
                  <a:pt x="8785" y="14297"/>
                </a:cubicBezTo>
                <a:cubicBezTo>
                  <a:pt x="10153" y="16120"/>
                  <a:pt x="11065" y="18279"/>
                  <a:pt x="11460" y="20528"/>
                </a:cubicBezTo>
                <a:cubicBezTo>
                  <a:pt x="11543" y="21164"/>
                  <a:pt x="11902" y="21950"/>
                  <a:pt x="12447" y="21950"/>
                </a:cubicBezTo>
                <a:cubicBezTo>
                  <a:pt x="12501" y="21950"/>
                  <a:pt x="12557" y="21942"/>
                  <a:pt x="12615" y="21926"/>
                </a:cubicBezTo>
                <a:cubicBezTo>
                  <a:pt x="12919" y="21804"/>
                  <a:pt x="13132" y="21470"/>
                  <a:pt x="13223" y="21166"/>
                </a:cubicBezTo>
                <a:cubicBezTo>
                  <a:pt x="14226" y="18218"/>
                  <a:pt x="12858" y="15026"/>
                  <a:pt x="11825" y="12047"/>
                </a:cubicBezTo>
                <a:cubicBezTo>
                  <a:pt x="11551" y="11288"/>
                  <a:pt x="11460" y="10224"/>
                  <a:pt x="12159" y="9889"/>
                </a:cubicBezTo>
                <a:cubicBezTo>
                  <a:pt x="12288" y="9835"/>
                  <a:pt x="12421" y="9816"/>
                  <a:pt x="12557" y="9816"/>
                </a:cubicBezTo>
                <a:cubicBezTo>
                  <a:pt x="12804" y="9816"/>
                  <a:pt x="13059" y="9880"/>
                  <a:pt x="13314" y="9920"/>
                </a:cubicBezTo>
                <a:cubicBezTo>
                  <a:pt x="14074" y="10104"/>
                  <a:pt x="14875" y="10192"/>
                  <a:pt x="15680" y="10192"/>
                </a:cubicBezTo>
                <a:cubicBezTo>
                  <a:pt x="16067" y="10192"/>
                  <a:pt x="16455" y="10172"/>
                  <a:pt x="16840" y="10132"/>
                </a:cubicBezTo>
                <a:cubicBezTo>
                  <a:pt x="17174" y="10072"/>
                  <a:pt x="17509" y="9981"/>
                  <a:pt x="17721" y="9707"/>
                </a:cubicBezTo>
                <a:cubicBezTo>
                  <a:pt x="18056" y="9403"/>
                  <a:pt x="17873" y="8947"/>
                  <a:pt x="17569" y="8674"/>
                </a:cubicBezTo>
                <a:cubicBezTo>
                  <a:pt x="17265" y="8400"/>
                  <a:pt x="16870" y="8339"/>
                  <a:pt x="16505" y="8218"/>
                </a:cubicBezTo>
                <a:cubicBezTo>
                  <a:pt x="15198" y="7792"/>
                  <a:pt x="14043" y="7002"/>
                  <a:pt x="13132" y="5968"/>
                </a:cubicBezTo>
                <a:cubicBezTo>
                  <a:pt x="13891" y="4965"/>
                  <a:pt x="14651" y="3901"/>
                  <a:pt x="15411" y="2868"/>
                </a:cubicBezTo>
                <a:cubicBezTo>
                  <a:pt x="15715" y="2442"/>
                  <a:pt x="16019" y="2017"/>
                  <a:pt x="15958" y="1500"/>
                </a:cubicBezTo>
                <a:cubicBezTo>
                  <a:pt x="15928" y="801"/>
                  <a:pt x="15198" y="345"/>
                  <a:pt x="14560" y="163"/>
                </a:cubicBezTo>
                <a:cubicBezTo>
                  <a:pt x="14151" y="52"/>
                  <a:pt x="13736" y="1"/>
                  <a:pt x="133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B3D3FA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 flipH="1">
            <a:off x="98892" y="4755250"/>
            <a:ext cx="6849758" cy="455747"/>
          </a:xfrm>
          <a:custGeom>
            <a:avLst/>
            <a:gdLst/>
            <a:ahLst/>
            <a:cxnLst/>
            <a:rect l="l" t="t" r="r" b="b"/>
            <a:pathLst>
              <a:path w="284547" h="27364" extrusionOk="0">
                <a:moveTo>
                  <a:pt x="142355" y="1"/>
                </a:moveTo>
                <a:cubicBezTo>
                  <a:pt x="130337" y="1"/>
                  <a:pt x="118852" y="3508"/>
                  <a:pt x="110502" y="6486"/>
                </a:cubicBezTo>
                <a:cubicBezTo>
                  <a:pt x="108908" y="7071"/>
                  <a:pt x="107445" y="7591"/>
                  <a:pt x="106112" y="8112"/>
                </a:cubicBezTo>
                <a:cubicBezTo>
                  <a:pt x="104941" y="8535"/>
                  <a:pt x="103900" y="8925"/>
                  <a:pt x="102957" y="9250"/>
                </a:cubicBezTo>
                <a:lnTo>
                  <a:pt x="102404" y="9478"/>
                </a:lnTo>
                <a:lnTo>
                  <a:pt x="102274" y="9510"/>
                </a:lnTo>
                <a:lnTo>
                  <a:pt x="102242" y="9510"/>
                </a:lnTo>
                <a:cubicBezTo>
                  <a:pt x="102112" y="9543"/>
                  <a:pt x="101949" y="9575"/>
                  <a:pt x="101819" y="9640"/>
                </a:cubicBezTo>
                <a:lnTo>
                  <a:pt x="101591" y="9705"/>
                </a:lnTo>
                <a:cubicBezTo>
                  <a:pt x="101234" y="9770"/>
                  <a:pt x="100876" y="9868"/>
                  <a:pt x="100486" y="9933"/>
                </a:cubicBezTo>
                <a:cubicBezTo>
                  <a:pt x="99900" y="10030"/>
                  <a:pt x="99282" y="10095"/>
                  <a:pt x="98697" y="10128"/>
                </a:cubicBezTo>
                <a:lnTo>
                  <a:pt x="98632" y="10128"/>
                </a:lnTo>
                <a:cubicBezTo>
                  <a:pt x="98112" y="10193"/>
                  <a:pt x="97559" y="10193"/>
                  <a:pt x="96974" y="10193"/>
                </a:cubicBezTo>
                <a:lnTo>
                  <a:pt x="95803" y="10193"/>
                </a:lnTo>
                <a:cubicBezTo>
                  <a:pt x="95120" y="10193"/>
                  <a:pt x="94470" y="10161"/>
                  <a:pt x="93754" y="10128"/>
                </a:cubicBezTo>
                <a:cubicBezTo>
                  <a:pt x="85559" y="9608"/>
                  <a:pt x="74177" y="7071"/>
                  <a:pt x="62080" y="5413"/>
                </a:cubicBezTo>
                <a:cubicBezTo>
                  <a:pt x="55869" y="4502"/>
                  <a:pt x="49592" y="3982"/>
                  <a:pt x="43316" y="3884"/>
                </a:cubicBezTo>
                <a:lnTo>
                  <a:pt x="43284" y="3884"/>
                </a:lnTo>
                <a:cubicBezTo>
                  <a:pt x="41267" y="3884"/>
                  <a:pt x="39251" y="3949"/>
                  <a:pt x="37300" y="4079"/>
                </a:cubicBezTo>
                <a:cubicBezTo>
                  <a:pt x="35316" y="4209"/>
                  <a:pt x="33430" y="4437"/>
                  <a:pt x="31577" y="4730"/>
                </a:cubicBezTo>
                <a:cubicBezTo>
                  <a:pt x="28195" y="5250"/>
                  <a:pt x="24878" y="6063"/>
                  <a:pt x="21626" y="7104"/>
                </a:cubicBezTo>
                <a:lnTo>
                  <a:pt x="20682" y="7396"/>
                </a:lnTo>
                <a:cubicBezTo>
                  <a:pt x="18504" y="8144"/>
                  <a:pt x="16422" y="8957"/>
                  <a:pt x="14504" y="9803"/>
                </a:cubicBezTo>
                <a:cubicBezTo>
                  <a:pt x="12325" y="10746"/>
                  <a:pt x="10341" y="11754"/>
                  <a:pt x="8520" y="12762"/>
                </a:cubicBezTo>
                <a:cubicBezTo>
                  <a:pt x="7480" y="13347"/>
                  <a:pt x="6504" y="13900"/>
                  <a:pt x="5561" y="14453"/>
                </a:cubicBezTo>
                <a:cubicBezTo>
                  <a:pt x="3382" y="15819"/>
                  <a:pt x="1496" y="17087"/>
                  <a:pt x="0" y="18225"/>
                </a:cubicBezTo>
                <a:lnTo>
                  <a:pt x="0" y="27363"/>
                </a:lnTo>
                <a:lnTo>
                  <a:pt x="284547" y="27363"/>
                </a:lnTo>
                <a:lnTo>
                  <a:pt x="284547" y="3787"/>
                </a:lnTo>
                <a:cubicBezTo>
                  <a:pt x="281457" y="2909"/>
                  <a:pt x="278303" y="2226"/>
                  <a:pt x="275116" y="1770"/>
                </a:cubicBezTo>
                <a:cubicBezTo>
                  <a:pt x="270660" y="1085"/>
                  <a:pt x="266174" y="728"/>
                  <a:pt x="261687" y="728"/>
                </a:cubicBezTo>
                <a:cubicBezTo>
                  <a:pt x="261491" y="728"/>
                  <a:pt x="261296" y="728"/>
                  <a:pt x="261100" y="730"/>
                </a:cubicBezTo>
                <a:cubicBezTo>
                  <a:pt x="259247" y="730"/>
                  <a:pt x="257458" y="795"/>
                  <a:pt x="255637" y="892"/>
                </a:cubicBezTo>
                <a:lnTo>
                  <a:pt x="255247" y="925"/>
                </a:lnTo>
                <a:cubicBezTo>
                  <a:pt x="254856" y="925"/>
                  <a:pt x="254499" y="957"/>
                  <a:pt x="254141" y="990"/>
                </a:cubicBezTo>
                <a:cubicBezTo>
                  <a:pt x="247214" y="1510"/>
                  <a:pt x="240385" y="2714"/>
                  <a:pt x="233719" y="4567"/>
                </a:cubicBezTo>
                <a:cubicBezTo>
                  <a:pt x="230272" y="5510"/>
                  <a:pt x="226857" y="6681"/>
                  <a:pt x="223540" y="8014"/>
                </a:cubicBezTo>
                <a:cubicBezTo>
                  <a:pt x="222759" y="8339"/>
                  <a:pt x="221979" y="8632"/>
                  <a:pt x="221199" y="8892"/>
                </a:cubicBezTo>
                <a:cubicBezTo>
                  <a:pt x="215995" y="10681"/>
                  <a:pt x="210597" y="11689"/>
                  <a:pt x="205101" y="11917"/>
                </a:cubicBezTo>
                <a:cubicBezTo>
                  <a:pt x="204548" y="11949"/>
                  <a:pt x="204028" y="11982"/>
                  <a:pt x="203475" y="11982"/>
                </a:cubicBezTo>
                <a:lnTo>
                  <a:pt x="199866" y="11982"/>
                </a:lnTo>
                <a:cubicBezTo>
                  <a:pt x="199606" y="11949"/>
                  <a:pt x="199313" y="11949"/>
                  <a:pt x="199053" y="11949"/>
                </a:cubicBezTo>
                <a:lnTo>
                  <a:pt x="198142" y="11949"/>
                </a:lnTo>
                <a:cubicBezTo>
                  <a:pt x="197362" y="11949"/>
                  <a:pt x="196614" y="11884"/>
                  <a:pt x="195833" y="11819"/>
                </a:cubicBezTo>
                <a:cubicBezTo>
                  <a:pt x="188614" y="11234"/>
                  <a:pt x="181460" y="9933"/>
                  <a:pt x="174500" y="7884"/>
                </a:cubicBezTo>
                <a:cubicBezTo>
                  <a:pt x="169948" y="6583"/>
                  <a:pt x="165330" y="5022"/>
                  <a:pt x="160712" y="3234"/>
                </a:cubicBezTo>
                <a:cubicBezTo>
                  <a:pt x="154683" y="903"/>
                  <a:pt x="148450" y="1"/>
                  <a:pt x="142355" y="1"/>
                </a:cubicBez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616500" y="504150"/>
            <a:ext cx="78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body" idx="1"/>
          </p:nvPr>
        </p:nvSpPr>
        <p:spPr>
          <a:xfrm>
            <a:off x="1267631" y="2650568"/>
            <a:ext cx="29904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1pPr>
            <a:lvl2pPr marL="91440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2pPr>
            <a:lvl3pPr marL="137160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2"/>
          </p:nvPr>
        </p:nvSpPr>
        <p:spPr>
          <a:xfrm>
            <a:off x="1267619" y="2130468"/>
            <a:ext cx="29904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body" idx="3"/>
          </p:nvPr>
        </p:nvSpPr>
        <p:spPr>
          <a:xfrm>
            <a:off x="4885981" y="2650568"/>
            <a:ext cx="29904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1pPr>
            <a:lvl2pPr marL="91440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2pPr>
            <a:lvl3pPr marL="137160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4"/>
          </p:nvPr>
        </p:nvSpPr>
        <p:spPr>
          <a:xfrm>
            <a:off x="4885969" y="2130468"/>
            <a:ext cx="29904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0" y="4755247"/>
            <a:ext cx="9178775" cy="455747"/>
          </a:xfrm>
          <a:custGeom>
            <a:avLst/>
            <a:gdLst/>
            <a:ahLst/>
            <a:cxnLst/>
            <a:rect l="l" t="t" r="r" b="b"/>
            <a:pathLst>
              <a:path w="284547" h="27364" extrusionOk="0">
                <a:moveTo>
                  <a:pt x="142355" y="1"/>
                </a:moveTo>
                <a:cubicBezTo>
                  <a:pt x="130337" y="1"/>
                  <a:pt x="118852" y="3508"/>
                  <a:pt x="110502" y="6486"/>
                </a:cubicBezTo>
                <a:cubicBezTo>
                  <a:pt x="108908" y="7071"/>
                  <a:pt x="107445" y="7591"/>
                  <a:pt x="106112" y="8112"/>
                </a:cubicBezTo>
                <a:cubicBezTo>
                  <a:pt x="104941" y="8535"/>
                  <a:pt x="103900" y="8925"/>
                  <a:pt x="102957" y="9250"/>
                </a:cubicBezTo>
                <a:lnTo>
                  <a:pt x="102404" y="9478"/>
                </a:lnTo>
                <a:lnTo>
                  <a:pt x="102274" y="9510"/>
                </a:lnTo>
                <a:lnTo>
                  <a:pt x="102242" y="9510"/>
                </a:lnTo>
                <a:cubicBezTo>
                  <a:pt x="102112" y="9543"/>
                  <a:pt x="101949" y="9575"/>
                  <a:pt x="101819" y="9640"/>
                </a:cubicBezTo>
                <a:lnTo>
                  <a:pt x="101591" y="9705"/>
                </a:lnTo>
                <a:cubicBezTo>
                  <a:pt x="101234" y="9770"/>
                  <a:pt x="100876" y="9868"/>
                  <a:pt x="100486" y="9933"/>
                </a:cubicBezTo>
                <a:cubicBezTo>
                  <a:pt x="99900" y="10030"/>
                  <a:pt x="99282" y="10095"/>
                  <a:pt x="98697" y="10128"/>
                </a:cubicBezTo>
                <a:lnTo>
                  <a:pt x="98632" y="10128"/>
                </a:lnTo>
                <a:cubicBezTo>
                  <a:pt x="98112" y="10193"/>
                  <a:pt x="97559" y="10193"/>
                  <a:pt x="96974" y="10193"/>
                </a:cubicBezTo>
                <a:lnTo>
                  <a:pt x="95803" y="10193"/>
                </a:lnTo>
                <a:cubicBezTo>
                  <a:pt x="95120" y="10193"/>
                  <a:pt x="94470" y="10161"/>
                  <a:pt x="93754" y="10128"/>
                </a:cubicBezTo>
                <a:cubicBezTo>
                  <a:pt x="85559" y="9608"/>
                  <a:pt x="74177" y="7071"/>
                  <a:pt x="62080" y="5413"/>
                </a:cubicBezTo>
                <a:cubicBezTo>
                  <a:pt x="55869" y="4502"/>
                  <a:pt x="49592" y="3982"/>
                  <a:pt x="43316" y="3884"/>
                </a:cubicBezTo>
                <a:lnTo>
                  <a:pt x="43284" y="3884"/>
                </a:lnTo>
                <a:cubicBezTo>
                  <a:pt x="41267" y="3884"/>
                  <a:pt x="39251" y="3949"/>
                  <a:pt x="37300" y="4079"/>
                </a:cubicBezTo>
                <a:cubicBezTo>
                  <a:pt x="35316" y="4209"/>
                  <a:pt x="33430" y="4437"/>
                  <a:pt x="31577" y="4730"/>
                </a:cubicBezTo>
                <a:cubicBezTo>
                  <a:pt x="28195" y="5250"/>
                  <a:pt x="24878" y="6063"/>
                  <a:pt x="21626" y="7104"/>
                </a:cubicBezTo>
                <a:lnTo>
                  <a:pt x="20682" y="7396"/>
                </a:lnTo>
                <a:cubicBezTo>
                  <a:pt x="18504" y="8144"/>
                  <a:pt x="16422" y="8957"/>
                  <a:pt x="14504" y="9803"/>
                </a:cubicBezTo>
                <a:cubicBezTo>
                  <a:pt x="12325" y="10746"/>
                  <a:pt x="10341" y="11754"/>
                  <a:pt x="8520" y="12762"/>
                </a:cubicBezTo>
                <a:cubicBezTo>
                  <a:pt x="7480" y="13347"/>
                  <a:pt x="6504" y="13900"/>
                  <a:pt x="5561" y="14453"/>
                </a:cubicBezTo>
                <a:cubicBezTo>
                  <a:pt x="3382" y="15819"/>
                  <a:pt x="1496" y="17087"/>
                  <a:pt x="0" y="18225"/>
                </a:cubicBezTo>
                <a:lnTo>
                  <a:pt x="0" y="27363"/>
                </a:lnTo>
                <a:lnTo>
                  <a:pt x="284547" y="27363"/>
                </a:lnTo>
                <a:lnTo>
                  <a:pt x="284547" y="3787"/>
                </a:lnTo>
                <a:cubicBezTo>
                  <a:pt x="281457" y="2909"/>
                  <a:pt x="278303" y="2226"/>
                  <a:pt x="275116" y="1770"/>
                </a:cubicBezTo>
                <a:cubicBezTo>
                  <a:pt x="270660" y="1085"/>
                  <a:pt x="266174" y="728"/>
                  <a:pt x="261687" y="728"/>
                </a:cubicBezTo>
                <a:cubicBezTo>
                  <a:pt x="261491" y="728"/>
                  <a:pt x="261296" y="728"/>
                  <a:pt x="261100" y="730"/>
                </a:cubicBezTo>
                <a:cubicBezTo>
                  <a:pt x="259247" y="730"/>
                  <a:pt x="257458" y="795"/>
                  <a:pt x="255637" y="892"/>
                </a:cubicBezTo>
                <a:lnTo>
                  <a:pt x="255247" y="925"/>
                </a:lnTo>
                <a:cubicBezTo>
                  <a:pt x="254856" y="925"/>
                  <a:pt x="254499" y="957"/>
                  <a:pt x="254141" y="990"/>
                </a:cubicBezTo>
                <a:cubicBezTo>
                  <a:pt x="247214" y="1510"/>
                  <a:pt x="240385" y="2714"/>
                  <a:pt x="233719" y="4567"/>
                </a:cubicBezTo>
                <a:cubicBezTo>
                  <a:pt x="230272" y="5510"/>
                  <a:pt x="226857" y="6681"/>
                  <a:pt x="223540" y="8014"/>
                </a:cubicBezTo>
                <a:cubicBezTo>
                  <a:pt x="222759" y="8339"/>
                  <a:pt x="221979" y="8632"/>
                  <a:pt x="221199" y="8892"/>
                </a:cubicBezTo>
                <a:cubicBezTo>
                  <a:pt x="215995" y="10681"/>
                  <a:pt x="210597" y="11689"/>
                  <a:pt x="205101" y="11917"/>
                </a:cubicBezTo>
                <a:cubicBezTo>
                  <a:pt x="204548" y="11949"/>
                  <a:pt x="204028" y="11982"/>
                  <a:pt x="203475" y="11982"/>
                </a:cubicBezTo>
                <a:lnTo>
                  <a:pt x="199866" y="11982"/>
                </a:lnTo>
                <a:cubicBezTo>
                  <a:pt x="199606" y="11949"/>
                  <a:pt x="199313" y="11949"/>
                  <a:pt x="199053" y="11949"/>
                </a:cubicBezTo>
                <a:lnTo>
                  <a:pt x="198142" y="11949"/>
                </a:lnTo>
                <a:cubicBezTo>
                  <a:pt x="197362" y="11949"/>
                  <a:pt x="196614" y="11884"/>
                  <a:pt x="195833" y="11819"/>
                </a:cubicBezTo>
                <a:cubicBezTo>
                  <a:pt x="188614" y="11234"/>
                  <a:pt x="181460" y="9933"/>
                  <a:pt x="174500" y="7884"/>
                </a:cubicBezTo>
                <a:cubicBezTo>
                  <a:pt x="169948" y="6583"/>
                  <a:pt x="165330" y="5022"/>
                  <a:pt x="160712" y="3234"/>
                </a:cubicBezTo>
                <a:cubicBezTo>
                  <a:pt x="154683" y="903"/>
                  <a:pt x="148450" y="1"/>
                  <a:pt x="14235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"/>
          <p:cNvSpPr/>
          <p:nvPr/>
        </p:nvSpPr>
        <p:spPr>
          <a:xfrm>
            <a:off x="3" y="3677300"/>
            <a:ext cx="1501505" cy="1540796"/>
          </a:xfrm>
          <a:custGeom>
            <a:avLst/>
            <a:gdLst/>
            <a:ahLst/>
            <a:cxnLst/>
            <a:rect l="l" t="t" r="r" b="b"/>
            <a:pathLst>
              <a:path w="73984" h="75920" extrusionOk="0">
                <a:moveTo>
                  <a:pt x="14725" y="0"/>
                </a:moveTo>
                <a:cubicBezTo>
                  <a:pt x="14691" y="0"/>
                  <a:pt x="14656" y="3"/>
                  <a:pt x="14621" y="11"/>
                </a:cubicBezTo>
                <a:cubicBezTo>
                  <a:pt x="14317" y="71"/>
                  <a:pt x="14135" y="345"/>
                  <a:pt x="14165" y="649"/>
                </a:cubicBezTo>
                <a:cubicBezTo>
                  <a:pt x="14165" y="649"/>
                  <a:pt x="14378" y="1895"/>
                  <a:pt x="14651" y="3111"/>
                </a:cubicBezTo>
                <a:cubicBezTo>
                  <a:pt x="14895" y="4266"/>
                  <a:pt x="15016" y="4935"/>
                  <a:pt x="15107" y="5360"/>
                </a:cubicBezTo>
                <a:cubicBezTo>
                  <a:pt x="14287" y="6758"/>
                  <a:pt x="13557" y="8248"/>
                  <a:pt x="12949" y="9828"/>
                </a:cubicBezTo>
                <a:lnTo>
                  <a:pt x="11794" y="6910"/>
                </a:lnTo>
                <a:cubicBezTo>
                  <a:pt x="11727" y="6685"/>
                  <a:pt x="11542" y="6560"/>
                  <a:pt x="11327" y="6560"/>
                </a:cubicBezTo>
                <a:cubicBezTo>
                  <a:pt x="11252" y="6560"/>
                  <a:pt x="11174" y="6575"/>
                  <a:pt x="11095" y="6606"/>
                </a:cubicBezTo>
                <a:cubicBezTo>
                  <a:pt x="10791" y="6728"/>
                  <a:pt x="10670" y="7032"/>
                  <a:pt x="10791" y="7336"/>
                </a:cubicBezTo>
                <a:lnTo>
                  <a:pt x="12402" y="11561"/>
                </a:lnTo>
                <a:lnTo>
                  <a:pt x="12068" y="12807"/>
                </a:lnTo>
                <a:cubicBezTo>
                  <a:pt x="10791" y="11561"/>
                  <a:pt x="9332" y="10132"/>
                  <a:pt x="9211" y="10041"/>
                </a:cubicBezTo>
                <a:cubicBezTo>
                  <a:pt x="9113" y="9911"/>
                  <a:pt x="8963" y="9850"/>
                  <a:pt x="8807" y="9850"/>
                </a:cubicBezTo>
                <a:cubicBezTo>
                  <a:pt x="8672" y="9850"/>
                  <a:pt x="8533" y="9896"/>
                  <a:pt x="8420" y="9980"/>
                </a:cubicBezTo>
                <a:cubicBezTo>
                  <a:pt x="8208" y="10193"/>
                  <a:pt x="8208" y="10558"/>
                  <a:pt x="8390" y="10801"/>
                </a:cubicBezTo>
                <a:cubicBezTo>
                  <a:pt x="8511" y="10892"/>
                  <a:pt x="10791" y="13111"/>
                  <a:pt x="11764" y="14084"/>
                </a:cubicBezTo>
                <a:cubicBezTo>
                  <a:pt x="11399" y="15907"/>
                  <a:pt x="11186" y="17822"/>
                  <a:pt x="11156" y="19798"/>
                </a:cubicBezTo>
                <a:lnTo>
                  <a:pt x="8755" y="17670"/>
                </a:lnTo>
                <a:cubicBezTo>
                  <a:pt x="8652" y="17583"/>
                  <a:pt x="8522" y="17537"/>
                  <a:pt x="8387" y="17537"/>
                </a:cubicBezTo>
                <a:cubicBezTo>
                  <a:pt x="8241" y="17537"/>
                  <a:pt x="8091" y="17590"/>
                  <a:pt x="7964" y="17701"/>
                </a:cubicBezTo>
                <a:cubicBezTo>
                  <a:pt x="7782" y="17944"/>
                  <a:pt x="7782" y="18278"/>
                  <a:pt x="7995" y="18491"/>
                </a:cubicBezTo>
                <a:lnTo>
                  <a:pt x="11156" y="21318"/>
                </a:lnTo>
                <a:cubicBezTo>
                  <a:pt x="11156" y="21652"/>
                  <a:pt x="11186" y="21956"/>
                  <a:pt x="11186" y="22290"/>
                </a:cubicBezTo>
                <a:cubicBezTo>
                  <a:pt x="9727" y="21956"/>
                  <a:pt x="6718" y="21196"/>
                  <a:pt x="6293" y="21166"/>
                </a:cubicBezTo>
                <a:cubicBezTo>
                  <a:pt x="6273" y="21164"/>
                  <a:pt x="6254" y="21163"/>
                  <a:pt x="6235" y="21163"/>
                </a:cubicBezTo>
                <a:cubicBezTo>
                  <a:pt x="5955" y="21163"/>
                  <a:pt x="5713" y="21368"/>
                  <a:pt x="5685" y="21652"/>
                </a:cubicBezTo>
                <a:cubicBezTo>
                  <a:pt x="5654" y="21926"/>
                  <a:pt x="5806" y="22169"/>
                  <a:pt x="6019" y="22230"/>
                </a:cubicBezTo>
                <a:cubicBezTo>
                  <a:pt x="6080" y="22230"/>
                  <a:pt x="6110" y="22260"/>
                  <a:pt x="6171" y="22260"/>
                </a:cubicBezTo>
                <a:cubicBezTo>
                  <a:pt x="6475" y="22321"/>
                  <a:pt x="9332" y="22990"/>
                  <a:pt x="11308" y="23476"/>
                </a:cubicBezTo>
                <a:cubicBezTo>
                  <a:pt x="11642" y="26789"/>
                  <a:pt x="12554" y="29981"/>
                  <a:pt x="13466" y="33111"/>
                </a:cubicBezTo>
                <a:cubicBezTo>
                  <a:pt x="13466" y="33142"/>
                  <a:pt x="13466" y="33142"/>
                  <a:pt x="13527" y="33172"/>
                </a:cubicBezTo>
                <a:cubicBezTo>
                  <a:pt x="11703" y="32503"/>
                  <a:pt x="9940" y="31835"/>
                  <a:pt x="9727" y="31743"/>
                </a:cubicBezTo>
                <a:cubicBezTo>
                  <a:pt x="9638" y="31694"/>
                  <a:pt x="9543" y="31670"/>
                  <a:pt x="9449" y="31670"/>
                </a:cubicBezTo>
                <a:cubicBezTo>
                  <a:pt x="9255" y="31670"/>
                  <a:pt x="9070" y="31772"/>
                  <a:pt x="8967" y="31956"/>
                </a:cubicBezTo>
                <a:cubicBezTo>
                  <a:pt x="8815" y="32230"/>
                  <a:pt x="8907" y="32564"/>
                  <a:pt x="9180" y="32716"/>
                </a:cubicBezTo>
                <a:cubicBezTo>
                  <a:pt x="9211" y="32747"/>
                  <a:pt x="9332" y="32807"/>
                  <a:pt x="9454" y="32838"/>
                </a:cubicBezTo>
                <a:cubicBezTo>
                  <a:pt x="10335" y="33172"/>
                  <a:pt x="12767" y="34114"/>
                  <a:pt x="13892" y="34509"/>
                </a:cubicBezTo>
                <a:cubicBezTo>
                  <a:pt x="14013" y="34935"/>
                  <a:pt x="14135" y="35300"/>
                  <a:pt x="14226" y="35725"/>
                </a:cubicBezTo>
                <a:lnTo>
                  <a:pt x="9302" y="35482"/>
                </a:lnTo>
                <a:cubicBezTo>
                  <a:pt x="8998" y="35482"/>
                  <a:pt x="8724" y="35725"/>
                  <a:pt x="8724" y="36029"/>
                </a:cubicBezTo>
                <a:cubicBezTo>
                  <a:pt x="8724" y="36242"/>
                  <a:pt x="8846" y="36485"/>
                  <a:pt x="9059" y="36546"/>
                </a:cubicBezTo>
                <a:cubicBezTo>
                  <a:pt x="9150" y="36576"/>
                  <a:pt x="9180" y="36576"/>
                  <a:pt x="9271" y="36576"/>
                </a:cubicBezTo>
                <a:lnTo>
                  <a:pt x="14530" y="36850"/>
                </a:lnTo>
                <a:cubicBezTo>
                  <a:pt x="14621" y="37184"/>
                  <a:pt x="14682" y="37488"/>
                  <a:pt x="14803" y="37853"/>
                </a:cubicBezTo>
                <a:cubicBezTo>
                  <a:pt x="15290" y="39920"/>
                  <a:pt x="15715" y="41835"/>
                  <a:pt x="16019" y="43628"/>
                </a:cubicBezTo>
                <a:cubicBezTo>
                  <a:pt x="14591" y="42868"/>
                  <a:pt x="12858" y="41896"/>
                  <a:pt x="12645" y="41744"/>
                </a:cubicBezTo>
                <a:cubicBezTo>
                  <a:pt x="12544" y="41676"/>
                  <a:pt x="12434" y="41646"/>
                  <a:pt x="12328" y="41646"/>
                </a:cubicBezTo>
                <a:cubicBezTo>
                  <a:pt x="12148" y="41646"/>
                  <a:pt x="11981" y="41732"/>
                  <a:pt x="11885" y="41865"/>
                </a:cubicBezTo>
                <a:cubicBezTo>
                  <a:pt x="11703" y="42139"/>
                  <a:pt x="11764" y="42473"/>
                  <a:pt x="12007" y="42625"/>
                </a:cubicBezTo>
                <a:cubicBezTo>
                  <a:pt x="12402" y="42929"/>
                  <a:pt x="15350" y="44479"/>
                  <a:pt x="16262" y="44996"/>
                </a:cubicBezTo>
                <a:cubicBezTo>
                  <a:pt x="16323" y="45421"/>
                  <a:pt x="16354" y="45817"/>
                  <a:pt x="16445" y="46242"/>
                </a:cubicBezTo>
                <a:lnTo>
                  <a:pt x="11247" y="44966"/>
                </a:lnTo>
                <a:cubicBezTo>
                  <a:pt x="11194" y="44950"/>
                  <a:pt x="11141" y="44942"/>
                  <a:pt x="11088" y="44942"/>
                </a:cubicBezTo>
                <a:cubicBezTo>
                  <a:pt x="10843" y="44942"/>
                  <a:pt x="10623" y="45110"/>
                  <a:pt x="10548" y="45361"/>
                </a:cubicBezTo>
                <a:cubicBezTo>
                  <a:pt x="10487" y="45634"/>
                  <a:pt x="10639" y="45908"/>
                  <a:pt x="10882" y="46029"/>
                </a:cubicBezTo>
                <a:cubicBezTo>
                  <a:pt x="10943" y="46029"/>
                  <a:pt x="10943" y="46060"/>
                  <a:pt x="10974" y="46060"/>
                </a:cubicBezTo>
                <a:lnTo>
                  <a:pt x="16597" y="47428"/>
                </a:lnTo>
                <a:cubicBezTo>
                  <a:pt x="16658" y="48218"/>
                  <a:pt x="16749" y="49008"/>
                  <a:pt x="16809" y="49768"/>
                </a:cubicBezTo>
                <a:cubicBezTo>
                  <a:pt x="16931" y="51288"/>
                  <a:pt x="16961" y="52747"/>
                  <a:pt x="16961" y="54175"/>
                </a:cubicBezTo>
                <a:lnTo>
                  <a:pt x="13679" y="52716"/>
                </a:lnTo>
                <a:cubicBezTo>
                  <a:pt x="13603" y="52674"/>
                  <a:pt x="13523" y="52656"/>
                  <a:pt x="13443" y="52656"/>
                </a:cubicBezTo>
                <a:cubicBezTo>
                  <a:pt x="13236" y="52656"/>
                  <a:pt x="13037" y="52784"/>
                  <a:pt x="12949" y="52960"/>
                </a:cubicBezTo>
                <a:cubicBezTo>
                  <a:pt x="12828" y="53233"/>
                  <a:pt x="12949" y="53568"/>
                  <a:pt x="13223" y="53689"/>
                </a:cubicBezTo>
                <a:lnTo>
                  <a:pt x="16931" y="55391"/>
                </a:lnTo>
                <a:cubicBezTo>
                  <a:pt x="16931" y="55665"/>
                  <a:pt x="16931" y="55938"/>
                  <a:pt x="16901" y="56151"/>
                </a:cubicBezTo>
                <a:cubicBezTo>
                  <a:pt x="15654" y="55847"/>
                  <a:pt x="13375" y="55300"/>
                  <a:pt x="12767" y="55178"/>
                </a:cubicBezTo>
                <a:cubicBezTo>
                  <a:pt x="12747" y="55177"/>
                  <a:pt x="12728" y="55176"/>
                  <a:pt x="12709" y="55176"/>
                </a:cubicBezTo>
                <a:cubicBezTo>
                  <a:pt x="12429" y="55176"/>
                  <a:pt x="12187" y="55380"/>
                  <a:pt x="12159" y="55665"/>
                </a:cubicBezTo>
                <a:cubicBezTo>
                  <a:pt x="12098" y="55938"/>
                  <a:pt x="12250" y="56151"/>
                  <a:pt x="12493" y="56242"/>
                </a:cubicBezTo>
                <a:cubicBezTo>
                  <a:pt x="12524" y="56273"/>
                  <a:pt x="12615" y="56273"/>
                  <a:pt x="12645" y="56273"/>
                </a:cubicBezTo>
                <a:cubicBezTo>
                  <a:pt x="13162" y="56364"/>
                  <a:pt x="15502" y="56911"/>
                  <a:pt x="16870" y="57276"/>
                </a:cubicBezTo>
                <a:cubicBezTo>
                  <a:pt x="16536" y="62382"/>
                  <a:pt x="15381" y="66850"/>
                  <a:pt x="13527" y="70498"/>
                </a:cubicBezTo>
                <a:cubicBezTo>
                  <a:pt x="9910" y="67671"/>
                  <a:pt x="7387" y="63385"/>
                  <a:pt x="5958" y="57610"/>
                </a:cubicBezTo>
                <a:lnTo>
                  <a:pt x="9484" y="54631"/>
                </a:lnTo>
                <a:cubicBezTo>
                  <a:pt x="9727" y="54449"/>
                  <a:pt x="9758" y="54115"/>
                  <a:pt x="9575" y="53841"/>
                </a:cubicBezTo>
                <a:cubicBezTo>
                  <a:pt x="9471" y="53720"/>
                  <a:pt x="9308" y="53648"/>
                  <a:pt x="9142" y="53648"/>
                </a:cubicBezTo>
                <a:cubicBezTo>
                  <a:pt x="9017" y="53648"/>
                  <a:pt x="8890" y="53689"/>
                  <a:pt x="8785" y="53780"/>
                </a:cubicBezTo>
                <a:lnTo>
                  <a:pt x="5654" y="56364"/>
                </a:lnTo>
                <a:cubicBezTo>
                  <a:pt x="5624" y="56151"/>
                  <a:pt x="5593" y="55938"/>
                  <a:pt x="5533" y="55756"/>
                </a:cubicBezTo>
                <a:cubicBezTo>
                  <a:pt x="5381" y="55026"/>
                  <a:pt x="5290" y="54267"/>
                  <a:pt x="5168" y="53537"/>
                </a:cubicBezTo>
                <a:lnTo>
                  <a:pt x="8116" y="51197"/>
                </a:lnTo>
                <a:cubicBezTo>
                  <a:pt x="8359" y="50984"/>
                  <a:pt x="8390" y="50650"/>
                  <a:pt x="8208" y="50376"/>
                </a:cubicBezTo>
                <a:cubicBezTo>
                  <a:pt x="8106" y="50257"/>
                  <a:pt x="7948" y="50195"/>
                  <a:pt x="7785" y="50195"/>
                </a:cubicBezTo>
                <a:cubicBezTo>
                  <a:pt x="7656" y="50195"/>
                  <a:pt x="7525" y="50234"/>
                  <a:pt x="7417" y="50315"/>
                </a:cubicBezTo>
                <a:lnTo>
                  <a:pt x="4955" y="52261"/>
                </a:lnTo>
                <a:cubicBezTo>
                  <a:pt x="4651" y="49616"/>
                  <a:pt x="4560" y="47093"/>
                  <a:pt x="4560" y="44844"/>
                </a:cubicBezTo>
                <a:lnTo>
                  <a:pt x="8116" y="42716"/>
                </a:lnTo>
                <a:cubicBezTo>
                  <a:pt x="8390" y="42564"/>
                  <a:pt x="8451" y="42230"/>
                  <a:pt x="8299" y="41956"/>
                </a:cubicBezTo>
                <a:cubicBezTo>
                  <a:pt x="8201" y="41781"/>
                  <a:pt x="8028" y="41693"/>
                  <a:pt x="7844" y="41693"/>
                </a:cubicBezTo>
                <a:cubicBezTo>
                  <a:pt x="7742" y="41693"/>
                  <a:pt x="7637" y="41720"/>
                  <a:pt x="7539" y="41774"/>
                </a:cubicBezTo>
                <a:lnTo>
                  <a:pt x="4590" y="43537"/>
                </a:lnTo>
                <a:cubicBezTo>
                  <a:pt x="4590" y="42443"/>
                  <a:pt x="4651" y="41409"/>
                  <a:pt x="4712" y="40497"/>
                </a:cubicBezTo>
                <a:lnTo>
                  <a:pt x="8116" y="39038"/>
                </a:lnTo>
                <a:cubicBezTo>
                  <a:pt x="8390" y="38917"/>
                  <a:pt x="8542" y="38582"/>
                  <a:pt x="8420" y="38309"/>
                </a:cubicBezTo>
                <a:cubicBezTo>
                  <a:pt x="8328" y="38100"/>
                  <a:pt x="8111" y="37963"/>
                  <a:pt x="7893" y="37963"/>
                </a:cubicBezTo>
                <a:cubicBezTo>
                  <a:pt x="7824" y="37963"/>
                  <a:pt x="7756" y="37976"/>
                  <a:pt x="7691" y="38005"/>
                </a:cubicBezTo>
                <a:lnTo>
                  <a:pt x="4834" y="39251"/>
                </a:lnTo>
                <a:cubicBezTo>
                  <a:pt x="4864" y="38917"/>
                  <a:pt x="4864" y="38582"/>
                  <a:pt x="4894" y="38279"/>
                </a:cubicBezTo>
                <a:cubicBezTo>
                  <a:pt x="5016" y="36759"/>
                  <a:pt x="5016" y="36394"/>
                  <a:pt x="4894" y="36151"/>
                </a:cubicBezTo>
                <a:cubicBezTo>
                  <a:pt x="4804" y="35925"/>
                  <a:pt x="4597" y="35800"/>
                  <a:pt x="4384" y="35800"/>
                </a:cubicBezTo>
                <a:cubicBezTo>
                  <a:pt x="4310" y="35800"/>
                  <a:pt x="4236" y="35815"/>
                  <a:pt x="4165" y="35847"/>
                </a:cubicBezTo>
                <a:cubicBezTo>
                  <a:pt x="3922" y="35938"/>
                  <a:pt x="3739" y="36212"/>
                  <a:pt x="3831" y="36516"/>
                </a:cubicBezTo>
                <a:cubicBezTo>
                  <a:pt x="3831" y="36698"/>
                  <a:pt x="3800" y="37427"/>
                  <a:pt x="3770" y="38187"/>
                </a:cubicBezTo>
                <a:cubicBezTo>
                  <a:pt x="3770" y="38461"/>
                  <a:pt x="3709" y="38795"/>
                  <a:pt x="3679" y="39099"/>
                </a:cubicBezTo>
                <a:lnTo>
                  <a:pt x="1824" y="38066"/>
                </a:lnTo>
                <a:cubicBezTo>
                  <a:pt x="1743" y="38021"/>
                  <a:pt x="1656" y="38000"/>
                  <a:pt x="1571" y="38000"/>
                </a:cubicBezTo>
                <a:cubicBezTo>
                  <a:pt x="1368" y="38000"/>
                  <a:pt x="1171" y="38117"/>
                  <a:pt x="1065" y="38309"/>
                </a:cubicBezTo>
                <a:cubicBezTo>
                  <a:pt x="913" y="38582"/>
                  <a:pt x="1034" y="38917"/>
                  <a:pt x="1277" y="39069"/>
                </a:cubicBezTo>
                <a:lnTo>
                  <a:pt x="3618" y="40315"/>
                </a:lnTo>
                <a:cubicBezTo>
                  <a:pt x="3557" y="41227"/>
                  <a:pt x="3527" y="42260"/>
                  <a:pt x="3496" y="43385"/>
                </a:cubicBezTo>
                <a:lnTo>
                  <a:pt x="1247" y="41622"/>
                </a:lnTo>
                <a:cubicBezTo>
                  <a:pt x="1155" y="41531"/>
                  <a:pt x="1030" y="41490"/>
                  <a:pt x="903" y="41490"/>
                </a:cubicBezTo>
                <a:cubicBezTo>
                  <a:pt x="734" y="41490"/>
                  <a:pt x="561" y="41562"/>
                  <a:pt x="457" y="41683"/>
                </a:cubicBezTo>
                <a:cubicBezTo>
                  <a:pt x="274" y="41926"/>
                  <a:pt x="305" y="42291"/>
                  <a:pt x="517" y="42473"/>
                </a:cubicBezTo>
                <a:lnTo>
                  <a:pt x="3466" y="44814"/>
                </a:lnTo>
                <a:cubicBezTo>
                  <a:pt x="3466" y="47154"/>
                  <a:pt x="3557" y="49829"/>
                  <a:pt x="3922" y="52595"/>
                </a:cubicBezTo>
                <a:lnTo>
                  <a:pt x="821" y="51288"/>
                </a:lnTo>
                <a:cubicBezTo>
                  <a:pt x="754" y="51266"/>
                  <a:pt x="684" y="51254"/>
                  <a:pt x="614" y="51254"/>
                </a:cubicBezTo>
                <a:cubicBezTo>
                  <a:pt x="399" y="51254"/>
                  <a:pt x="191" y="51362"/>
                  <a:pt x="122" y="51592"/>
                </a:cubicBezTo>
                <a:cubicBezTo>
                  <a:pt x="1" y="51865"/>
                  <a:pt x="122" y="52200"/>
                  <a:pt x="396" y="52321"/>
                </a:cubicBezTo>
                <a:lnTo>
                  <a:pt x="4134" y="53871"/>
                </a:lnTo>
                <a:cubicBezTo>
                  <a:pt x="4256" y="54601"/>
                  <a:pt x="4378" y="55300"/>
                  <a:pt x="4499" y="55999"/>
                </a:cubicBezTo>
                <a:cubicBezTo>
                  <a:pt x="4560" y="56151"/>
                  <a:pt x="4590" y="56303"/>
                  <a:pt x="4621" y="56516"/>
                </a:cubicBezTo>
                <a:lnTo>
                  <a:pt x="1034" y="54996"/>
                </a:lnTo>
                <a:cubicBezTo>
                  <a:pt x="963" y="54965"/>
                  <a:pt x="887" y="54950"/>
                  <a:pt x="810" y="54950"/>
                </a:cubicBezTo>
                <a:cubicBezTo>
                  <a:pt x="590" y="54950"/>
                  <a:pt x="372" y="55075"/>
                  <a:pt x="305" y="55300"/>
                </a:cubicBezTo>
                <a:cubicBezTo>
                  <a:pt x="183" y="55543"/>
                  <a:pt x="305" y="55908"/>
                  <a:pt x="609" y="55999"/>
                </a:cubicBezTo>
                <a:lnTo>
                  <a:pt x="4955" y="57823"/>
                </a:lnTo>
                <a:cubicBezTo>
                  <a:pt x="6992" y="65878"/>
                  <a:pt x="11004" y="71258"/>
                  <a:pt x="17022" y="73750"/>
                </a:cubicBezTo>
                <a:cubicBezTo>
                  <a:pt x="17053" y="73750"/>
                  <a:pt x="17174" y="73841"/>
                  <a:pt x="17387" y="73902"/>
                </a:cubicBezTo>
                <a:cubicBezTo>
                  <a:pt x="18238" y="74237"/>
                  <a:pt x="20335" y="75057"/>
                  <a:pt x="23284" y="75270"/>
                </a:cubicBezTo>
                <a:lnTo>
                  <a:pt x="23314" y="75270"/>
                </a:lnTo>
                <a:cubicBezTo>
                  <a:pt x="23932" y="75319"/>
                  <a:pt x="24568" y="75350"/>
                  <a:pt x="25235" y="75350"/>
                </a:cubicBezTo>
                <a:cubicBezTo>
                  <a:pt x="25814" y="75350"/>
                  <a:pt x="26417" y="75326"/>
                  <a:pt x="27053" y="75270"/>
                </a:cubicBezTo>
                <a:cubicBezTo>
                  <a:pt x="28481" y="75148"/>
                  <a:pt x="29819" y="74905"/>
                  <a:pt x="31126" y="74510"/>
                </a:cubicBezTo>
                <a:lnTo>
                  <a:pt x="35138" y="75878"/>
                </a:lnTo>
                <a:cubicBezTo>
                  <a:pt x="35209" y="75906"/>
                  <a:pt x="35281" y="75920"/>
                  <a:pt x="35350" y="75920"/>
                </a:cubicBezTo>
                <a:cubicBezTo>
                  <a:pt x="35575" y="75920"/>
                  <a:pt x="35775" y="75776"/>
                  <a:pt x="35868" y="75544"/>
                </a:cubicBezTo>
                <a:cubicBezTo>
                  <a:pt x="35989" y="75240"/>
                  <a:pt x="35837" y="74936"/>
                  <a:pt x="35533" y="74814"/>
                </a:cubicBezTo>
                <a:lnTo>
                  <a:pt x="32889" y="73902"/>
                </a:lnTo>
                <a:cubicBezTo>
                  <a:pt x="33649" y="73629"/>
                  <a:pt x="34348" y="73294"/>
                  <a:pt x="35077" y="72960"/>
                </a:cubicBezTo>
                <a:lnTo>
                  <a:pt x="38482" y="74632"/>
                </a:lnTo>
                <a:lnTo>
                  <a:pt x="38512" y="74632"/>
                </a:lnTo>
                <a:cubicBezTo>
                  <a:pt x="38584" y="74664"/>
                  <a:pt x="38658" y="74679"/>
                  <a:pt x="38731" y="74679"/>
                </a:cubicBezTo>
                <a:cubicBezTo>
                  <a:pt x="38935" y="74679"/>
                  <a:pt x="39130" y="74560"/>
                  <a:pt x="39242" y="74358"/>
                </a:cubicBezTo>
                <a:cubicBezTo>
                  <a:pt x="39393" y="74085"/>
                  <a:pt x="39272" y="73750"/>
                  <a:pt x="38968" y="73598"/>
                </a:cubicBezTo>
                <a:lnTo>
                  <a:pt x="36293" y="72261"/>
                </a:lnTo>
                <a:cubicBezTo>
                  <a:pt x="38056" y="71258"/>
                  <a:pt x="39697" y="70042"/>
                  <a:pt x="41187" y="68705"/>
                </a:cubicBezTo>
                <a:lnTo>
                  <a:pt x="45473" y="69130"/>
                </a:lnTo>
                <a:cubicBezTo>
                  <a:pt x="45490" y="69132"/>
                  <a:pt x="45507" y="69133"/>
                  <a:pt x="45524" y="69133"/>
                </a:cubicBezTo>
                <a:cubicBezTo>
                  <a:pt x="45807" y="69133"/>
                  <a:pt x="46052" y="68900"/>
                  <a:pt x="46081" y="68613"/>
                </a:cubicBezTo>
                <a:cubicBezTo>
                  <a:pt x="46111" y="68309"/>
                  <a:pt x="45898" y="68066"/>
                  <a:pt x="45594" y="68005"/>
                </a:cubicBezTo>
                <a:lnTo>
                  <a:pt x="42281" y="67671"/>
                </a:lnTo>
                <a:cubicBezTo>
                  <a:pt x="43041" y="66911"/>
                  <a:pt x="43770" y="66151"/>
                  <a:pt x="44439" y="65361"/>
                </a:cubicBezTo>
                <a:lnTo>
                  <a:pt x="47692" y="66121"/>
                </a:lnTo>
                <a:cubicBezTo>
                  <a:pt x="47731" y="66129"/>
                  <a:pt x="47770" y="66133"/>
                  <a:pt x="47809" y="66133"/>
                </a:cubicBezTo>
                <a:cubicBezTo>
                  <a:pt x="48070" y="66133"/>
                  <a:pt x="48307" y="65960"/>
                  <a:pt x="48360" y="65695"/>
                </a:cubicBezTo>
                <a:cubicBezTo>
                  <a:pt x="48451" y="65391"/>
                  <a:pt x="48239" y="65087"/>
                  <a:pt x="47935" y="65027"/>
                </a:cubicBezTo>
                <a:lnTo>
                  <a:pt x="45260" y="64358"/>
                </a:lnTo>
                <a:cubicBezTo>
                  <a:pt x="46020" y="63416"/>
                  <a:pt x="46688" y="62473"/>
                  <a:pt x="47327" y="61562"/>
                </a:cubicBezTo>
                <a:cubicBezTo>
                  <a:pt x="47540" y="61288"/>
                  <a:pt x="47448" y="60954"/>
                  <a:pt x="47175" y="60802"/>
                </a:cubicBezTo>
                <a:cubicBezTo>
                  <a:pt x="47081" y="60732"/>
                  <a:pt x="46970" y="60697"/>
                  <a:pt x="46860" y="60697"/>
                </a:cubicBezTo>
                <a:cubicBezTo>
                  <a:pt x="46683" y="60697"/>
                  <a:pt x="46508" y="60785"/>
                  <a:pt x="46415" y="60954"/>
                </a:cubicBezTo>
                <a:cubicBezTo>
                  <a:pt x="45746" y="61987"/>
                  <a:pt x="45017" y="62960"/>
                  <a:pt x="44257" y="63872"/>
                </a:cubicBezTo>
                <a:lnTo>
                  <a:pt x="43193" y="61592"/>
                </a:lnTo>
                <a:cubicBezTo>
                  <a:pt x="43104" y="61393"/>
                  <a:pt x="42903" y="61258"/>
                  <a:pt x="42695" y="61258"/>
                </a:cubicBezTo>
                <a:cubicBezTo>
                  <a:pt x="42617" y="61258"/>
                  <a:pt x="42538" y="61277"/>
                  <a:pt x="42463" y="61318"/>
                </a:cubicBezTo>
                <a:cubicBezTo>
                  <a:pt x="42190" y="61440"/>
                  <a:pt x="42068" y="61774"/>
                  <a:pt x="42190" y="62048"/>
                </a:cubicBezTo>
                <a:lnTo>
                  <a:pt x="43467" y="64783"/>
                </a:lnTo>
                <a:cubicBezTo>
                  <a:pt x="42767" y="65543"/>
                  <a:pt x="42099" y="66273"/>
                  <a:pt x="41400" y="66942"/>
                </a:cubicBezTo>
                <a:lnTo>
                  <a:pt x="40640" y="64054"/>
                </a:lnTo>
                <a:cubicBezTo>
                  <a:pt x="40591" y="63809"/>
                  <a:pt x="40384" y="63663"/>
                  <a:pt x="40147" y="63663"/>
                </a:cubicBezTo>
                <a:cubicBezTo>
                  <a:pt x="40089" y="63663"/>
                  <a:pt x="40030" y="63671"/>
                  <a:pt x="39971" y="63689"/>
                </a:cubicBezTo>
                <a:cubicBezTo>
                  <a:pt x="39667" y="63750"/>
                  <a:pt x="39515" y="64054"/>
                  <a:pt x="39576" y="64358"/>
                </a:cubicBezTo>
                <a:lnTo>
                  <a:pt x="40488" y="67823"/>
                </a:lnTo>
                <a:cubicBezTo>
                  <a:pt x="38938" y="69221"/>
                  <a:pt x="37357" y="70407"/>
                  <a:pt x="35655" y="71319"/>
                </a:cubicBezTo>
                <a:lnTo>
                  <a:pt x="35199" y="69130"/>
                </a:lnTo>
                <a:cubicBezTo>
                  <a:pt x="35148" y="68874"/>
                  <a:pt x="34946" y="68683"/>
                  <a:pt x="34702" y="68683"/>
                </a:cubicBezTo>
                <a:cubicBezTo>
                  <a:pt x="34656" y="68683"/>
                  <a:pt x="34609" y="68690"/>
                  <a:pt x="34561" y="68705"/>
                </a:cubicBezTo>
                <a:cubicBezTo>
                  <a:pt x="34257" y="68765"/>
                  <a:pt x="34074" y="69039"/>
                  <a:pt x="34135" y="69343"/>
                </a:cubicBezTo>
                <a:lnTo>
                  <a:pt x="34682" y="71866"/>
                </a:lnTo>
                <a:cubicBezTo>
                  <a:pt x="33740" y="72322"/>
                  <a:pt x="32767" y="72717"/>
                  <a:pt x="31795" y="73021"/>
                </a:cubicBezTo>
                <a:lnTo>
                  <a:pt x="31673" y="69768"/>
                </a:lnTo>
                <a:cubicBezTo>
                  <a:pt x="31673" y="69464"/>
                  <a:pt x="31399" y="69221"/>
                  <a:pt x="31095" y="69221"/>
                </a:cubicBezTo>
                <a:cubicBezTo>
                  <a:pt x="30792" y="69221"/>
                  <a:pt x="30579" y="69495"/>
                  <a:pt x="30579" y="69799"/>
                </a:cubicBezTo>
                <a:lnTo>
                  <a:pt x="30700" y="73385"/>
                </a:lnTo>
                <a:cubicBezTo>
                  <a:pt x="29515" y="73689"/>
                  <a:pt x="28329" y="73902"/>
                  <a:pt x="27144" y="74024"/>
                </a:cubicBezTo>
                <a:cubicBezTo>
                  <a:pt x="26435" y="74067"/>
                  <a:pt x="25741" y="74110"/>
                  <a:pt x="25073" y="74110"/>
                </a:cubicBezTo>
                <a:cubicBezTo>
                  <a:pt x="24796" y="74110"/>
                  <a:pt x="24524" y="74102"/>
                  <a:pt x="24256" y="74085"/>
                </a:cubicBezTo>
                <a:cubicBezTo>
                  <a:pt x="25715" y="69951"/>
                  <a:pt x="28360" y="65422"/>
                  <a:pt x="31703" y="61440"/>
                </a:cubicBezTo>
                <a:cubicBezTo>
                  <a:pt x="32919" y="62169"/>
                  <a:pt x="34834" y="63355"/>
                  <a:pt x="35199" y="63689"/>
                </a:cubicBezTo>
                <a:cubicBezTo>
                  <a:pt x="35260" y="63720"/>
                  <a:pt x="35290" y="63750"/>
                  <a:pt x="35320" y="63750"/>
                </a:cubicBezTo>
                <a:cubicBezTo>
                  <a:pt x="35404" y="63782"/>
                  <a:pt x="35488" y="63798"/>
                  <a:pt x="35569" y="63798"/>
                </a:cubicBezTo>
                <a:cubicBezTo>
                  <a:pt x="35721" y="63798"/>
                  <a:pt x="35859" y="63737"/>
                  <a:pt x="35959" y="63598"/>
                </a:cubicBezTo>
                <a:cubicBezTo>
                  <a:pt x="36172" y="63385"/>
                  <a:pt x="36111" y="62990"/>
                  <a:pt x="35898" y="62808"/>
                </a:cubicBezTo>
                <a:cubicBezTo>
                  <a:pt x="35442" y="62443"/>
                  <a:pt x="33588" y="61288"/>
                  <a:pt x="32433" y="60619"/>
                </a:cubicBezTo>
                <a:cubicBezTo>
                  <a:pt x="32615" y="60407"/>
                  <a:pt x="32767" y="60224"/>
                  <a:pt x="32980" y="60011"/>
                </a:cubicBezTo>
                <a:lnTo>
                  <a:pt x="36688" y="61440"/>
                </a:lnTo>
                <a:cubicBezTo>
                  <a:pt x="36761" y="61469"/>
                  <a:pt x="36833" y="61482"/>
                  <a:pt x="36903" y="61482"/>
                </a:cubicBezTo>
                <a:cubicBezTo>
                  <a:pt x="37127" y="61482"/>
                  <a:pt x="37325" y="61344"/>
                  <a:pt x="37418" y="61136"/>
                </a:cubicBezTo>
                <a:cubicBezTo>
                  <a:pt x="37539" y="60862"/>
                  <a:pt x="37387" y="60528"/>
                  <a:pt x="37114" y="60407"/>
                </a:cubicBezTo>
                <a:lnTo>
                  <a:pt x="33801" y="59130"/>
                </a:lnTo>
                <a:cubicBezTo>
                  <a:pt x="34834" y="58066"/>
                  <a:pt x="35898" y="57033"/>
                  <a:pt x="36962" y="56121"/>
                </a:cubicBezTo>
                <a:cubicBezTo>
                  <a:pt x="37539" y="55634"/>
                  <a:pt x="38178" y="55148"/>
                  <a:pt x="38786" y="54631"/>
                </a:cubicBezTo>
                <a:lnTo>
                  <a:pt x="43679" y="57732"/>
                </a:lnTo>
                <a:cubicBezTo>
                  <a:pt x="43710" y="57732"/>
                  <a:pt x="43710" y="57762"/>
                  <a:pt x="43770" y="57762"/>
                </a:cubicBezTo>
                <a:cubicBezTo>
                  <a:pt x="43836" y="57795"/>
                  <a:pt x="43903" y="57810"/>
                  <a:pt x="43970" y="57810"/>
                </a:cubicBezTo>
                <a:cubicBezTo>
                  <a:pt x="44152" y="57810"/>
                  <a:pt x="44328" y="57697"/>
                  <a:pt x="44439" y="57519"/>
                </a:cubicBezTo>
                <a:cubicBezTo>
                  <a:pt x="44591" y="57276"/>
                  <a:pt x="44530" y="56911"/>
                  <a:pt x="44257" y="56759"/>
                </a:cubicBezTo>
                <a:lnTo>
                  <a:pt x="39697" y="53932"/>
                </a:lnTo>
                <a:cubicBezTo>
                  <a:pt x="40032" y="53659"/>
                  <a:pt x="40366" y="53416"/>
                  <a:pt x="40731" y="53172"/>
                </a:cubicBezTo>
                <a:cubicBezTo>
                  <a:pt x="41734" y="53476"/>
                  <a:pt x="44865" y="54479"/>
                  <a:pt x="45381" y="54571"/>
                </a:cubicBezTo>
                <a:cubicBezTo>
                  <a:pt x="45404" y="54573"/>
                  <a:pt x="45426" y="54574"/>
                  <a:pt x="45448" y="54574"/>
                </a:cubicBezTo>
                <a:cubicBezTo>
                  <a:pt x="45728" y="54574"/>
                  <a:pt x="45994" y="54397"/>
                  <a:pt x="46050" y="54115"/>
                </a:cubicBezTo>
                <a:cubicBezTo>
                  <a:pt x="46081" y="53811"/>
                  <a:pt x="45898" y="53507"/>
                  <a:pt x="45594" y="53476"/>
                </a:cubicBezTo>
                <a:cubicBezTo>
                  <a:pt x="45290" y="53416"/>
                  <a:pt x="43467" y="52868"/>
                  <a:pt x="41856" y="52352"/>
                </a:cubicBezTo>
                <a:cubicBezTo>
                  <a:pt x="43345" y="51349"/>
                  <a:pt x="45017" y="50285"/>
                  <a:pt x="46840" y="49221"/>
                </a:cubicBezTo>
                <a:cubicBezTo>
                  <a:pt x="47144" y="49008"/>
                  <a:pt x="47418" y="48856"/>
                  <a:pt x="47722" y="48704"/>
                </a:cubicBezTo>
                <a:lnTo>
                  <a:pt x="51582" y="52321"/>
                </a:lnTo>
                <a:cubicBezTo>
                  <a:pt x="51613" y="52352"/>
                  <a:pt x="51704" y="52412"/>
                  <a:pt x="51734" y="52443"/>
                </a:cubicBezTo>
                <a:cubicBezTo>
                  <a:pt x="51808" y="52461"/>
                  <a:pt x="51879" y="52471"/>
                  <a:pt x="51946" y="52471"/>
                </a:cubicBezTo>
                <a:cubicBezTo>
                  <a:pt x="52101" y="52471"/>
                  <a:pt x="52236" y="52418"/>
                  <a:pt x="52342" y="52291"/>
                </a:cubicBezTo>
                <a:cubicBezTo>
                  <a:pt x="52585" y="52048"/>
                  <a:pt x="52524" y="51713"/>
                  <a:pt x="52312" y="51501"/>
                </a:cubicBezTo>
                <a:lnTo>
                  <a:pt x="48695" y="48096"/>
                </a:lnTo>
                <a:cubicBezTo>
                  <a:pt x="49090" y="47914"/>
                  <a:pt x="49424" y="47701"/>
                  <a:pt x="49819" y="47488"/>
                </a:cubicBezTo>
                <a:cubicBezTo>
                  <a:pt x="50883" y="48036"/>
                  <a:pt x="53254" y="49130"/>
                  <a:pt x="54105" y="49525"/>
                </a:cubicBezTo>
                <a:cubicBezTo>
                  <a:pt x="54196" y="49555"/>
                  <a:pt x="54318" y="49586"/>
                  <a:pt x="54379" y="49616"/>
                </a:cubicBezTo>
                <a:cubicBezTo>
                  <a:pt x="54438" y="49634"/>
                  <a:pt x="54496" y="49642"/>
                  <a:pt x="54551" y="49642"/>
                </a:cubicBezTo>
                <a:cubicBezTo>
                  <a:pt x="54782" y="49642"/>
                  <a:pt x="54974" y="49496"/>
                  <a:pt x="55047" y="49251"/>
                </a:cubicBezTo>
                <a:cubicBezTo>
                  <a:pt x="55138" y="48947"/>
                  <a:pt x="54956" y="48643"/>
                  <a:pt x="54683" y="48552"/>
                </a:cubicBezTo>
                <a:cubicBezTo>
                  <a:pt x="54439" y="48491"/>
                  <a:pt x="52737" y="47701"/>
                  <a:pt x="50974" y="46850"/>
                </a:cubicBezTo>
                <a:cubicBezTo>
                  <a:pt x="51005" y="46850"/>
                  <a:pt x="51005" y="46820"/>
                  <a:pt x="51065" y="46820"/>
                </a:cubicBezTo>
                <a:cubicBezTo>
                  <a:pt x="53923" y="45300"/>
                  <a:pt x="56871" y="43689"/>
                  <a:pt x="59455" y="41652"/>
                </a:cubicBezTo>
                <a:cubicBezTo>
                  <a:pt x="61157" y="42716"/>
                  <a:pt x="63680" y="44266"/>
                  <a:pt x="63892" y="44449"/>
                </a:cubicBezTo>
                <a:cubicBezTo>
                  <a:pt x="63923" y="44510"/>
                  <a:pt x="63984" y="44510"/>
                  <a:pt x="64014" y="44540"/>
                </a:cubicBezTo>
                <a:cubicBezTo>
                  <a:pt x="64088" y="44558"/>
                  <a:pt x="64161" y="44568"/>
                  <a:pt x="64232" y="44568"/>
                </a:cubicBezTo>
                <a:cubicBezTo>
                  <a:pt x="64396" y="44568"/>
                  <a:pt x="64546" y="44515"/>
                  <a:pt x="64652" y="44388"/>
                </a:cubicBezTo>
                <a:cubicBezTo>
                  <a:pt x="64835" y="44145"/>
                  <a:pt x="64804" y="43780"/>
                  <a:pt x="64592" y="43598"/>
                </a:cubicBezTo>
                <a:cubicBezTo>
                  <a:pt x="64288" y="43324"/>
                  <a:pt x="61613" y="41683"/>
                  <a:pt x="60336" y="40893"/>
                </a:cubicBezTo>
                <a:cubicBezTo>
                  <a:pt x="60610" y="40649"/>
                  <a:pt x="60822" y="40467"/>
                  <a:pt x="61066" y="40254"/>
                </a:cubicBezTo>
                <a:lnTo>
                  <a:pt x="65230" y="40558"/>
                </a:lnTo>
                <a:cubicBezTo>
                  <a:pt x="65245" y="40560"/>
                  <a:pt x="65261" y="40561"/>
                  <a:pt x="65276" y="40561"/>
                </a:cubicBezTo>
                <a:cubicBezTo>
                  <a:pt x="65561" y="40561"/>
                  <a:pt x="65809" y="40299"/>
                  <a:pt x="65838" y="40011"/>
                </a:cubicBezTo>
                <a:cubicBezTo>
                  <a:pt x="65868" y="39707"/>
                  <a:pt x="65595" y="39434"/>
                  <a:pt x="65291" y="39403"/>
                </a:cubicBezTo>
                <a:lnTo>
                  <a:pt x="62099" y="39190"/>
                </a:lnTo>
                <a:cubicBezTo>
                  <a:pt x="63467" y="37823"/>
                  <a:pt x="64683" y="36333"/>
                  <a:pt x="65747" y="34783"/>
                </a:cubicBezTo>
                <a:cubicBezTo>
                  <a:pt x="67175" y="34813"/>
                  <a:pt x="70306" y="34874"/>
                  <a:pt x="70519" y="34874"/>
                </a:cubicBezTo>
                <a:cubicBezTo>
                  <a:pt x="70567" y="34909"/>
                  <a:pt x="70617" y="34925"/>
                  <a:pt x="70666" y="34925"/>
                </a:cubicBezTo>
                <a:cubicBezTo>
                  <a:pt x="70830" y="34925"/>
                  <a:pt x="70975" y="34744"/>
                  <a:pt x="70975" y="34509"/>
                </a:cubicBezTo>
                <a:cubicBezTo>
                  <a:pt x="70975" y="34206"/>
                  <a:pt x="70701" y="33962"/>
                  <a:pt x="70397" y="33962"/>
                </a:cubicBezTo>
                <a:cubicBezTo>
                  <a:pt x="70245" y="33962"/>
                  <a:pt x="68209" y="33932"/>
                  <a:pt x="66415" y="33871"/>
                </a:cubicBezTo>
                <a:cubicBezTo>
                  <a:pt x="66628" y="33476"/>
                  <a:pt x="66871" y="33111"/>
                  <a:pt x="67054" y="32716"/>
                </a:cubicBezTo>
                <a:lnTo>
                  <a:pt x="71187" y="30923"/>
                </a:lnTo>
                <a:cubicBezTo>
                  <a:pt x="71461" y="30832"/>
                  <a:pt x="71613" y="30467"/>
                  <a:pt x="71491" y="30224"/>
                </a:cubicBezTo>
                <a:cubicBezTo>
                  <a:pt x="71422" y="30015"/>
                  <a:pt x="71194" y="29877"/>
                  <a:pt x="70981" y="29877"/>
                </a:cubicBezTo>
                <a:cubicBezTo>
                  <a:pt x="70915" y="29877"/>
                  <a:pt x="70850" y="29891"/>
                  <a:pt x="70792" y="29920"/>
                </a:cubicBezTo>
                <a:lnTo>
                  <a:pt x="67905" y="31166"/>
                </a:lnTo>
                <a:cubicBezTo>
                  <a:pt x="68604" y="29646"/>
                  <a:pt x="69181" y="28096"/>
                  <a:pt x="69607" y="26485"/>
                </a:cubicBezTo>
                <a:cubicBezTo>
                  <a:pt x="69972" y="26272"/>
                  <a:pt x="70549" y="25877"/>
                  <a:pt x="71552" y="25239"/>
                </a:cubicBezTo>
                <a:cubicBezTo>
                  <a:pt x="72616" y="24540"/>
                  <a:pt x="73619" y="23841"/>
                  <a:pt x="73619" y="23841"/>
                </a:cubicBezTo>
                <a:cubicBezTo>
                  <a:pt x="73893" y="23689"/>
                  <a:pt x="73984" y="23294"/>
                  <a:pt x="73771" y="23081"/>
                </a:cubicBezTo>
                <a:cubicBezTo>
                  <a:pt x="73677" y="22911"/>
                  <a:pt x="73500" y="22811"/>
                  <a:pt x="73322" y="22811"/>
                </a:cubicBezTo>
                <a:cubicBezTo>
                  <a:pt x="73213" y="22811"/>
                  <a:pt x="73103" y="22848"/>
                  <a:pt x="73011" y="22929"/>
                </a:cubicBezTo>
                <a:cubicBezTo>
                  <a:pt x="72069" y="23567"/>
                  <a:pt x="70823" y="24357"/>
                  <a:pt x="69941" y="24965"/>
                </a:cubicBezTo>
                <a:cubicBezTo>
                  <a:pt x="70245" y="23415"/>
                  <a:pt x="70367" y="21865"/>
                  <a:pt x="70276" y="20284"/>
                </a:cubicBezTo>
                <a:cubicBezTo>
                  <a:pt x="70276" y="19980"/>
                  <a:pt x="70032" y="19768"/>
                  <a:pt x="69728" y="19768"/>
                </a:cubicBezTo>
                <a:cubicBezTo>
                  <a:pt x="69424" y="19768"/>
                  <a:pt x="69181" y="20041"/>
                  <a:pt x="69181" y="20345"/>
                </a:cubicBezTo>
                <a:cubicBezTo>
                  <a:pt x="69272" y="21926"/>
                  <a:pt x="69121" y="23567"/>
                  <a:pt x="68756" y="25208"/>
                </a:cubicBezTo>
                <a:cubicBezTo>
                  <a:pt x="68421" y="24935"/>
                  <a:pt x="67965" y="24601"/>
                  <a:pt x="67327" y="24145"/>
                </a:cubicBezTo>
                <a:lnTo>
                  <a:pt x="65199" y="22625"/>
                </a:lnTo>
                <a:cubicBezTo>
                  <a:pt x="65091" y="22540"/>
                  <a:pt x="64972" y="22504"/>
                  <a:pt x="64860" y="22504"/>
                </a:cubicBezTo>
                <a:cubicBezTo>
                  <a:pt x="64689" y="22504"/>
                  <a:pt x="64531" y="22588"/>
                  <a:pt x="64440" y="22716"/>
                </a:cubicBezTo>
                <a:cubicBezTo>
                  <a:pt x="64257" y="22990"/>
                  <a:pt x="64318" y="23324"/>
                  <a:pt x="64561" y="23476"/>
                </a:cubicBezTo>
                <a:cubicBezTo>
                  <a:pt x="65868" y="24449"/>
                  <a:pt x="67783" y="25816"/>
                  <a:pt x="68513" y="26333"/>
                </a:cubicBezTo>
                <a:cubicBezTo>
                  <a:pt x="68057" y="28005"/>
                  <a:pt x="67388" y="29677"/>
                  <a:pt x="66567" y="31318"/>
                </a:cubicBezTo>
                <a:lnTo>
                  <a:pt x="63801" y="28278"/>
                </a:lnTo>
                <a:cubicBezTo>
                  <a:pt x="63691" y="28153"/>
                  <a:pt x="63541" y="28092"/>
                  <a:pt x="63387" y="28092"/>
                </a:cubicBezTo>
                <a:cubicBezTo>
                  <a:pt x="63244" y="28092"/>
                  <a:pt x="63098" y="28145"/>
                  <a:pt x="62981" y="28248"/>
                </a:cubicBezTo>
                <a:cubicBezTo>
                  <a:pt x="62768" y="28430"/>
                  <a:pt x="62768" y="28795"/>
                  <a:pt x="62950" y="29038"/>
                </a:cubicBezTo>
                <a:lnTo>
                  <a:pt x="65990" y="32382"/>
                </a:lnTo>
                <a:lnTo>
                  <a:pt x="65321" y="33506"/>
                </a:lnTo>
                <a:lnTo>
                  <a:pt x="61218" y="29707"/>
                </a:lnTo>
                <a:cubicBezTo>
                  <a:pt x="61108" y="29611"/>
                  <a:pt x="60980" y="29565"/>
                  <a:pt x="60850" y="29565"/>
                </a:cubicBezTo>
                <a:cubicBezTo>
                  <a:pt x="60692" y="29565"/>
                  <a:pt x="60531" y="29634"/>
                  <a:pt x="60397" y="29768"/>
                </a:cubicBezTo>
                <a:cubicBezTo>
                  <a:pt x="60184" y="29981"/>
                  <a:pt x="60215" y="30315"/>
                  <a:pt x="60458" y="30558"/>
                </a:cubicBezTo>
                <a:lnTo>
                  <a:pt x="64652" y="34509"/>
                </a:lnTo>
                <a:cubicBezTo>
                  <a:pt x="63588" y="36029"/>
                  <a:pt x="62373" y="37427"/>
                  <a:pt x="61005" y="38795"/>
                </a:cubicBezTo>
                <a:lnTo>
                  <a:pt x="60063" y="35391"/>
                </a:lnTo>
                <a:cubicBezTo>
                  <a:pt x="60011" y="35131"/>
                  <a:pt x="59781" y="34983"/>
                  <a:pt x="59526" y="34983"/>
                </a:cubicBezTo>
                <a:cubicBezTo>
                  <a:pt x="59483" y="34983"/>
                  <a:pt x="59438" y="34987"/>
                  <a:pt x="59394" y="34996"/>
                </a:cubicBezTo>
                <a:cubicBezTo>
                  <a:pt x="59090" y="35087"/>
                  <a:pt x="58938" y="35391"/>
                  <a:pt x="58999" y="35695"/>
                </a:cubicBezTo>
                <a:lnTo>
                  <a:pt x="60093" y="39677"/>
                </a:lnTo>
                <a:cubicBezTo>
                  <a:pt x="59880" y="39890"/>
                  <a:pt x="59607" y="40133"/>
                  <a:pt x="59333" y="40315"/>
                </a:cubicBezTo>
                <a:lnTo>
                  <a:pt x="56415" y="36303"/>
                </a:lnTo>
                <a:cubicBezTo>
                  <a:pt x="56309" y="36143"/>
                  <a:pt x="56150" y="36066"/>
                  <a:pt x="55989" y="36066"/>
                </a:cubicBezTo>
                <a:cubicBezTo>
                  <a:pt x="55873" y="36066"/>
                  <a:pt x="55756" y="36105"/>
                  <a:pt x="55655" y="36181"/>
                </a:cubicBezTo>
                <a:cubicBezTo>
                  <a:pt x="55382" y="36364"/>
                  <a:pt x="55351" y="36698"/>
                  <a:pt x="55534" y="36941"/>
                </a:cubicBezTo>
                <a:lnTo>
                  <a:pt x="58512" y="41014"/>
                </a:lnTo>
                <a:cubicBezTo>
                  <a:pt x="56050" y="42990"/>
                  <a:pt x="53193" y="44510"/>
                  <a:pt x="50427" y="45969"/>
                </a:cubicBezTo>
                <a:lnTo>
                  <a:pt x="50184" y="46090"/>
                </a:lnTo>
                <a:lnTo>
                  <a:pt x="50184" y="42169"/>
                </a:lnTo>
                <a:cubicBezTo>
                  <a:pt x="50184" y="41865"/>
                  <a:pt x="49910" y="41622"/>
                  <a:pt x="49606" y="41622"/>
                </a:cubicBezTo>
                <a:cubicBezTo>
                  <a:pt x="49302" y="41622"/>
                  <a:pt x="49059" y="41865"/>
                  <a:pt x="49059" y="42169"/>
                </a:cubicBezTo>
                <a:lnTo>
                  <a:pt x="49059" y="46698"/>
                </a:lnTo>
                <a:cubicBezTo>
                  <a:pt x="48695" y="46880"/>
                  <a:pt x="48360" y="47093"/>
                  <a:pt x="47995" y="47276"/>
                </a:cubicBezTo>
                <a:lnTo>
                  <a:pt x="47296" y="43324"/>
                </a:lnTo>
                <a:cubicBezTo>
                  <a:pt x="47268" y="43042"/>
                  <a:pt x="47005" y="42865"/>
                  <a:pt x="46724" y="42865"/>
                </a:cubicBezTo>
                <a:cubicBezTo>
                  <a:pt x="46702" y="42865"/>
                  <a:pt x="46680" y="42866"/>
                  <a:pt x="46658" y="42868"/>
                </a:cubicBezTo>
                <a:cubicBezTo>
                  <a:pt x="46354" y="42899"/>
                  <a:pt x="46172" y="43203"/>
                  <a:pt x="46202" y="43507"/>
                </a:cubicBezTo>
                <a:lnTo>
                  <a:pt x="46962" y="47853"/>
                </a:lnTo>
                <a:cubicBezTo>
                  <a:pt x="46658" y="48036"/>
                  <a:pt x="46354" y="48187"/>
                  <a:pt x="46050" y="48370"/>
                </a:cubicBezTo>
                <a:cubicBezTo>
                  <a:pt x="44196" y="49464"/>
                  <a:pt x="42555" y="50528"/>
                  <a:pt x="41035" y="51561"/>
                </a:cubicBezTo>
                <a:lnTo>
                  <a:pt x="41308" y="48218"/>
                </a:lnTo>
                <a:cubicBezTo>
                  <a:pt x="41339" y="47914"/>
                  <a:pt x="41096" y="47640"/>
                  <a:pt x="40761" y="47610"/>
                </a:cubicBezTo>
                <a:cubicBezTo>
                  <a:pt x="40742" y="47608"/>
                  <a:pt x="40723" y="47607"/>
                  <a:pt x="40704" y="47607"/>
                </a:cubicBezTo>
                <a:cubicBezTo>
                  <a:pt x="40424" y="47607"/>
                  <a:pt x="40182" y="47814"/>
                  <a:pt x="40153" y="48127"/>
                </a:cubicBezTo>
                <a:lnTo>
                  <a:pt x="39849" y="52412"/>
                </a:lnTo>
                <a:cubicBezTo>
                  <a:pt x="39515" y="52625"/>
                  <a:pt x="39211" y="52868"/>
                  <a:pt x="38907" y="53081"/>
                </a:cubicBezTo>
                <a:lnTo>
                  <a:pt x="38299" y="49008"/>
                </a:lnTo>
                <a:cubicBezTo>
                  <a:pt x="38272" y="48739"/>
                  <a:pt x="38032" y="48542"/>
                  <a:pt x="37766" y="48542"/>
                </a:cubicBezTo>
                <a:cubicBezTo>
                  <a:pt x="37731" y="48542"/>
                  <a:pt x="37696" y="48545"/>
                  <a:pt x="37661" y="48552"/>
                </a:cubicBezTo>
                <a:cubicBezTo>
                  <a:pt x="37357" y="48613"/>
                  <a:pt x="37114" y="48917"/>
                  <a:pt x="37205" y="49221"/>
                </a:cubicBezTo>
                <a:lnTo>
                  <a:pt x="37874" y="53871"/>
                </a:lnTo>
                <a:cubicBezTo>
                  <a:pt x="37205" y="54419"/>
                  <a:pt x="36597" y="54905"/>
                  <a:pt x="35928" y="55452"/>
                </a:cubicBezTo>
                <a:cubicBezTo>
                  <a:pt x="34834" y="56394"/>
                  <a:pt x="33740" y="57428"/>
                  <a:pt x="32706" y="58492"/>
                </a:cubicBezTo>
                <a:lnTo>
                  <a:pt x="32433" y="55543"/>
                </a:lnTo>
                <a:cubicBezTo>
                  <a:pt x="32404" y="55259"/>
                  <a:pt x="32163" y="55054"/>
                  <a:pt x="31883" y="55054"/>
                </a:cubicBezTo>
                <a:cubicBezTo>
                  <a:pt x="31864" y="55054"/>
                  <a:pt x="31844" y="55055"/>
                  <a:pt x="31825" y="55057"/>
                </a:cubicBezTo>
                <a:cubicBezTo>
                  <a:pt x="31521" y="55087"/>
                  <a:pt x="31308" y="55361"/>
                  <a:pt x="31339" y="55665"/>
                </a:cubicBezTo>
                <a:lnTo>
                  <a:pt x="31673" y="59586"/>
                </a:lnTo>
                <a:cubicBezTo>
                  <a:pt x="31551" y="59707"/>
                  <a:pt x="31460" y="59859"/>
                  <a:pt x="31339" y="60011"/>
                </a:cubicBezTo>
                <a:lnTo>
                  <a:pt x="30244" y="57306"/>
                </a:lnTo>
                <a:cubicBezTo>
                  <a:pt x="30152" y="57098"/>
                  <a:pt x="29936" y="56960"/>
                  <a:pt x="29717" y="56960"/>
                </a:cubicBezTo>
                <a:cubicBezTo>
                  <a:pt x="29649" y="56960"/>
                  <a:pt x="29580" y="56973"/>
                  <a:pt x="29515" y="57002"/>
                </a:cubicBezTo>
                <a:cubicBezTo>
                  <a:pt x="29211" y="57124"/>
                  <a:pt x="29089" y="57458"/>
                  <a:pt x="29211" y="57732"/>
                </a:cubicBezTo>
                <a:lnTo>
                  <a:pt x="30518" y="60954"/>
                </a:lnTo>
                <a:cubicBezTo>
                  <a:pt x="26992" y="65087"/>
                  <a:pt x="24287" y="69799"/>
                  <a:pt x="22797" y="74206"/>
                </a:cubicBezTo>
                <a:cubicBezTo>
                  <a:pt x="19484" y="73872"/>
                  <a:pt x="17357" y="72838"/>
                  <a:pt x="17326" y="72808"/>
                </a:cubicBezTo>
                <a:cubicBezTo>
                  <a:pt x="17113" y="72717"/>
                  <a:pt x="16931" y="72656"/>
                  <a:pt x="16749" y="72534"/>
                </a:cubicBezTo>
                <a:cubicBezTo>
                  <a:pt x="19150" y="70376"/>
                  <a:pt x="21217" y="67641"/>
                  <a:pt x="23041" y="64358"/>
                </a:cubicBezTo>
                <a:lnTo>
                  <a:pt x="26475" y="64206"/>
                </a:lnTo>
                <a:cubicBezTo>
                  <a:pt x="26779" y="64206"/>
                  <a:pt x="26992" y="63963"/>
                  <a:pt x="26992" y="63659"/>
                </a:cubicBezTo>
                <a:cubicBezTo>
                  <a:pt x="26992" y="63355"/>
                  <a:pt x="26749" y="63112"/>
                  <a:pt x="26445" y="63112"/>
                </a:cubicBezTo>
                <a:lnTo>
                  <a:pt x="23709" y="63233"/>
                </a:lnTo>
                <a:cubicBezTo>
                  <a:pt x="23801" y="63051"/>
                  <a:pt x="23892" y="62838"/>
                  <a:pt x="23952" y="62656"/>
                </a:cubicBezTo>
                <a:lnTo>
                  <a:pt x="27448" y="61440"/>
                </a:lnTo>
                <a:cubicBezTo>
                  <a:pt x="27752" y="61318"/>
                  <a:pt x="27934" y="61014"/>
                  <a:pt x="27813" y="60710"/>
                </a:cubicBezTo>
                <a:cubicBezTo>
                  <a:pt x="27720" y="60478"/>
                  <a:pt x="27520" y="60334"/>
                  <a:pt x="27295" y="60334"/>
                </a:cubicBezTo>
                <a:cubicBezTo>
                  <a:pt x="27226" y="60334"/>
                  <a:pt x="27154" y="60348"/>
                  <a:pt x="27083" y="60376"/>
                </a:cubicBezTo>
                <a:lnTo>
                  <a:pt x="24652" y="61227"/>
                </a:lnTo>
                <a:cubicBezTo>
                  <a:pt x="25715" y="58856"/>
                  <a:pt x="26658" y="56273"/>
                  <a:pt x="27509" y="53476"/>
                </a:cubicBezTo>
                <a:cubicBezTo>
                  <a:pt x="27722" y="52716"/>
                  <a:pt x="27934" y="51896"/>
                  <a:pt x="28147" y="51075"/>
                </a:cubicBezTo>
                <a:lnTo>
                  <a:pt x="32676" y="49768"/>
                </a:lnTo>
                <a:cubicBezTo>
                  <a:pt x="32980" y="49707"/>
                  <a:pt x="33132" y="49403"/>
                  <a:pt x="33041" y="49099"/>
                </a:cubicBezTo>
                <a:cubicBezTo>
                  <a:pt x="32989" y="48840"/>
                  <a:pt x="32760" y="48691"/>
                  <a:pt x="32504" y="48691"/>
                </a:cubicBezTo>
                <a:cubicBezTo>
                  <a:pt x="32461" y="48691"/>
                  <a:pt x="32416" y="48695"/>
                  <a:pt x="32372" y="48704"/>
                </a:cubicBezTo>
                <a:lnTo>
                  <a:pt x="28421" y="49859"/>
                </a:lnTo>
                <a:cubicBezTo>
                  <a:pt x="28481" y="49464"/>
                  <a:pt x="28573" y="49099"/>
                  <a:pt x="28633" y="48674"/>
                </a:cubicBezTo>
                <a:lnTo>
                  <a:pt x="32402" y="46637"/>
                </a:lnTo>
                <a:cubicBezTo>
                  <a:pt x="32676" y="46485"/>
                  <a:pt x="32798" y="46121"/>
                  <a:pt x="32646" y="45877"/>
                </a:cubicBezTo>
                <a:cubicBezTo>
                  <a:pt x="32539" y="45685"/>
                  <a:pt x="32327" y="45568"/>
                  <a:pt x="32126" y="45568"/>
                </a:cubicBezTo>
                <a:cubicBezTo>
                  <a:pt x="32041" y="45568"/>
                  <a:pt x="31958" y="45589"/>
                  <a:pt x="31886" y="45634"/>
                </a:cubicBezTo>
                <a:lnTo>
                  <a:pt x="28907" y="47245"/>
                </a:lnTo>
                <a:cubicBezTo>
                  <a:pt x="29241" y="45452"/>
                  <a:pt x="29515" y="43507"/>
                  <a:pt x="29788" y="41348"/>
                </a:cubicBezTo>
                <a:cubicBezTo>
                  <a:pt x="29819" y="41014"/>
                  <a:pt x="29849" y="40649"/>
                  <a:pt x="29910" y="40285"/>
                </a:cubicBezTo>
                <a:lnTo>
                  <a:pt x="34165" y="39190"/>
                </a:lnTo>
                <a:cubicBezTo>
                  <a:pt x="34469" y="39099"/>
                  <a:pt x="34652" y="38795"/>
                  <a:pt x="34561" y="38491"/>
                </a:cubicBezTo>
                <a:cubicBezTo>
                  <a:pt x="34508" y="38227"/>
                  <a:pt x="34270" y="38054"/>
                  <a:pt x="34009" y="38054"/>
                </a:cubicBezTo>
                <a:cubicBezTo>
                  <a:pt x="33970" y="38054"/>
                  <a:pt x="33931" y="38058"/>
                  <a:pt x="33892" y="38066"/>
                </a:cubicBezTo>
                <a:lnTo>
                  <a:pt x="30001" y="39069"/>
                </a:lnTo>
                <a:cubicBezTo>
                  <a:pt x="30062" y="38674"/>
                  <a:pt x="30092" y="38279"/>
                  <a:pt x="30092" y="37883"/>
                </a:cubicBezTo>
                <a:lnTo>
                  <a:pt x="34226" y="36029"/>
                </a:lnTo>
                <a:cubicBezTo>
                  <a:pt x="34500" y="35908"/>
                  <a:pt x="34652" y="35573"/>
                  <a:pt x="34500" y="35300"/>
                </a:cubicBezTo>
                <a:cubicBezTo>
                  <a:pt x="34411" y="35101"/>
                  <a:pt x="34210" y="34966"/>
                  <a:pt x="34002" y="34966"/>
                </a:cubicBezTo>
                <a:cubicBezTo>
                  <a:pt x="33924" y="34966"/>
                  <a:pt x="33845" y="34985"/>
                  <a:pt x="33770" y="35026"/>
                </a:cubicBezTo>
                <a:lnTo>
                  <a:pt x="30214" y="36637"/>
                </a:lnTo>
                <a:lnTo>
                  <a:pt x="30214" y="36364"/>
                </a:lnTo>
                <a:cubicBezTo>
                  <a:pt x="30427" y="33202"/>
                  <a:pt x="30670" y="29981"/>
                  <a:pt x="31430" y="26941"/>
                </a:cubicBezTo>
                <a:lnTo>
                  <a:pt x="36354" y="28005"/>
                </a:lnTo>
                <a:cubicBezTo>
                  <a:pt x="36402" y="28019"/>
                  <a:pt x="36450" y="28026"/>
                  <a:pt x="36498" y="28026"/>
                </a:cubicBezTo>
                <a:cubicBezTo>
                  <a:pt x="36748" y="28026"/>
                  <a:pt x="36967" y="27835"/>
                  <a:pt x="36992" y="27579"/>
                </a:cubicBezTo>
                <a:cubicBezTo>
                  <a:pt x="37083" y="27275"/>
                  <a:pt x="36901" y="26971"/>
                  <a:pt x="36597" y="26941"/>
                </a:cubicBezTo>
                <a:lnTo>
                  <a:pt x="31734" y="25968"/>
                </a:lnTo>
                <a:cubicBezTo>
                  <a:pt x="31795" y="25664"/>
                  <a:pt x="31916" y="25300"/>
                  <a:pt x="32038" y="24996"/>
                </a:cubicBezTo>
                <a:lnTo>
                  <a:pt x="36111" y="24388"/>
                </a:lnTo>
                <a:cubicBezTo>
                  <a:pt x="36415" y="24357"/>
                  <a:pt x="36658" y="24053"/>
                  <a:pt x="36597" y="23749"/>
                </a:cubicBezTo>
                <a:cubicBezTo>
                  <a:pt x="36543" y="23481"/>
                  <a:pt x="36299" y="23283"/>
                  <a:pt x="36033" y="23283"/>
                </a:cubicBezTo>
                <a:cubicBezTo>
                  <a:pt x="35999" y="23283"/>
                  <a:pt x="35964" y="23286"/>
                  <a:pt x="35928" y="23294"/>
                </a:cubicBezTo>
                <a:lnTo>
                  <a:pt x="32402" y="23810"/>
                </a:lnTo>
                <a:cubicBezTo>
                  <a:pt x="33071" y="22047"/>
                  <a:pt x="33892" y="20345"/>
                  <a:pt x="34834" y="18765"/>
                </a:cubicBezTo>
                <a:lnTo>
                  <a:pt x="40153" y="21014"/>
                </a:lnTo>
                <a:cubicBezTo>
                  <a:pt x="40224" y="21045"/>
                  <a:pt x="40299" y="21060"/>
                  <a:pt x="40373" y="21060"/>
                </a:cubicBezTo>
                <a:cubicBezTo>
                  <a:pt x="40586" y="21060"/>
                  <a:pt x="40793" y="20935"/>
                  <a:pt x="40883" y="20710"/>
                </a:cubicBezTo>
                <a:cubicBezTo>
                  <a:pt x="40974" y="20436"/>
                  <a:pt x="40883" y="20102"/>
                  <a:pt x="40579" y="19980"/>
                </a:cubicBezTo>
                <a:lnTo>
                  <a:pt x="35412" y="17822"/>
                </a:lnTo>
                <a:cubicBezTo>
                  <a:pt x="35624" y="17427"/>
                  <a:pt x="35898" y="17062"/>
                  <a:pt x="36172" y="16728"/>
                </a:cubicBezTo>
                <a:lnTo>
                  <a:pt x="40457" y="18126"/>
                </a:lnTo>
                <a:cubicBezTo>
                  <a:pt x="40523" y="18153"/>
                  <a:pt x="40589" y="18165"/>
                  <a:pt x="40653" y="18165"/>
                </a:cubicBezTo>
                <a:cubicBezTo>
                  <a:pt x="40884" y="18165"/>
                  <a:pt x="41092" y="18006"/>
                  <a:pt x="41187" y="17792"/>
                </a:cubicBezTo>
                <a:cubicBezTo>
                  <a:pt x="41308" y="17488"/>
                  <a:pt x="41096" y="17184"/>
                  <a:pt x="40852" y="17062"/>
                </a:cubicBezTo>
                <a:lnTo>
                  <a:pt x="36931" y="15786"/>
                </a:lnTo>
                <a:cubicBezTo>
                  <a:pt x="38056" y="14357"/>
                  <a:pt x="39333" y="13081"/>
                  <a:pt x="40640" y="11986"/>
                </a:cubicBezTo>
                <a:cubicBezTo>
                  <a:pt x="41400" y="12442"/>
                  <a:pt x="43467" y="13597"/>
                  <a:pt x="44865" y="14418"/>
                </a:cubicBezTo>
                <a:cubicBezTo>
                  <a:pt x="44895" y="14418"/>
                  <a:pt x="44895" y="14448"/>
                  <a:pt x="44956" y="14448"/>
                </a:cubicBezTo>
                <a:cubicBezTo>
                  <a:pt x="45021" y="14481"/>
                  <a:pt x="45091" y="14496"/>
                  <a:pt x="45160" y="14496"/>
                </a:cubicBezTo>
                <a:cubicBezTo>
                  <a:pt x="45349" y="14496"/>
                  <a:pt x="45536" y="14383"/>
                  <a:pt x="45625" y="14205"/>
                </a:cubicBezTo>
                <a:cubicBezTo>
                  <a:pt x="45777" y="13962"/>
                  <a:pt x="45716" y="13597"/>
                  <a:pt x="45442" y="13445"/>
                </a:cubicBezTo>
                <a:cubicBezTo>
                  <a:pt x="45442" y="13445"/>
                  <a:pt x="44287" y="12807"/>
                  <a:pt x="43163" y="12138"/>
                </a:cubicBezTo>
                <a:cubicBezTo>
                  <a:pt x="42463" y="11743"/>
                  <a:pt x="41977" y="11439"/>
                  <a:pt x="41612" y="11257"/>
                </a:cubicBezTo>
                <a:cubicBezTo>
                  <a:pt x="42919" y="10254"/>
                  <a:pt x="44378" y="9464"/>
                  <a:pt x="45868" y="8856"/>
                </a:cubicBezTo>
                <a:cubicBezTo>
                  <a:pt x="46172" y="8734"/>
                  <a:pt x="46263" y="8400"/>
                  <a:pt x="46172" y="8126"/>
                </a:cubicBezTo>
                <a:cubicBezTo>
                  <a:pt x="46080" y="7897"/>
                  <a:pt x="45867" y="7788"/>
                  <a:pt x="45650" y="7788"/>
                </a:cubicBezTo>
                <a:cubicBezTo>
                  <a:pt x="45580" y="7788"/>
                  <a:pt x="45509" y="7800"/>
                  <a:pt x="45442" y="7822"/>
                </a:cubicBezTo>
                <a:cubicBezTo>
                  <a:pt x="43983" y="8400"/>
                  <a:pt x="42615" y="9160"/>
                  <a:pt x="41339" y="10071"/>
                </a:cubicBezTo>
                <a:cubicBezTo>
                  <a:pt x="41491" y="9008"/>
                  <a:pt x="41734" y="7518"/>
                  <a:pt x="41947" y="6424"/>
                </a:cubicBezTo>
                <a:cubicBezTo>
                  <a:pt x="41977" y="6120"/>
                  <a:pt x="41795" y="5816"/>
                  <a:pt x="41491" y="5786"/>
                </a:cubicBezTo>
                <a:cubicBezTo>
                  <a:pt x="41456" y="5779"/>
                  <a:pt x="41421" y="5775"/>
                  <a:pt x="41386" y="5775"/>
                </a:cubicBezTo>
                <a:cubicBezTo>
                  <a:pt x="41120" y="5775"/>
                  <a:pt x="40876" y="5973"/>
                  <a:pt x="40822" y="6242"/>
                </a:cubicBezTo>
                <a:cubicBezTo>
                  <a:pt x="40822" y="6242"/>
                  <a:pt x="40640" y="7488"/>
                  <a:pt x="40427" y="8734"/>
                </a:cubicBezTo>
                <a:cubicBezTo>
                  <a:pt x="40214" y="9919"/>
                  <a:pt x="40123" y="10588"/>
                  <a:pt x="40062" y="11014"/>
                </a:cubicBezTo>
                <a:cubicBezTo>
                  <a:pt x="38786" y="12047"/>
                  <a:pt x="37600" y="13172"/>
                  <a:pt x="36506" y="14509"/>
                </a:cubicBezTo>
                <a:lnTo>
                  <a:pt x="36476" y="11348"/>
                </a:lnTo>
                <a:cubicBezTo>
                  <a:pt x="36476" y="11061"/>
                  <a:pt x="36232" y="10829"/>
                  <a:pt x="35949" y="10829"/>
                </a:cubicBezTo>
                <a:cubicBezTo>
                  <a:pt x="35932" y="10829"/>
                  <a:pt x="35915" y="10830"/>
                  <a:pt x="35898" y="10831"/>
                </a:cubicBezTo>
                <a:cubicBezTo>
                  <a:pt x="35594" y="10831"/>
                  <a:pt x="35320" y="11105"/>
                  <a:pt x="35351" y="11409"/>
                </a:cubicBezTo>
                <a:lnTo>
                  <a:pt x="35442" y="15877"/>
                </a:lnTo>
                <a:cubicBezTo>
                  <a:pt x="35168" y="16211"/>
                  <a:pt x="34956" y="16606"/>
                  <a:pt x="34682" y="16941"/>
                </a:cubicBezTo>
                <a:cubicBezTo>
                  <a:pt x="33922" y="15360"/>
                  <a:pt x="33010" y="13537"/>
                  <a:pt x="32980" y="13354"/>
                </a:cubicBezTo>
                <a:cubicBezTo>
                  <a:pt x="32887" y="13146"/>
                  <a:pt x="32671" y="13008"/>
                  <a:pt x="32452" y="13008"/>
                </a:cubicBezTo>
                <a:cubicBezTo>
                  <a:pt x="32384" y="13008"/>
                  <a:pt x="32316" y="13021"/>
                  <a:pt x="32251" y="13050"/>
                </a:cubicBezTo>
                <a:cubicBezTo>
                  <a:pt x="31977" y="13141"/>
                  <a:pt x="31825" y="13506"/>
                  <a:pt x="31947" y="13749"/>
                </a:cubicBezTo>
                <a:cubicBezTo>
                  <a:pt x="32038" y="13901"/>
                  <a:pt x="33375" y="16758"/>
                  <a:pt x="33983" y="18005"/>
                </a:cubicBezTo>
                <a:cubicBezTo>
                  <a:pt x="33010" y="19616"/>
                  <a:pt x="32190" y="21318"/>
                  <a:pt x="31491" y="23142"/>
                </a:cubicBezTo>
                <a:lnTo>
                  <a:pt x="29971" y="20345"/>
                </a:lnTo>
                <a:cubicBezTo>
                  <a:pt x="29864" y="20153"/>
                  <a:pt x="29667" y="20036"/>
                  <a:pt x="29465" y="20036"/>
                </a:cubicBezTo>
                <a:cubicBezTo>
                  <a:pt x="29379" y="20036"/>
                  <a:pt x="29292" y="20057"/>
                  <a:pt x="29211" y="20102"/>
                </a:cubicBezTo>
                <a:cubicBezTo>
                  <a:pt x="28937" y="20254"/>
                  <a:pt x="28816" y="20588"/>
                  <a:pt x="28968" y="20862"/>
                </a:cubicBezTo>
                <a:lnTo>
                  <a:pt x="30943" y="24570"/>
                </a:lnTo>
                <a:cubicBezTo>
                  <a:pt x="30852" y="24904"/>
                  <a:pt x="30761" y="25208"/>
                  <a:pt x="30670" y="25543"/>
                </a:cubicBezTo>
                <a:cubicBezTo>
                  <a:pt x="29393" y="24692"/>
                  <a:pt x="26810" y="22959"/>
                  <a:pt x="26475" y="22746"/>
                </a:cubicBezTo>
                <a:cubicBezTo>
                  <a:pt x="26396" y="22711"/>
                  <a:pt x="26311" y="22694"/>
                  <a:pt x="26226" y="22694"/>
                </a:cubicBezTo>
                <a:cubicBezTo>
                  <a:pt x="26022" y="22694"/>
                  <a:pt x="25823" y="22796"/>
                  <a:pt x="25715" y="22990"/>
                </a:cubicBezTo>
                <a:cubicBezTo>
                  <a:pt x="25563" y="23263"/>
                  <a:pt x="25685" y="23597"/>
                  <a:pt x="25928" y="23749"/>
                </a:cubicBezTo>
                <a:cubicBezTo>
                  <a:pt x="26202" y="23901"/>
                  <a:pt x="28694" y="25543"/>
                  <a:pt x="30366" y="26667"/>
                </a:cubicBezTo>
                <a:cubicBezTo>
                  <a:pt x="29515" y="29859"/>
                  <a:pt x="29302" y="33202"/>
                  <a:pt x="29059" y="36424"/>
                </a:cubicBezTo>
                <a:lnTo>
                  <a:pt x="29059" y="36516"/>
                </a:lnTo>
                <a:cubicBezTo>
                  <a:pt x="27570" y="35269"/>
                  <a:pt x="26171" y="34054"/>
                  <a:pt x="26019" y="33841"/>
                </a:cubicBezTo>
                <a:cubicBezTo>
                  <a:pt x="25918" y="33722"/>
                  <a:pt x="25750" y="33660"/>
                  <a:pt x="25585" y="33660"/>
                </a:cubicBezTo>
                <a:cubicBezTo>
                  <a:pt x="25453" y="33660"/>
                  <a:pt x="25323" y="33699"/>
                  <a:pt x="25229" y="33780"/>
                </a:cubicBezTo>
                <a:cubicBezTo>
                  <a:pt x="24986" y="33962"/>
                  <a:pt x="24956" y="34358"/>
                  <a:pt x="25138" y="34570"/>
                </a:cubicBezTo>
                <a:cubicBezTo>
                  <a:pt x="25411" y="34874"/>
                  <a:pt x="27874" y="37002"/>
                  <a:pt x="28937" y="37883"/>
                </a:cubicBezTo>
                <a:lnTo>
                  <a:pt x="28846" y="39130"/>
                </a:lnTo>
                <a:lnTo>
                  <a:pt x="24287" y="37245"/>
                </a:lnTo>
                <a:cubicBezTo>
                  <a:pt x="24216" y="37214"/>
                  <a:pt x="24141" y="37198"/>
                  <a:pt x="24067" y="37198"/>
                </a:cubicBezTo>
                <a:cubicBezTo>
                  <a:pt x="23855" y="37198"/>
                  <a:pt x="23648" y="37324"/>
                  <a:pt x="23557" y="37549"/>
                </a:cubicBezTo>
                <a:cubicBezTo>
                  <a:pt x="23436" y="37823"/>
                  <a:pt x="23557" y="38157"/>
                  <a:pt x="23861" y="38248"/>
                </a:cubicBezTo>
                <a:lnTo>
                  <a:pt x="28725" y="40315"/>
                </a:lnTo>
                <a:lnTo>
                  <a:pt x="28603" y="41348"/>
                </a:lnTo>
                <a:cubicBezTo>
                  <a:pt x="28390" y="43476"/>
                  <a:pt x="28086" y="45361"/>
                  <a:pt x="27782" y="47154"/>
                </a:cubicBezTo>
                <a:cubicBezTo>
                  <a:pt x="26658" y="45938"/>
                  <a:pt x="25411" y="44479"/>
                  <a:pt x="25229" y="44236"/>
                </a:cubicBezTo>
                <a:cubicBezTo>
                  <a:pt x="25118" y="44070"/>
                  <a:pt x="24939" y="43993"/>
                  <a:pt x="24769" y="43993"/>
                </a:cubicBezTo>
                <a:cubicBezTo>
                  <a:pt x="24659" y="43993"/>
                  <a:pt x="24552" y="44025"/>
                  <a:pt x="24469" y="44084"/>
                </a:cubicBezTo>
                <a:cubicBezTo>
                  <a:pt x="24196" y="44266"/>
                  <a:pt x="24165" y="44601"/>
                  <a:pt x="24317" y="44844"/>
                </a:cubicBezTo>
                <a:cubicBezTo>
                  <a:pt x="24621" y="45270"/>
                  <a:pt x="26810" y="47732"/>
                  <a:pt x="27509" y="48522"/>
                </a:cubicBezTo>
                <a:cubicBezTo>
                  <a:pt x="27418" y="48947"/>
                  <a:pt x="27326" y="49343"/>
                  <a:pt x="27235" y="49768"/>
                </a:cubicBezTo>
                <a:lnTo>
                  <a:pt x="22797" y="46789"/>
                </a:lnTo>
                <a:cubicBezTo>
                  <a:pt x="22690" y="46730"/>
                  <a:pt x="22574" y="46698"/>
                  <a:pt x="22463" y="46698"/>
                </a:cubicBezTo>
                <a:cubicBezTo>
                  <a:pt x="22290" y="46698"/>
                  <a:pt x="22130" y="46775"/>
                  <a:pt x="22038" y="46941"/>
                </a:cubicBezTo>
                <a:cubicBezTo>
                  <a:pt x="21855" y="47184"/>
                  <a:pt x="21916" y="47549"/>
                  <a:pt x="22190" y="47701"/>
                </a:cubicBezTo>
                <a:lnTo>
                  <a:pt x="27022" y="50923"/>
                </a:lnTo>
                <a:cubicBezTo>
                  <a:pt x="26810" y="51713"/>
                  <a:pt x="26627" y="52473"/>
                  <a:pt x="26415" y="53203"/>
                </a:cubicBezTo>
                <a:cubicBezTo>
                  <a:pt x="25563" y="56121"/>
                  <a:pt x="24530" y="58765"/>
                  <a:pt x="23436" y="61166"/>
                </a:cubicBezTo>
                <a:lnTo>
                  <a:pt x="20731" y="58522"/>
                </a:lnTo>
                <a:cubicBezTo>
                  <a:pt x="20624" y="58400"/>
                  <a:pt x="20487" y="58340"/>
                  <a:pt x="20347" y="58340"/>
                </a:cubicBezTo>
                <a:cubicBezTo>
                  <a:pt x="20206" y="58340"/>
                  <a:pt x="20062" y="58400"/>
                  <a:pt x="19940" y="58522"/>
                </a:cubicBezTo>
                <a:cubicBezTo>
                  <a:pt x="19727" y="58735"/>
                  <a:pt x="19727" y="59100"/>
                  <a:pt x="19940" y="59312"/>
                </a:cubicBezTo>
                <a:lnTo>
                  <a:pt x="22919" y="62230"/>
                </a:lnTo>
                <a:lnTo>
                  <a:pt x="22554" y="62929"/>
                </a:lnTo>
                <a:cubicBezTo>
                  <a:pt x="21490" y="62200"/>
                  <a:pt x="19576" y="60862"/>
                  <a:pt x="18998" y="60558"/>
                </a:cubicBezTo>
                <a:cubicBezTo>
                  <a:pt x="18917" y="60513"/>
                  <a:pt x="18830" y="60492"/>
                  <a:pt x="18744" y="60492"/>
                </a:cubicBezTo>
                <a:cubicBezTo>
                  <a:pt x="18542" y="60492"/>
                  <a:pt x="18345" y="60609"/>
                  <a:pt x="18238" y="60802"/>
                </a:cubicBezTo>
                <a:cubicBezTo>
                  <a:pt x="18086" y="61075"/>
                  <a:pt x="18208" y="61410"/>
                  <a:pt x="18451" y="61562"/>
                </a:cubicBezTo>
                <a:cubicBezTo>
                  <a:pt x="18907" y="61774"/>
                  <a:pt x="20822" y="63081"/>
                  <a:pt x="22007" y="63872"/>
                </a:cubicBezTo>
                <a:cubicBezTo>
                  <a:pt x="20214" y="67094"/>
                  <a:pt x="18117" y="69768"/>
                  <a:pt x="15715" y="71866"/>
                </a:cubicBezTo>
                <a:lnTo>
                  <a:pt x="15624" y="71957"/>
                </a:lnTo>
                <a:cubicBezTo>
                  <a:pt x="15168" y="71714"/>
                  <a:pt x="14743" y="71440"/>
                  <a:pt x="14287" y="71167"/>
                </a:cubicBezTo>
                <a:cubicBezTo>
                  <a:pt x="16293" y="67337"/>
                  <a:pt x="17478" y="62686"/>
                  <a:pt x="17813" y="57337"/>
                </a:cubicBezTo>
                <a:lnTo>
                  <a:pt x="20852" y="56090"/>
                </a:lnTo>
                <a:cubicBezTo>
                  <a:pt x="21126" y="55969"/>
                  <a:pt x="21278" y="55634"/>
                  <a:pt x="21156" y="55361"/>
                </a:cubicBezTo>
                <a:cubicBezTo>
                  <a:pt x="21066" y="55135"/>
                  <a:pt x="20859" y="55010"/>
                  <a:pt x="20646" y="55010"/>
                </a:cubicBezTo>
                <a:cubicBezTo>
                  <a:pt x="20572" y="55010"/>
                  <a:pt x="20497" y="55025"/>
                  <a:pt x="20427" y="55057"/>
                </a:cubicBezTo>
                <a:lnTo>
                  <a:pt x="18056" y="56121"/>
                </a:lnTo>
                <a:lnTo>
                  <a:pt x="18056" y="55543"/>
                </a:lnTo>
                <a:lnTo>
                  <a:pt x="20974" y="53172"/>
                </a:lnTo>
                <a:cubicBezTo>
                  <a:pt x="21186" y="52960"/>
                  <a:pt x="21217" y="52625"/>
                  <a:pt x="21034" y="52352"/>
                </a:cubicBezTo>
                <a:cubicBezTo>
                  <a:pt x="20933" y="52233"/>
                  <a:pt x="20784" y="52171"/>
                  <a:pt x="20625" y="52171"/>
                </a:cubicBezTo>
                <a:cubicBezTo>
                  <a:pt x="20498" y="52171"/>
                  <a:pt x="20365" y="52210"/>
                  <a:pt x="20244" y="52291"/>
                </a:cubicBezTo>
                <a:lnTo>
                  <a:pt x="18056" y="54084"/>
                </a:lnTo>
                <a:cubicBezTo>
                  <a:pt x="18056" y="52656"/>
                  <a:pt x="17995" y="51166"/>
                  <a:pt x="17904" y="49707"/>
                </a:cubicBezTo>
                <a:cubicBezTo>
                  <a:pt x="17843" y="48887"/>
                  <a:pt x="17782" y="48066"/>
                  <a:pt x="17661" y="47245"/>
                </a:cubicBezTo>
                <a:lnTo>
                  <a:pt x="21460" y="44449"/>
                </a:lnTo>
                <a:cubicBezTo>
                  <a:pt x="21734" y="44266"/>
                  <a:pt x="21764" y="43932"/>
                  <a:pt x="21582" y="43689"/>
                </a:cubicBezTo>
                <a:cubicBezTo>
                  <a:pt x="21471" y="43542"/>
                  <a:pt x="21294" y="43461"/>
                  <a:pt x="21124" y="43461"/>
                </a:cubicBezTo>
                <a:cubicBezTo>
                  <a:pt x="21013" y="43461"/>
                  <a:pt x="20906" y="43495"/>
                  <a:pt x="20822" y="43567"/>
                </a:cubicBezTo>
                <a:lnTo>
                  <a:pt x="17509" y="45969"/>
                </a:lnTo>
                <a:cubicBezTo>
                  <a:pt x="17478" y="45604"/>
                  <a:pt x="17387" y="45178"/>
                  <a:pt x="17326" y="44783"/>
                </a:cubicBezTo>
                <a:lnTo>
                  <a:pt x="20123" y="41622"/>
                </a:lnTo>
                <a:cubicBezTo>
                  <a:pt x="20335" y="41379"/>
                  <a:pt x="20335" y="41045"/>
                  <a:pt x="20092" y="40801"/>
                </a:cubicBezTo>
                <a:cubicBezTo>
                  <a:pt x="19993" y="40717"/>
                  <a:pt x="19862" y="40671"/>
                  <a:pt x="19728" y="40671"/>
                </a:cubicBezTo>
                <a:cubicBezTo>
                  <a:pt x="19574" y="40671"/>
                  <a:pt x="19416" y="40732"/>
                  <a:pt x="19302" y="40862"/>
                </a:cubicBezTo>
                <a:lnTo>
                  <a:pt x="17083" y="43355"/>
                </a:lnTo>
                <a:cubicBezTo>
                  <a:pt x="16779" y="41531"/>
                  <a:pt x="16384" y="39646"/>
                  <a:pt x="15867" y="37549"/>
                </a:cubicBezTo>
                <a:cubicBezTo>
                  <a:pt x="15806" y="37215"/>
                  <a:pt x="15715" y="36850"/>
                  <a:pt x="15624" y="36516"/>
                </a:cubicBezTo>
                <a:lnTo>
                  <a:pt x="19211" y="34023"/>
                </a:lnTo>
                <a:cubicBezTo>
                  <a:pt x="19484" y="33810"/>
                  <a:pt x="19515" y="33476"/>
                  <a:pt x="19363" y="33263"/>
                </a:cubicBezTo>
                <a:cubicBezTo>
                  <a:pt x="19250" y="33095"/>
                  <a:pt x="19081" y="33007"/>
                  <a:pt x="18910" y="33007"/>
                </a:cubicBezTo>
                <a:cubicBezTo>
                  <a:pt x="18803" y="33007"/>
                  <a:pt x="18696" y="33041"/>
                  <a:pt x="18603" y="33111"/>
                </a:cubicBezTo>
                <a:lnTo>
                  <a:pt x="15320" y="35391"/>
                </a:lnTo>
                <a:lnTo>
                  <a:pt x="14955" y="34236"/>
                </a:lnTo>
                <a:lnTo>
                  <a:pt x="18208" y="31075"/>
                </a:lnTo>
                <a:cubicBezTo>
                  <a:pt x="18420" y="30862"/>
                  <a:pt x="18420" y="30528"/>
                  <a:pt x="18208" y="30285"/>
                </a:cubicBezTo>
                <a:cubicBezTo>
                  <a:pt x="18086" y="30163"/>
                  <a:pt x="17942" y="30102"/>
                  <a:pt x="17797" y="30102"/>
                </a:cubicBezTo>
                <a:cubicBezTo>
                  <a:pt x="17653" y="30102"/>
                  <a:pt x="17509" y="30163"/>
                  <a:pt x="17387" y="30285"/>
                </a:cubicBezTo>
                <a:lnTo>
                  <a:pt x="14712" y="33020"/>
                </a:lnTo>
                <a:cubicBezTo>
                  <a:pt x="14651" y="32959"/>
                  <a:pt x="14651" y="32868"/>
                  <a:pt x="14621" y="32747"/>
                </a:cubicBezTo>
                <a:cubicBezTo>
                  <a:pt x="13740" y="29768"/>
                  <a:pt x="12828" y="26637"/>
                  <a:pt x="12524" y="23476"/>
                </a:cubicBezTo>
                <a:lnTo>
                  <a:pt x="17539" y="22777"/>
                </a:lnTo>
                <a:cubicBezTo>
                  <a:pt x="17843" y="22716"/>
                  <a:pt x="18086" y="22412"/>
                  <a:pt x="17995" y="22108"/>
                </a:cubicBezTo>
                <a:cubicBezTo>
                  <a:pt x="17968" y="21839"/>
                  <a:pt x="17727" y="21642"/>
                  <a:pt x="17462" y="21642"/>
                </a:cubicBezTo>
                <a:cubicBezTo>
                  <a:pt x="17427" y="21642"/>
                  <a:pt x="17392" y="21645"/>
                  <a:pt x="17357" y="21652"/>
                </a:cubicBezTo>
                <a:lnTo>
                  <a:pt x="12402" y="22382"/>
                </a:lnTo>
                <a:cubicBezTo>
                  <a:pt x="12372" y="22047"/>
                  <a:pt x="12372" y="21713"/>
                  <a:pt x="12372" y="21409"/>
                </a:cubicBezTo>
                <a:lnTo>
                  <a:pt x="16019" y="19372"/>
                </a:lnTo>
                <a:cubicBezTo>
                  <a:pt x="16293" y="19221"/>
                  <a:pt x="16414" y="18886"/>
                  <a:pt x="16262" y="18613"/>
                </a:cubicBezTo>
                <a:cubicBezTo>
                  <a:pt x="16156" y="18443"/>
                  <a:pt x="15947" y="18333"/>
                  <a:pt x="15748" y="18333"/>
                </a:cubicBezTo>
                <a:cubicBezTo>
                  <a:pt x="15661" y="18333"/>
                  <a:pt x="15576" y="18354"/>
                  <a:pt x="15502" y="18400"/>
                </a:cubicBezTo>
                <a:lnTo>
                  <a:pt x="12372" y="20102"/>
                </a:lnTo>
                <a:cubicBezTo>
                  <a:pt x="12372" y="18157"/>
                  <a:pt x="12554" y="16303"/>
                  <a:pt x="12919" y="14509"/>
                </a:cubicBezTo>
                <a:lnTo>
                  <a:pt x="18694" y="14783"/>
                </a:lnTo>
                <a:cubicBezTo>
                  <a:pt x="18998" y="14783"/>
                  <a:pt x="19241" y="14570"/>
                  <a:pt x="19241" y="14266"/>
                </a:cubicBezTo>
                <a:cubicBezTo>
                  <a:pt x="19241" y="13962"/>
                  <a:pt x="19028" y="13689"/>
                  <a:pt x="18724" y="13689"/>
                </a:cubicBezTo>
                <a:lnTo>
                  <a:pt x="13101" y="13415"/>
                </a:lnTo>
                <a:cubicBezTo>
                  <a:pt x="13223" y="12959"/>
                  <a:pt x="13314" y="12533"/>
                  <a:pt x="13436" y="12138"/>
                </a:cubicBezTo>
                <a:lnTo>
                  <a:pt x="17965" y="11986"/>
                </a:lnTo>
                <a:cubicBezTo>
                  <a:pt x="18268" y="11986"/>
                  <a:pt x="18512" y="11713"/>
                  <a:pt x="18512" y="11409"/>
                </a:cubicBezTo>
                <a:cubicBezTo>
                  <a:pt x="18512" y="11105"/>
                  <a:pt x="18238" y="10862"/>
                  <a:pt x="17934" y="10862"/>
                </a:cubicBezTo>
                <a:lnTo>
                  <a:pt x="13770" y="10983"/>
                </a:lnTo>
                <a:cubicBezTo>
                  <a:pt x="14347" y="9281"/>
                  <a:pt x="15107" y="7640"/>
                  <a:pt x="15989" y="6150"/>
                </a:cubicBezTo>
                <a:cubicBezTo>
                  <a:pt x="16870" y="6302"/>
                  <a:pt x="19180" y="6728"/>
                  <a:pt x="20791" y="7001"/>
                </a:cubicBezTo>
                <a:cubicBezTo>
                  <a:pt x="20813" y="7004"/>
                  <a:pt x="20835" y="7005"/>
                  <a:pt x="20857" y="7005"/>
                </a:cubicBezTo>
                <a:cubicBezTo>
                  <a:pt x="21138" y="7005"/>
                  <a:pt x="21401" y="6827"/>
                  <a:pt x="21430" y="6546"/>
                </a:cubicBezTo>
                <a:cubicBezTo>
                  <a:pt x="21460" y="6242"/>
                  <a:pt x="21278" y="5938"/>
                  <a:pt x="20974" y="5907"/>
                </a:cubicBezTo>
                <a:lnTo>
                  <a:pt x="18390" y="5451"/>
                </a:lnTo>
                <a:cubicBezTo>
                  <a:pt x="17630" y="5299"/>
                  <a:pt x="17053" y="5208"/>
                  <a:pt x="16627" y="5147"/>
                </a:cubicBezTo>
                <a:cubicBezTo>
                  <a:pt x="17539" y="3780"/>
                  <a:pt x="18633" y="2503"/>
                  <a:pt x="19819" y="1439"/>
                </a:cubicBezTo>
                <a:cubicBezTo>
                  <a:pt x="20062" y="1257"/>
                  <a:pt x="20062" y="892"/>
                  <a:pt x="19879" y="649"/>
                </a:cubicBezTo>
                <a:cubicBezTo>
                  <a:pt x="19769" y="538"/>
                  <a:pt x="19618" y="485"/>
                  <a:pt x="19463" y="485"/>
                </a:cubicBezTo>
                <a:cubicBezTo>
                  <a:pt x="19321" y="485"/>
                  <a:pt x="19176" y="531"/>
                  <a:pt x="19059" y="618"/>
                </a:cubicBezTo>
                <a:cubicBezTo>
                  <a:pt x="17934" y="1621"/>
                  <a:pt x="16901" y="2807"/>
                  <a:pt x="15958" y="4114"/>
                </a:cubicBezTo>
                <a:cubicBezTo>
                  <a:pt x="15776" y="3080"/>
                  <a:pt x="15472" y="1591"/>
                  <a:pt x="15259" y="466"/>
                </a:cubicBezTo>
                <a:cubicBezTo>
                  <a:pt x="15206" y="198"/>
                  <a:pt x="14985" y="0"/>
                  <a:pt x="1472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5"/>
          <p:cNvGrpSpPr/>
          <p:nvPr/>
        </p:nvGrpSpPr>
        <p:grpSpPr>
          <a:xfrm flipH="1">
            <a:off x="4" y="4186207"/>
            <a:ext cx="1797073" cy="1033785"/>
            <a:chOff x="4875177" y="3789354"/>
            <a:chExt cx="2486954" cy="1430646"/>
          </a:xfrm>
        </p:grpSpPr>
        <p:sp>
          <p:nvSpPr>
            <p:cNvPr id="153" name="Google Shape;153;p5"/>
            <p:cNvSpPr/>
            <p:nvPr/>
          </p:nvSpPr>
          <p:spPr>
            <a:xfrm>
              <a:off x="4875177" y="3789354"/>
              <a:ext cx="2486954" cy="1425364"/>
            </a:xfrm>
            <a:custGeom>
              <a:avLst/>
              <a:gdLst/>
              <a:ahLst/>
              <a:cxnLst/>
              <a:rect l="l" t="t" r="r" b="b"/>
              <a:pathLst>
                <a:path w="61734" h="35382" extrusionOk="0">
                  <a:moveTo>
                    <a:pt x="54226" y="1"/>
                  </a:moveTo>
                  <a:cubicBezTo>
                    <a:pt x="40426" y="1"/>
                    <a:pt x="28633" y="8785"/>
                    <a:pt x="24225" y="21065"/>
                  </a:cubicBezTo>
                  <a:cubicBezTo>
                    <a:pt x="22098" y="20092"/>
                    <a:pt x="19727" y="19576"/>
                    <a:pt x="17204" y="19576"/>
                  </a:cubicBezTo>
                  <a:cubicBezTo>
                    <a:pt x="8176" y="19576"/>
                    <a:pt x="760" y="26536"/>
                    <a:pt x="0" y="35381"/>
                  </a:cubicBezTo>
                  <a:lnTo>
                    <a:pt x="61734" y="35381"/>
                  </a:lnTo>
                  <a:lnTo>
                    <a:pt x="61734" y="913"/>
                  </a:lnTo>
                  <a:cubicBezTo>
                    <a:pt x="59302" y="305"/>
                    <a:pt x="56810" y="1"/>
                    <a:pt x="54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5818775" y="4365850"/>
              <a:ext cx="1174050" cy="854150"/>
            </a:xfrm>
            <a:custGeom>
              <a:avLst/>
              <a:gdLst/>
              <a:ahLst/>
              <a:cxnLst/>
              <a:rect l="l" t="t" r="r" b="b"/>
              <a:pathLst>
                <a:path w="46962" h="34166" extrusionOk="0">
                  <a:moveTo>
                    <a:pt x="45502" y="1"/>
                  </a:moveTo>
                  <a:cubicBezTo>
                    <a:pt x="35624" y="2828"/>
                    <a:pt x="27691" y="10274"/>
                    <a:pt x="24225" y="19849"/>
                  </a:cubicBezTo>
                  <a:cubicBezTo>
                    <a:pt x="22098" y="18907"/>
                    <a:pt x="19727" y="18360"/>
                    <a:pt x="17204" y="18360"/>
                  </a:cubicBezTo>
                  <a:cubicBezTo>
                    <a:pt x="8176" y="18360"/>
                    <a:pt x="760" y="25320"/>
                    <a:pt x="0" y="34165"/>
                  </a:cubicBezTo>
                  <a:lnTo>
                    <a:pt x="46961" y="34165"/>
                  </a:lnTo>
                  <a:cubicBezTo>
                    <a:pt x="37752" y="29302"/>
                    <a:pt x="33192" y="20822"/>
                    <a:pt x="35928" y="11764"/>
                  </a:cubicBezTo>
                  <a:cubicBezTo>
                    <a:pt x="37265" y="7296"/>
                    <a:pt x="41034" y="3314"/>
                    <a:pt x="45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5"/>
          <p:cNvSpPr/>
          <p:nvPr/>
        </p:nvSpPr>
        <p:spPr>
          <a:xfrm rot="3269113">
            <a:off x="450600" y="4314363"/>
            <a:ext cx="400396" cy="426565"/>
          </a:xfrm>
          <a:custGeom>
            <a:avLst/>
            <a:gdLst/>
            <a:ahLst/>
            <a:cxnLst/>
            <a:rect l="l" t="t" r="r" b="b"/>
            <a:pathLst>
              <a:path w="25017" h="26652" extrusionOk="0">
                <a:moveTo>
                  <a:pt x="10987" y="1"/>
                </a:moveTo>
                <a:cubicBezTo>
                  <a:pt x="10771" y="1"/>
                  <a:pt x="10554" y="12"/>
                  <a:pt x="10335" y="36"/>
                </a:cubicBezTo>
                <a:cubicBezTo>
                  <a:pt x="8815" y="188"/>
                  <a:pt x="7417" y="948"/>
                  <a:pt x="6049" y="1678"/>
                </a:cubicBezTo>
                <a:cubicBezTo>
                  <a:pt x="5107" y="2164"/>
                  <a:pt x="244" y="3988"/>
                  <a:pt x="122" y="5264"/>
                </a:cubicBezTo>
                <a:cubicBezTo>
                  <a:pt x="1" y="6571"/>
                  <a:pt x="2402" y="7088"/>
                  <a:pt x="3283" y="7605"/>
                </a:cubicBezTo>
                <a:cubicBezTo>
                  <a:pt x="7569" y="10219"/>
                  <a:pt x="7751" y="14748"/>
                  <a:pt x="8299" y="19307"/>
                </a:cubicBezTo>
                <a:cubicBezTo>
                  <a:pt x="8329" y="19702"/>
                  <a:pt x="8390" y="20067"/>
                  <a:pt x="8663" y="20340"/>
                </a:cubicBezTo>
                <a:cubicBezTo>
                  <a:pt x="8819" y="20474"/>
                  <a:pt x="9021" y="20534"/>
                  <a:pt x="9229" y="20534"/>
                </a:cubicBezTo>
                <a:cubicBezTo>
                  <a:pt x="9589" y="20534"/>
                  <a:pt x="9971" y="20355"/>
                  <a:pt x="10183" y="20067"/>
                </a:cubicBezTo>
                <a:cubicBezTo>
                  <a:pt x="10517" y="19611"/>
                  <a:pt x="10639" y="19003"/>
                  <a:pt x="10669" y="18425"/>
                </a:cubicBezTo>
                <a:cubicBezTo>
                  <a:pt x="10882" y="16754"/>
                  <a:pt x="11065" y="15082"/>
                  <a:pt x="11247" y="13380"/>
                </a:cubicBezTo>
                <a:cubicBezTo>
                  <a:pt x="13496" y="17027"/>
                  <a:pt x="12128" y="21769"/>
                  <a:pt x="13192" y="25933"/>
                </a:cubicBezTo>
                <a:cubicBezTo>
                  <a:pt x="13283" y="26146"/>
                  <a:pt x="13344" y="26389"/>
                  <a:pt x="13527" y="26541"/>
                </a:cubicBezTo>
                <a:cubicBezTo>
                  <a:pt x="13635" y="26618"/>
                  <a:pt x="13749" y="26652"/>
                  <a:pt x="13864" y="26652"/>
                </a:cubicBezTo>
                <a:cubicBezTo>
                  <a:pt x="14294" y="26652"/>
                  <a:pt x="14733" y="26176"/>
                  <a:pt x="14925" y="25720"/>
                </a:cubicBezTo>
                <a:cubicBezTo>
                  <a:pt x="16323" y="23046"/>
                  <a:pt x="16445" y="19945"/>
                  <a:pt x="16323" y="16906"/>
                </a:cubicBezTo>
                <a:lnTo>
                  <a:pt x="16323" y="16906"/>
                </a:lnTo>
                <a:cubicBezTo>
                  <a:pt x="16749" y="18851"/>
                  <a:pt x="17083" y="21374"/>
                  <a:pt x="17326" y="22438"/>
                </a:cubicBezTo>
                <a:cubicBezTo>
                  <a:pt x="17673" y="23751"/>
                  <a:pt x="18303" y="23873"/>
                  <a:pt x="18524" y="23873"/>
                </a:cubicBezTo>
                <a:cubicBezTo>
                  <a:pt x="18574" y="23873"/>
                  <a:pt x="18603" y="23866"/>
                  <a:pt x="18603" y="23866"/>
                </a:cubicBezTo>
                <a:cubicBezTo>
                  <a:pt x="18643" y="23872"/>
                  <a:pt x="18683" y="23875"/>
                  <a:pt x="18722" y="23875"/>
                </a:cubicBezTo>
                <a:cubicBezTo>
                  <a:pt x="19491" y="23875"/>
                  <a:pt x="19850" y="22760"/>
                  <a:pt x="19879" y="21921"/>
                </a:cubicBezTo>
                <a:cubicBezTo>
                  <a:pt x="19940" y="19945"/>
                  <a:pt x="19879" y="18030"/>
                  <a:pt x="19727" y="16055"/>
                </a:cubicBezTo>
                <a:lnTo>
                  <a:pt x="19727" y="16055"/>
                </a:lnTo>
                <a:cubicBezTo>
                  <a:pt x="20457" y="17726"/>
                  <a:pt x="20730" y="20036"/>
                  <a:pt x="21338" y="20371"/>
                </a:cubicBezTo>
                <a:cubicBezTo>
                  <a:pt x="21515" y="20473"/>
                  <a:pt x="21681" y="20512"/>
                  <a:pt x="21833" y="20512"/>
                </a:cubicBezTo>
                <a:cubicBezTo>
                  <a:pt x="22358" y="20512"/>
                  <a:pt x="22706" y="20036"/>
                  <a:pt x="22706" y="20036"/>
                </a:cubicBezTo>
                <a:cubicBezTo>
                  <a:pt x="23709" y="17635"/>
                  <a:pt x="22736" y="15021"/>
                  <a:pt x="21490" y="12650"/>
                </a:cubicBezTo>
                <a:lnTo>
                  <a:pt x="21490" y="12650"/>
                </a:lnTo>
                <a:cubicBezTo>
                  <a:pt x="22250" y="13319"/>
                  <a:pt x="22888" y="14292"/>
                  <a:pt x="23344" y="14626"/>
                </a:cubicBezTo>
                <a:cubicBezTo>
                  <a:pt x="23508" y="14741"/>
                  <a:pt x="23665" y="14782"/>
                  <a:pt x="23807" y="14782"/>
                </a:cubicBezTo>
                <a:cubicBezTo>
                  <a:pt x="24193" y="14782"/>
                  <a:pt x="24469" y="14474"/>
                  <a:pt x="24469" y="14474"/>
                </a:cubicBezTo>
                <a:cubicBezTo>
                  <a:pt x="25016" y="13471"/>
                  <a:pt x="24469" y="12316"/>
                  <a:pt x="23952" y="11374"/>
                </a:cubicBezTo>
                <a:cubicBezTo>
                  <a:pt x="22433" y="8669"/>
                  <a:pt x="20518" y="6206"/>
                  <a:pt x="18390" y="3988"/>
                </a:cubicBezTo>
                <a:cubicBezTo>
                  <a:pt x="16385" y="1955"/>
                  <a:pt x="13804" y="1"/>
                  <a:pt x="109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5"/>
          <p:cNvGrpSpPr/>
          <p:nvPr/>
        </p:nvGrpSpPr>
        <p:grpSpPr>
          <a:xfrm rot="-10264305">
            <a:off x="1240260" y="3848207"/>
            <a:ext cx="334381" cy="133002"/>
            <a:chOff x="4881050" y="4329375"/>
            <a:chExt cx="334375" cy="133000"/>
          </a:xfrm>
        </p:grpSpPr>
        <p:sp>
          <p:nvSpPr>
            <p:cNvPr id="157" name="Google Shape;157;p5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5"/>
          <p:cNvGrpSpPr/>
          <p:nvPr/>
        </p:nvGrpSpPr>
        <p:grpSpPr>
          <a:xfrm rot="-9812961">
            <a:off x="8429852" y="1513612"/>
            <a:ext cx="334388" cy="133005"/>
            <a:chOff x="4881050" y="4329375"/>
            <a:chExt cx="334375" cy="133000"/>
          </a:xfrm>
        </p:grpSpPr>
        <p:sp>
          <p:nvSpPr>
            <p:cNvPr id="160" name="Google Shape;160;p5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5"/>
          <p:cNvGrpSpPr/>
          <p:nvPr/>
        </p:nvGrpSpPr>
        <p:grpSpPr>
          <a:xfrm rot="-10098802">
            <a:off x="4419067" y="1409616"/>
            <a:ext cx="331141" cy="131711"/>
            <a:chOff x="4881050" y="4329375"/>
            <a:chExt cx="334375" cy="133000"/>
          </a:xfrm>
        </p:grpSpPr>
        <p:sp>
          <p:nvSpPr>
            <p:cNvPr id="163" name="Google Shape;163;p5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10800000">
            <a:off x="4296955" y="182058"/>
            <a:ext cx="550080" cy="218798"/>
            <a:chOff x="4881050" y="4329375"/>
            <a:chExt cx="334375" cy="133000"/>
          </a:xfrm>
        </p:grpSpPr>
        <p:sp>
          <p:nvSpPr>
            <p:cNvPr id="166" name="Google Shape;166;p5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5"/>
          <p:cNvGrpSpPr/>
          <p:nvPr/>
        </p:nvGrpSpPr>
        <p:grpSpPr>
          <a:xfrm rot="9296660">
            <a:off x="5444178" y="4465218"/>
            <a:ext cx="334376" cy="133000"/>
            <a:chOff x="4881050" y="4329375"/>
            <a:chExt cx="334375" cy="133000"/>
          </a:xfrm>
        </p:grpSpPr>
        <p:sp>
          <p:nvSpPr>
            <p:cNvPr id="169" name="Google Shape;169;p5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5"/>
          <p:cNvGrpSpPr/>
          <p:nvPr/>
        </p:nvGrpSpPr>
        <p:grpSpPr>
          <a:xfrm rot="9484956">
            <a:off x="3661391" y="4282535"/>
            <a:ext cx="242314" cy="96382"/>
            <a:chOff x="4881050" y="4329375"/>
            <a:chExt cx="334375" cy="133000"/>
          </a:xfrm>
        </p:grpSpPr>
        <p:sp>
          <p:nvSpPr>
            <p:cNvPr id="172" name="Google Shape;172;p5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5"/>
          <p:cNvGrpSpPr/>
          <p:nvPr/>
        </p:nvGrpSpPr>
        <p:grpSpPr>
          <a:xfrm rot="-8348715">
            <a:off x="7923349" y="4432239"/>
            <a:ext cx="500123" cy="198966"/>
            <a:chOff x="4881050" y="4329375"/>
            <a:chExt cx="334375" cy="133000"/>
          </a:xfrm>
        </p:grpSpPr>
        <p:sp>
          <p:nvSpPr>
            <p:cNvPr id="175" name="Google Shape;175;p5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5"/>
          <p:cNvGrpSpPr/>
          <p:nvPr/>
        </p:nvGrpSpPr>
        <p:grpSpPr>
          <a:xfrm rot="-9325839">
            <a:off x="475717" y="2267676"/>
            <a:ext cx="550062" cy="218791"/>
            <a:chOff x="4881050" y="4329375"/>
            <a:chExt cx="334375" cy="133000"/>
          </a:xfrm>
        </p:grpSpPr>
        <p:sp>
          <p:nvSpPr>
            <p:cNvPr id="178" name="Google Shape;178;p5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1051294" y="862629"/>
            <a:ext cx="6818864" cy="1586266"/>
            <a:chOff x="183978" y="2168336"/>
            <a:chExt cx="5341426" cy="1242571"/>
          </a:xfrm>
        </p:grpSpPr>
        <p:sp>
          <p:nvSpPr>
            <p:cNvPr id="181" name="Google Shape;181;p5"/>
            <p:cNvSpPr/>
            <p:nvPr/>
          </p:nvSpPr>
          <p:spPr>
            <a:xfrm>
              <a:off x="5393904" y="3338707"/>
              <a:ext cx="72225" cy="72200"/>
            </a:xfrm>
            <a:custGeom>
              <a:avLst/>
              <a:gdLst/>
              <a:ahLst/>
              <a:cxnLst/>
              <a:rect l="l" t="t" r="r" b="b"/>
              <a:pathLst>
                <a:path w="2889" h="2888" extrusionOk="0">
                  <a:moveTo>
                    <a:pt x="1460" y="0"/>
                  </a:moveTo>
                  <a:cubicBezTo>
                    <a:pt x="669" y="0"/>
                    <a:pt x="1" y="669"/>
                    <a:pt x="1" y="1459"/>
                  </a:cubicBezTo>
                  <a:cubicBezTo>
                    <a:pt x="1" y="2249"/>
                    <a:pt x="669" y="2888"/>
                    <a:pt x="1460" y="2888"/>
                  </a:cubicBezTo>
                  <a:cubicBezTo>
                    <a:pt x="2250" y="2888"/>
                    <a:pt x="2888" y="2249"/>
                    <a:pt x="2888" y="1459"/>
                  </a:cubicBezTo>
                  <a:cubicBezTo>
                    <a:pt x="2888" y="669"/>
                    <a:pt x="2250" y="0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5447104" y="3211807"/>
              <a:ext cx="78300" cy="77525"/>
            </a:xfrm>
            <a:custGeom>
              <a:avLst/>
              <a:gdLst/>
              <a:ahLst/>
              <a:cxnLst/>
              <a:rect l="l" t="t" r="r" b="b"/>
              <a:pathLst>
                <a:path w="3132" h="3101" extrusionOk="0">
                  <a:moveTo>
                    <a:pt x="1581" y="0"/>
                  </a:moveTo>
                  <a:cubicBezTo>
                    <a:pt x="699" y="0"/>
                    <a:pt x="0" y="669"/>
                    <a:pt x="0" y="1550"/>
                  </a:cubicBezTo>
                  <a:cubicBezTo>
                    <a:pt x="0" y="2432"/>
                    <a:pt x="699" y="3101"/>
                    <a:pt x="1581" y="3101"/>
                  </a:cubicBezTo>
                  <a:cubicBezTo>
                    <a:pt x="2432" y="3101"/>
                    <a:pt x="3131" y="2432"/>
                    <a:pt x="3131" y="1550"/>
                  </a:cubicBezTo>
                  <a:cubicBezTo>
                    <a:pt x="3131" y="669"/>
                    <a:pt x="2432" y="0"/>
                    <a:pt x="1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5448629" y="3055257"/>
              <a:ext cx="47125" cy="47150"/>
            </a:xfrm>
            <a:custGeom>
              <a:avLst/>
              <a:gdLst/>
              <a:ahLst/>
              <a:cxnLst/>
              <a:rect l="l" t="t" r="r" b="b"/>
              <a:pathLst>
                <a:path w="1885" h="1886" extrusionOk="0">
                  <a:moveTo>
                    <a:pt x="942" y="1"/>
                  </a:moveTo>
                  <a:cubicBezTo>
                    <a:pt x="395" y="1"/>
                    <a:pt x="0" y="396"/>
                    <a:pt x="0" y="943"/>
                  </a:cubicBezTo>
                  <a:cubicBezTo>
                    <a:pt x="0" y="1460"/>
                    <a:pt x="395" y="1885"/>
                    <a:pt x="942" y="1885"/>
                  </a:cubicBezTo>
                  <a:cubicBezTo>
                    <a:pt x="1459" y="1885"/>
                    <a:pt x="1885" y="1460"/>
                    <a:pt x="1885" y="943"/>
                  </a:cubicBezTo>
                  <a:cubicBezTo>
                    <a:pt x="1885" y="396"/>
                    <a:pt x="1459" y="1"/>
                    <a:pt x="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83978" y="2932155"/>
              <a:ext cx="88950" cy="77375"/>
            </a:xfrm>
            <a:custGeom>
              <a:avLst/>
              <a:gdLst/>
              <a:ahLst/>
              <a:cxnLst/>
              <a:rect l="l" t="t" r="r" b="b"/>
              <a:pathLst>
                <a:path w="3558" h="3095" extrusionOk="0">
                  <a:moveTo>
                    <a:pt x="1749" y="1"/>
                  </a:moveTo>
                  <a:cubicBezTo>
                    <a:pt x="1516" y="1"/>
                    <a:pt x="1282" y="50"/>
                    <a:pt x="1065" y="155"/>
                  </a:cubicBezTo>
                  <a:cubicBezTo>
                    <a:pt x="305" y="580"/>
                    <a:pt x="1" y="1492"/>
                    <a:pt x="396" y="2252"/>
                  </a:cubicBezTo>
                  <a:cubicBezTo>
                    <a:pt x="652" y="2785"/>
                    <a:pt x="1208" y="3094"/>
                    <a:pt x="1779" y="3094"/>
                  </a:cubicBezTo>
                  <a:cubicBezTo>
                    <a:pt x="2022" y="3094"/>
                    <a:pt x="2267" y="3038"/>
                    <a:pt x="2493" y="2921"/>
                  </a:cubicBezTo>
                  <a:cubicBezTo>
                    <a:pt x="3253" y="2556"/>
                    <a:pt x="3557" y="1614"/>
                    <a:pt x="3162" y="854"/>
                  </a:cubicBezTo>
                  <a:cubicBezTo>
                    <a:pt x="2902" y="311"/>
                    <a:pt x="2331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228828" y="2852905"/>
              <a:ext cx="53975" cy="47350"/>
            </a:xfrm>
            <a:custGeom>
              <a:avLst/>
              <a:gdLst/>
              <a:ahLst/>
              <a:cxnLst/>
              <a:rect l="l" t="t" r="r" b="b"/>
              <a:pathLst>
                <a:path w="2159" h="1894" extrusionOk="0">
                  <a:moveTo>
                    <a:pt x="1081" y="1"/>
                  </a:moveTo>
                  <a:cubicBezTo>
                    <a:pt x="936" y="1"/>
                    <a:pt x="786" y="33"/>
                    <a:pt x="639" y="103"/>
                  </a:cubicBezTo>
                  <a:cubicBezTo>
                    <a:pt x="183" y="376"/>
                    <a:pt x="0" y="923"/>
                    <a:pt x="243" y="1379"/>
                  </a:cubicBezTo>
                  <a:cubicBezTo>
                    <a:pt x="396" y="1707"/>
                    <a:pt x="738" y="1893"/>
                    <a:pt x="1098" y="1893"/>
                  </a:cubicBezTo>
                  <a:cubicBezTo>
                    <a:pt x="1239" y="1893"/>
                    <a:pt x="1383" y="1865"/>
                    <a:pt x="1520" y="1805"/>
                  </a:cubicBezTo>
                  <a:cubicBezTo>
                    <a:pt x="1976" y="1562"/>
                    <a:pt x="2158" y="1015"/>
                    <a:pt x="1946" y="528"/>
                  </a:cubicBezTo>
                  <a:cubicBezTo>
                    <a:pt x="1772" y="203"/>
                    <a:pt x="1443" y="1"/>
                    <a:pt x="1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3523475" y="2492811"/>
              <a:ext cx="72225" cy="72225"/>
            </a:xfrm>
            <a:custGeom>
              <a:avLst/>
              <a:gdLst/>
              <a:ahLst/>
              <a:cxnLst/>
              <a:rect l="l" t="t" r="r" b="b"/>
              <a:pathLst>
                <a:path w="2889" h="2889" extrusionOk="0">
                  <a:moveTo>
                    <a:pt x="1460" y="1"/>
                  </a:moveTo>
                  <a:cubicBezTo>
                    <a:pt x="639" y="1"/>
                    <a:pt x="1" y="639"/>
                    <a:pt x="1" y="1429"/>
                  </a:cubicBezTo>
                  <a:cubicBezTo>
                    <a:pt x="1" y="2220"/>
                    <a:pt x="639" y="2888"/>
                    <a:pt x="1460" y="2888"/>
                  </a:cubicBezTo>
                  <a:cubicBezTo>
                    <a:pt x="2250" y="2888"/>
                    <a:pt x="2888" y="2220"/>
                    <a:pt x="2888" y="1429"/>
                  </a:cubicBezTo>
                  <a:cubicBezTo>
                    <a:pt x="2888" y="639"/>
                    <a:pt x="2250" y="1"/>
                    <a:pt x="1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439900" y="2425961"/>
              <a:ext cx="59275" cy="58525"/>
            </a:xfrm>
            <a:custGeom>
              <a:avLst/>
              <a:gdLst/>
              <a:ahLst/>
              <a:cxnLst/>
              <a:rect l="l" t="t" r="r" b="b"/>
              <a:pathLst>
                <a:path w="2371" h="2341" extrusionOk="0">
                  <a:moveTo>
                    <a:pt x="1185" y="0"/>
                  </a:moveTo>
                  <a:cubicBezTo>
                    <a:pt x="517" y="0"/>
                    <a:pt x="0" y="517"/>
                    <a:pt x="0" y="1185"/>
                  </a:cubicBezTo>
                  <a:cubicBezTo>
                    <a:pt x="0" y="1824"/>
                    <a:pt x="517" y="2341"/>
                    <a:pt x="1185" y="2341"/>
                  </a:cubicBezTo>
                  <a:cubicBezTo>
                    <a:pt x="1824" y="2341"/>
                    <a:pt x="2371" y="1824"/>
                    <a:pt x="2371" y="1185"/>
                  </a:cubicBezTo>
                  <a:cubicBezTo>
                    <a:pt x="2371" y="517"/>
                    <a:pt x="1824" y="0"/>
                    <a:pt x="1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3493075" y="2335511"/>
              <a:ext cx="78300" cy="78300"/>
            </a:xfrm>
            <a:custGeom>
              <a:avLst/>
              <a:gdLst/>
              <a:ahLst/>
              <a:cxnLst/>
              <a:rect l="l" t="t" r="r" b="b"/>
              <a:pathLst>
                <a:path w="3132" h="3132" extrusionOk="0">
                  <a:moveTo>
                    <a:pt x="1551" y="1"/>
                  </a:moveTo>
                  <a:cubicBezTo>
                    <a:pt x="730" y="1"/>
                    <a:pt x="1" y="700"/>
                    <a:pt x="1" y="1582"/>
                  </a:cubicBezTo>
                  <a:cubicBezTo>
                    <a:pt x="1" y="2433"/>
                    <a:pt x="700" y="3132"/>
                    <a:pt x="1551" y="3132"/>
                  </a:cubicBezTo>
                  <a:cubicBezTo>
                    <a:pt x="2432" y="3132"/>
                    <a:pt x="3131" y="2433"/>
                    <a:pt x="3131" y="1582"/>
                  </a:cubicBezTo>
                  <a:cubicBezTo>
                    <a:pt x="3131" y="700"/>
                    <a:pt x="2432" y="1"/>
                    <a:pt x="15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3464975" y="2262586"/>
              <a:ext cx="38000" cy="38000"/>
            </a:xfrm>
            <a:custGeom>
              <a:avLst/>
              <a:gdLst/>
              <a:ahLst/>
              <a:cxnLst/>
              <a:rect l="l" t="t" r="r" b="b"/>
              <a:pathLst>
                <a:path w="1520" h="1520" extrusionOk="0">
                  <a:moveTo>
                    <a:pt x="760" y="0"/>
                  </a:moveTo>
                  <a:cubicBezTo>
                    <a:pt x="334" y="0"/>
                    <a:pt x="0" y="334"/>
                    <a:pt x="0" y="760"/>
                  </a:cubicBezTo>
                  <a:cubicBezTo>
                    <a:pt x="0" y="1185"/>
                    <a:pt x="334" y="1520"/>
                    <a:pt x="760" y="1520"/>
                  </a:cubicBezTo>
                  <a:cubicBezTo>
                    <a:pt x="1155" y="1520"/>
                    <a:pt x="1520" y="1185"/>
                    <a:pt x="1520" y="760"/>
                  </a:cubicBezTo>
                  <a:cubicBezTo>
                    <a:pt x="1520" y="334"/>
                    <a:pt x="1155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3515875" y="2168336"/>
              <a:ext cx="47900" cy="47900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943" y="1"/>
                  </a:moveTo>
                  <a:cubicBezTo>
                    <a:pt x="426" y="1"/>
                    <a:pt x="1" y="426"/>
                    <a:pt x="1" y="943"/>
                  </a:cubicBezTo>
                  <a:cubicBezTo>
                    <a:pt x="1" y="1490"/>
                    <a:pt x="426" y="1916"/>
                    <a:pt x="943" y="1916"/>
                  </a:cubicBezTo>
                  <a:cubicBezTo>
                    <a:pt x="1490" y="1916"/>
                    <a:pt x="1916" y="1490"/>
                    <a:pt x="1916" y="943"/>
                  </a:cubicBezTo>
                  <a:cubicBezTo>
                    <a:pt x="1916" y="426"/>
                    <a:pt x="1490" y="1"/>
                    <a:pt x="9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CUSTOM_10">
    <p:bg>
      <p:bgPr>
        <a:solidFill>
          <a:srgbClr val="78B3F9">
            <a:alpha val="55870"/>
          </a:srgbClr>
        </a:solidFill>
        <a:effectLst/>
      </p:bgPr>
    </p:bg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25"/>
          <p:cNvSpPr/>
          <p:nvPr/>
        </p:nvSpPr>
        <p:spPr>
          <a:xfrm flipH="1">
            <a:off x="7614425" y="2098300"/>
            <a:ext cx="1274000" cy="375450"/>
          </a:xfrm>
          <a:custGeom>
            <a:avLst/>
            <a:gdLst/>
            <a:ahLst/>
            <a:cxnLst/>
            <a:rect l="l" t="t" r="r" b="b"/>
            <a:pathLst>
              <a:path w="50960" h="15018" extrusionOk="0">
                <a:moveTo>
                  <a:pt x="16949" y="1"/>
                </a:moveTo>
                <a:cubicBezTo>
                  <a:pt x="8438" y="1"/>
                  <a:pt x="7058" y="9326"/>
                  <a:pt x="7058" y="9326"/>
                </a:cubicBezTo>
                <a:cubicBezTo>
                  <a:pt x="7058" y="9326"/>
                  <a:pt x="6089" y="7764"/>
                  <a:pt x="3201" y="7764"/>
                </a:cubicBezTo>
                <a:cubicBezTo>
                  <a:pt x="3143" y="7764"/>
                  <a:pt x="3084" y="7764"/>
                  <a:pt x="3025" y="7765"/>
                </a:cubicBezTo>
                <a:cubicBezTo>
                  <a:pt x="33" y="7863"/>
                  <a:pt x="1" y="14107"/>
                  <a:pt x="456" y="14562"/>
                </a:cubicBezTo>
                <a:cubicBezTo>
                  <a:pt x="767" y="14892"/>
                  <a:pt x="4988" y="15017"/>
                  <a:pt x="10846" y="15017"/>
                </a:cubicBezTo>
                <a:cubicBezTo>
                  <a:pt x="25194" y="15017"/>
                  <a:pt x="49369" y="14267"/>
                  <a:pt x="50016" y="13944"/>
                </a:cubicBezTo>
                <a:cubicBezTo>
                  <a:pt x="50959" y="13521"/>
                  <a:pt x="50406" y="10757"/>
                  <a:pt x="45984" y="8481"/>
                </a:cubicBezTo>
                <a:cubicBezTo>
                  <a:pt x="44978" y="7964"/>
                  <a:pt x="44005" y="7764"/>
                  <a:pt x="43101" y="7764"/>
                </a:cubicBezTo>
                <a:cubicBezTo>
                  <a:pt x="40028" y="7764"/>
                  <a:pt x="37756" y="10074"/>
                  <a:pt x="37756" y="10074"/>
                </a:cubicBezTo>
                <a:cubicBezTo>
                  <a:pt x="37756" y="10074"/>
                  <a:pt x="37789" y="6887"/>
                  <a:pt x="33886" y="5912"/>
                </a:cubicBezTo>
                <a:cubicBezTo>
                  <a:pt x="33465" y="5803"/>
                  <a:pt x="33062" y="5754"/>
                  <a:pt x="32678" y="5754"/>
                </a:cubicBezTo>
                <a:cubicBezTo>
                  <a:pt x="29512" y="5754"/>
                  <a:pt x="27675" y="9066"/>
                  <a:pt x="27675" y="9066"/>
                </a:cubicBezTo>
                <a:cubicBezTo>
                  <a:pt x="27675" y="9066"/>
                  <a:pt x="26927" y="611"/>
                  <a:pt x="17724" y="26"/>
                </a:cubicBezTo>
                <a:cubicBezTo>
                  <a:pt x="17459" y="9"/>
                  <a:pt x="17201" y="1"/>
                  <a:pt x="169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25"/>
          <p:cNvSpPr/>
          <p:nvPr/>
        </p:nvSpPr>
        <p:spPr>
          <a:xfrm flipH="1">
            <a:off x="605950" y="582975"/>
            <a:ext cx="1239825" cy="366300"/>
          </a:xfrm>
          <a:custGeom>
            <a:avLst/>
            <a:gdLst/>
            <a:ahLst/>
            <a:cxnLst/>
            <a:rect l="l" t="t" r="r" b="b"/>
            <a:pathLst>
              <a:path w="49593" h="14652" extrusionOk="0">
                <a:moveTo>
                  <a:pt x="16504" y="0"/>
                </a:moveTo>
                <a:cubicBezTo>
                  <a:pt x="8212" y="0"/>
                  <a:pt x="6830" y="9096"/>
                  <a:pt x="6830" y="9096"/>
                </a:cubicBezTo>
                <a:cubicBezTo>
                  <a:pt x="6830" y="9096"/>
                  <a:pt x="5911" y="7596"/>
                  <a:pt x="3183" y="7596"/>
                </a:cubicBezTo>
                <a:cubicBezTo>
                  <a:pt x="3099" y="7596"/>
                  <a:pt x="3014" y="7597"/>
                  <a:pt x="2927" y="7600"/>
                </a:cubicBezTo>
                <a:cubicBezTo>
                  <a:pt x="33" y="7665"/>
                  <a:pt x="1" y="13746"/>
                  <a:pt x="391" y="14202"/>
                </a:cubicBezTo>
                <a:cubicBezTo>
                  <a:pt x="708" y="14529"/>
                  <a:pt x="4756" y="14652"/>
                  <a:pt x="10386" y="14652"/>
                </a:cubicBezTo>
                <a:cubicBezTo>
                  <a:pt x="24353" y="14652"/>
                  <a:pt x="48057" y="13894"/>
                  <a:pt x="48682" y="13616"/>
                </a:cubicBezTo>
                <a:cubicBezTo>
                  <a:pt x="49593" y="13194"/>
                  <a:pt x="49073" y="10494"/>
                  <a:pt x="44748" y="8283"/>
                </a:cubicBezTo>
                <a:cubicBezTo>
                  <a:pt x="43767" y="7782"/>
                  <a:pt x="42820" y="7588"/>
                  <a:pt x="41942" y="7588"/>
                </a:cubicBezTo>
                <a:cubicBezTo>
                  <a:pt x="38945" y="7588"/>
                  <a:pt x="36748" y="9844"/>
                  <a:pt x="36748" y="9844"/>
                </a:cubicBezTo>
                <a:cubicBezTo>
                  <a:pt x="36748" y="9844"/>
                  <a:pt x="36748" y="6722"/>
                  <a:pt x="32943" y="5779"/>
                </a:cubicBezTo>
                <a:cubicBezTo>
                  <a:pt x="32536" y="5674"/>
                  <a:pt x="32147" y="5627"/>
                  <a:pt x="31776" y="5627"/>
                </a:cubicBezTo>
                <a:cubicBezTo>
                  <a:pt x="28712" y="5627"/>
                  <a:pt x="26927" y="8836"/>
                  <a:pt x="26927" y="8836"/>
                </a:cubicBezTo>
                <a:cubicBezTo>
                  <a:pt x="26927" y="8836"/>
                  <a:pt x="26211" y="609"/>
                  <a:pt x="17236" y="23"/>
                </a:cubicBezTo>
                <a:cubicBezTo>
                  <a:pt x="16986" y="8"/>
                  <a:pt x="16742" y="0"/>
                  <a:pt x="165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25"/>
          <p:cNvSpPr txBox="1">
            <a:spLocks noGrp="1"/>
          </p:cNvSpPr>
          <p:nvPr>
            <p:ph type="title"/>
          </p:nvPr>
        </p:nvSpPr>
        <p:spPr>
          <a:xfrm flipH="1">
            <a:off x="1845775" y="949275"/>
            <a:ext cx="4045200" cy="8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66" name="Google Shape;966;p25"/>
          <p:cNvSpPr txBox="1">
            <a:spLocks noGrp="1"/>
          </p:cNvSpPr>
          <p:nvPr>
            <p:ph type="subTitle" idx="1"/>
          </p:nvPr>
        </p:nvSpPr>
        <p:spPr>
          <a:xfrm flipH="1">
            <a:off x="2278675" y="1813825"/>
            <a:ext cx="36123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1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7" name="Google Shape;967;p2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87600" y="906679"/>
            <a:ext cx="2615100" cy="17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68" name="Google Shape;968;p25"/>
          <p:cNvGrpSpPr/>
          <p:nvPr/>
        </p:nvGrpSpPr>
        <p:grpSpPr>
          <a:xfrm flipH="1">
            <a:off x="0" y="2367677"/>
            <a:ext cx="9143801" cy="2775653"/>
            <a:chOff x="238125" y="2163900"/>
            <a:chExt cx="5531975" cy="2235006"/>
          </a:xfrm>
        </p:grpSpPr>
        <p:sp>
          <p:nvSpPr>
            <p:cNvPr id="969" name="Google Shape;969;p25"/>
            <p:cNvSpPr/>
            <p:nvPr/>
          </p:nvSpPr>
          <p:spPr>
            <a:xfrm>
              <a:off x="238131" y="2317581"/>
              <a:ext cx="5255494" cy="2081325"/>
            </a:xfrm>
            <a:custGeom>
              <a:avLst/>
              <a:gdLst/>
              <a:ahLst/>
              <a:cxnLst/>
              <a:rect l="l" t="t" r="r" b="b"/>
              <a:pathLst>
                <a:path w="185920" h="83253" extrusionOk="0">
                  <a:moveTo>
                    <a:pt x="111869" y="24294"/>
                  </a:moveTo>
                  <a:cubicBezTo>
                    <a:pt x="92415" y="39465"/>
                    <a:pt x="60466" y="59554"/>
                    <a:pt x="0" y="57987"/>
                  </a:cubicBezTo>
                  <a:lnTo>
                    <a:pt x="0" y="83252"/>
                  </a:lnTo>
                  <a:lnTo>
                    <a:pt x="185919" y="83252"/>
                  </a:lnTo>
                  <a:lnTo>
                    <a:pt x="185919" y="2341"/>
                  </a:lnTo>
                  <a:cubicBezTo>
                    <a:pt x="156549" y="1"/>
                    <a:pt x="129856" y="10293"/>
                    <a:pt x="111869" y="24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238125" y="2163900"/>
              <a:ext cx="5531975" cy="2235000"/>
            </a:xfrm>
            <a:custGeom>
              <a:avLst/>
              <a:gdLst/>
              <a:ahLst/>
              <a:cxnLst/>
              <a:rect l="l" t="t" r="r" b="b"/>
              <a:pathLst>
                <a:path w="221279" h="89400" extrusionOk="0">
                  <a:moveTo>
                    <a:pt x="172791" y="21636"/>
                  </a:moveTo>
                  <a:lnTo>
                    <a:pt x="172969" y="22052"/>
                  </a:lnTo>
                  <a:cubicBezTo>
                    <a:pt x="172890" y="21914"/>
                    <a:pt x="172830" y="21775"/>
                    <a:pt x="172791" y="21636"/>
                  </a:cubicBezTo>
                  <a:close/>
                  <a:moveTo>
                    <a:pt x="176023" y="22449"/>
                  </a:moveTo>
                  <a:lnTo>
                    <a:pt x="176023" y="22449"/>
                  </a:lnTo>
                  <a:cubicBezTo>
                    <a:pt x="175706" y="22687"/>
                    <a:pt x="175547" y="22945"/>
                    <a:pt x="175607" y="23183"/>
                  </a:cubicBezTo>
                  <a:lnTo>
                    <a:pt x="175587" y="23203"/>
                  </a:lnTo>
                  <a:cubicBezTo>
                    <a:pt x="175289" y="23401"/>
                    <a:pt x="175032" y="23659"/>
                    <a:pt x="174833" y="23956"/>
                  </a:cubicBezTo>
                  <a:cubicBezTo>
                    <a:pt x="174913" y="23560"/>
                    <a:pt x="175012" y="23163"/>
                    <a:pt x="175131" y="22766"/>
                  </a:cubicBezTo>
                  <a:lnTo>
                    <a:pt x="175210" y="22747"/>
                  </a:lnTo>
                  <a:lnTo>
                    <a:pt x="175250" y="22747"/>
                  </a:lnTo>
                  <a:lnTo>
                    <a:pt x="175369" y="22727"/>
                  </a:lnTo>
                  <a:lnTo>
                    <a:pt x="175488" y="22687"/>
                  </a:lnTo>
                  <a:cubicBezTo>
                    <a:pt x="175567" y="22647"/>
                    <a:pt x="175646" y="22608"/>
                    <a:pt x="175745" y="22568"/>
                  </a:cubicBezTo>
                  <a:cubicBezTo>
                    <a:pt x="175825" y="22528"/>
                    <a:pt x="175924" y="22489"/>
                    <a:pt x="176023" y="22449"/>
                  </a:cubicBezTo>
                  <a:close/>
                  <a:moveTo>
                    <a:pt x="179117" y="22429"/>
                  </a:moveTo>
                  <a:lnTo>
                    <a:pt x="179117" y="22429"/>
                  </a:lnTo>
                  <a:cubicBezTo>
                    <a:pt x="177748" y="23639"/>
                    <a:pt x="176340" y="24908"/>
                    <a:pt x="174873" y="26217"/>
                  </a:cubicBezTo>
                  <a:cubicBezTo>
                    <a:pt x="174734" y="25523"/>
                    <a:pt x="174714" y="24829"/>
                    <a:pt x="174813" y="24135"/>
                  </a:cubicBezTo>
                  <a:cubicBezTo>
                    <a:pt x="174893" y="23956"/>
                    <a:pt x="175012" y="23817"/>
                    <a:pt x="175151" y="23679"/>
                  </a:cubicBezTo>
                  <a:cubicBezTo>
                    <a:pt x="175309" y="23520"/>
                    <a:pt x="175488" y="23361"/>
                    <a:pt x="175686" y="23242"/>
                  </a:cubicBezTo>
                  <a:cubicBezTo>
                    <a:pt x="175739" y="23254"/>
                    <a:pt x="175838" y="23269"/>
                    <a:pt x="175993" y="23269"/>
                  </a:cubicBezTo>
                  <a:cubicBezTo>
                    <a:pt x="176359" y="23269"/>
                    <a:pt x="177037" y="23184"/>
                    <a:pt x="178165" y="22766"/>
                  </a:cubicBezTo>
                  <a:cubicBezTo>
                    <a:pt x="178522" y="22628"/>
                    <a:pt x="178839" y="22528"/>
                    <a:pt x="179117" y="22429"/>
                  </a:cubicBezTo>
                  <a:close/>
                  <a:moveTo>
                    <a:pt x="161427" y="0"/>
                  </a:moveTo>
                  <a:lnTo>
                    <a:pt x="161467" y="20"/>
                  </a:lnTo>
                  <a:lnTo>
                    <a:pt x="161487" y="20"/>
                  </a:lnTo>
                  <a:lnTo>
                    <a:pt x="161507" y="40"/>
                  </a:lnTo>
                  <a:lnTo>
                    <a:pt x="161526" y="40"/>
                  </a:lnTo>
                  <a:lnTo>
                    <a:pt x="161546" y="60"/>
                  </a:lnTo>
                  <a:lnTo>
                    <a:pt x="161586" y="60"/>
                  </a:lnTo>
                  <a:lnTo>
                    <a:pt x="161606" y="79"/>
                  </a:lnTo>
                  <a:cubicBezTo>
                    <a:pt x="161606" y="79"/>
                    <a:pt x="161626" y="99"/>
                    <a:pt x="161626" y="99"/>
                  </a:cubicBezTo>
                  <a:lnTo>
                    <a:pt x="161645" y="99"/>
                  </a:lnTo>
                  <a:lnTo>
                    <a:pt x="161685" y="139"/>
                  </a:lnTo>
                  <a:lnTo>
                    <a:pt x="161725" y="139"/>
                  </a:lnTo>
                  <a:lnTo>
                    <a:pt x="161764" y="179"/>
                  </a:lnTo>
                  <a:lnTo>
                    <a:pt x="161784" y="198"/>
                  </a:lnTo>
                  <a:lnTo>
                    <a:pt x="161844" y="238"/>
                  </a:lnTo>
                  <a:lnTo>
                    <a:pt x="161864" y="258"/>
                  </a:lnTo>
                  <a:cubicBezTo>
                    <a:pt x="161943" y="298"/>
                    <a:pt x="162022" y="377"/>
                    <a:pt x="162102" y="436"/>
                  </a:cubicBezTo>
                  <a:lnTo>
                    <a:pt x="162121" y="436"/>
                  </a:lnTo>
                  <a:lnTo>
                    <a:pt x="162201" y="516"/>
                  </a:lnTo>
                  <a:lnTo>
                    <a:pt x="162220" y="536"/>
                  </a:lnTo>
                  <a:lnTo>
                    <a:pt x="162300" y="595"/>
                  </a:lnTo>
                  <a:lnTo>
                    <a:pt x="162320" y="615"/>
                  </a:lnTo>
                  <a:lnTo>
                    <a:pt x="162399" y="674"/>
                  </a:lnTo>
                  <a:lnTo>
                    <a:pt x="162439" y="714"/>
                  </a:lnTo>
                  <a:lnTo>
                    <a:pt x="162498" y="773"/>
                  </a:lnTo>
                  <a:cubicBezTo>
                    <a:pt x="162518" y="773"/>
                    <a:pt x="162518" y="793"/>
                    <a:pt x="162538" y="793"/>
                  </a:cubicBezTo>
                  <a:lnTo>
                    <a:pt x="162617" y="873"/>
                  </a:lnTo>
                  <a:lnTo>
                    <a:pt x="162637" y="912"/>
                  </a:lnTo>
                  <a:lnTo>
                    <a:pt x="162716" y="972"/>
                  </a:lnTo>
                  <a:cubicBezTo>
                    <a:pt x="162736" y="992"/>
                    <a:pt x="162736" y="992"/>
                    <a:pt x="162756" y="1011"/>
                  </a:cubicBezTo>
                  <a:lnTo>
                    <a:pt x="162835" y="1091"/>
                  </a:lnTo>
                  <a:lnTo>
                    <a:pt x="162875" y="1130"/>
                  </a:lnTo>
                  <a:lnTo>
                    <a:pt x="162954" y="1230"/>
                  </a:lnTo>
                  <a:lnTo>
                    <a:pt x="162974" y="1230"/>
                  </a:lnTo>
                  <a:cubicBezTo>
                    <a:pt x="163053" y="1329"/>
                    <a:pt x="163133" y="1408"/>
                    <a:pt x="163212" y="1487"/>
                  </a:cubicBezTo>
                  <a:lnTo>
                    <a:pt x="163232" y="1527"/>
                  </a:lnTo>
                  <a:lnTo>
                    <a:pt x="163311" y="1626"/>
                  </a:lnTo>
                  <a:cubicBezTo>
                    <a:pt x="163331" y="1626"/>
                    <a:pt x="163351" y="1646"/>
                    <a:pt x="163351" y="1666"/>
                  </a:cubicBezTo>
                  <a:lnTo>
                    <a:pt x="163430" y="1765"/>
                  </a:lnTo>
                  <a:lnTo>
                    <a:pt x="163470" y="1805"/>
                  </a:lnTo>
                  <a:cubicBezTo>
                    <a:pt x="163510" y="1844"/>
                    <a:pt x="163529" y="1864"/>
                    <a:pt x="163549" y="1904"/>
                  </a:cubicBezTo>
                  <a:lnTo>
                    <a:pt x="163589" y="1963"/>
                  </a:lnTo>
                  <a:lnTo>
                    <a:pt x="163668" y="2063"/>
                  </a:lnTo>
                  <a:lnTo>
                    <a:pt x="163708" y="2122"/>
                  </a:lnTo>
                  <a:lnTo>
                    <a:pt x="163767" y="2221"/>
                  </a:lnTo>
                  <a:lnTo>
                    <a:pt x="163807" y="2281"/>
                  </a:lnTo>
                  <a:lnTo>
                    <a:pt x="163886" y="2380"/>
                  </a:lnTo>
                  <a:lnTo>
                    <a:pt x="163926" y="2459"/>
                  </a:lnTo>
                  <a:lnTo>
                    <a:pt x="163985" y="2558"/>
                  </a:lnTo>
                  <a:cubicBezTo>
                    <a:pt x="164005" y="2578"/>
                    <a:pt x="164025" y="2598"/>
                    <a:pt x="164025" y="2618"/>
                  </a:cubicBezTo>
                  <a:lnTo>
                    <a:pt x="164104" y="2737"/>
                  </a:lnTo>
                  <a:lnTo>
                    <a:pt x="164144" y="2796"/>
                  </a:lnTo>
                  <a:cubicBezTo>
                    <a:pt x="164164" y="2856"/>
                    <a:pt x="164204" y="2935"/>
                    <a:pt x="164243" y="2995"/>
                  </a:cubicBezTo>
                  <a:cubicBezTo>
                    <a:pt x="165334" y="5057"/>
                    <a:pt x="165374" y="8666"/>
                    <a:pt x="167615" y="10134"/>
                  </a:cubicBezTo>
                  <a:cubicBezTo>
                    <a:pt x="168170" y="11661"/>
                    <a:pt x="168824" y="13148"/>
                    <a:pt x="169558" y="14596"/>
                  </a:cubicBezTo>
                  <a:cubicBezTo>
                    <a:pt x="169677" y="14893"/>
                    <a:pt x="169816" y="15171"/>
                    <a:pt x="169935" y="15429"/>
                  </a:cubicBezTo>
                  <a:cubicBezTo>
                    <a:pt x="169935" y="15449"/>
                    <a:pt x="169975" y="15449"/>
                    <a:pt x="169994" y="15449"/>
                  </a:cubicBezTo>
                  <a:lnTo>
                    <a:pt x="170113" y="15687"/>
                  </a:lnTo>
                  <a:cubicBezTo>
                    <a:pt x="170867" y="17194"/>
                    <a:pt x="171561" y="18721"/>
                    <a:pt x="172235" y="20268"/>
                  </a:cubicBezTo>
                  <a:cubicBezTo>
                    <a:pt x="172374" y="20585"/>
                    <a:pt x="172513" y="20902"/>
                    <a:pt x="172632" y="21220"/>
                  </a:cubicBezTo>
                  <a:cubicBezTo>
                    <a:pt x="172652" y="21676"/>
                    <a:pt x="172830" y="22132"/>
                    <a:pt x="173148" y="22449"/>
                  </a:cubicBezTo>
                  <a:cubicBezTo>
                    <a:pt x="173445" y="23123"/>
                    <a:pt x="173723" y="23817"/>
                    <a:pt x="174000" y="24492"/>
                  </a:cubicBezTo>
                  <a:cubicBezTo>
                    <a:pt x="173723" y="24174"/>
                    <a:pt x="173425" y="23837"/>
                    <a:pt x="173108" y="23540"/>
                  </a:cubicBezTo>
                  <a:cubicBezTo>
                    <a:pt x="173207" y="23103"/>
                    <a:pt x="173286" y="22052"/>
                    <a:pt x="171958" y="21339"/>
                  </a:cubicBezTo>
                  <a:cubicBezTo>
                    <a:pt x="171769" y="20069"/>
                    <a:pt x="170097" y="17658"/>
                    <a:pt x="167750" y="17658"/>
                  </a:cubicBezTo>
                  <a:cubicBezTo>
                    <a:pt x="167383" y="17658"/>
                    <a:pt x="167000" y="17717"/>
                    <a:pt x="166603" y="17848"/>
                  </a:cubicBezTo>
                  <a:cubicBezTo>
                    <a:pt x="164789" y="18443"/>
                    <a:pt x="163267" y="18592"/>
                    <a:pt x="162198" y="18592"/>
                  </a:cubicBezTo>
                  <a:cubicBezTo>
                    <a:pt x="161130" y="18592"/>
                    <a:pt x="160515" y="18443"/>
                    <a:pt x="160515" y="18443"/>
                  </a:cubicBezTo>
                  <a:lnTo>
                    <a:pt x="160515" y="18443"/>
                  </a:lnTo>
                  <a:cubicBezTo>
                    <a:pt x="161303" y="19783"/>
                    <a:pt x="162443" y="20092"/>
                    <a:pt x="163614" y="20092"/>
                  </a:cubicBezTo>
                  <a:cubicBezTo>
                    <a:pt x="164618" y="20092"/>
                    <a:pt x="165644" y="19865"/>
                    <a:pt x="166492" y="19865"/>
                  </a:cubicBezTo>
                  <a:cubicBezTo>
                    <a:pt x="167070" y="19865"/>
                    <a:pt x="167565" y="19971"/>
                    <a:pt x="167912" y="20327"/>
                  </a:cubicBezTo>
                  <a:cubicBezTo>
                    <a:pt x="168091" y="20506"/>
                    <a:pt x="168249" y="20684"/>
                    <a:pt x="168428" y="20843"/>
                  </a:cubicBezTo>
                  <a:cubicBezTo>
                    <a:pt x="165810" y="21239"/>
                    <a:pt x="163767" y="23103"/>
                    <a:pt x="163767" y="23103"/>
                  </a:cubicBezTo>
                  <a:cubicBezTo>
                    <a:pt x="164382" y="22786"/>
                    <a:pt x="165017" y="22509"/>
                    <a:pt x="165671" y="22290"/>
                  </a:cubicBezTo>
                  <a:cubicBezTo>
                    <a:pt x="166356" y="22062"/>
                    <a:pt x="166929" y="21963"/>
                    <a:pt x="167427" y="21963"/>
                  </a:cubicBezTo>
                  <a:cubicBezTo>
                    <a:pt x="168401" y="21963"/>
                    <a:pt x="169087" y="22341"/>
                    <a:pt x="169756" y="22866"/>
                  </a:cubicBezTo>
                  <a:cubicBezTo>
                    <a:pt x="169955" y="23004"/>
                    <a:pt x="170133" y="23163"/>
                    <a:pt x="170312" y="23322"/>
                  </a:cubicBezTo>
                  <a:cubicBezTo>
                    <a:pt x="170952" y="23862"/>
                    <a:pt x="171540" y="24019"/>
                    <a:pt x="172007" y="24019"/>
                  </a:cubicBezTo>
                  <a:cubicBezTo>
                    <a:pt x="172654" y="24019"/>
                    <a:pt x="173068" y="23718"/>
                    <a:pt x="173068" y="23718"/>
                  </a:cubicBezTo>
                  <a:cubicBezTo>
                    <a:pt x="173405" y="24075"/>
                    <a:pt x="173743" y="24452"/>
                    <a:pt x="174060" y="24849"/>
                  </a:cubicBezTo>
                  <a:cubicBezTo>
                    <a:pt x="174060" y="24849"/>
                    <a:pt x="174080" y="24849"/>
                    <a:pt x="174099" y="24829"/>
                  </a:cubicBezTo>
                  <a:lnTo>
                    <a:pt x="174238" y="25146"/>
                  </a:lnTo>
                  <a:cubicBezTo>
                    <a:pt x="174377" y="25543"/>
                    <a:pt x="174536" y="25920"/>
                    <a:pt x="174675" y="26316"/>
                  </a:cubicBezTo>
                  <a:lnTo>
                    <a:pt x="173862" y="27050"/>
                  </a:lnTo>
                  <a:cubicBezTo>
                    <a:pt x="173762" y="26891"/>
                    <a:pt x="173663" y="26733"/>
                    <a:pt x="173564" y="26554"/>
                  </a:cubicBezTo>
                  <a:cubicBezTo>
                    <a:pt x="172910" y="25523"/>
                    <a:pt x="171779" y="25146"/>
                    <a:pt x="168884" y="24393"/>
                  </a:cubicBezTo>
                  <a:cubicBezTo>
                    <a:pt x="168322" y="24246"/>
                    <a:pt x="167760" y="24188"/>
                    <a:pt x="167217" y="24188"/>
                  </a:cubicBezTo>
                  <a:cubicBezTo>
                    <a:pt x="164961" y="24188"/>
                    <a:pt x="163053" y="25206"/>
                    <a:pt x="163053" y="25206"/>
                  </a:cubicBezTo>
                  <a:lnTo>
                    <a:pt x="163549" y="25206"/>
                  </a:lnTo>
                  <a:lnTo>
                    <a:pt x="163886" y="25166"/>
                  </a:lnTo>
                  <a:lnTo>
                    <a:pt x="165056" y="25166"/>
                  </a:lnTo>
                  <a:cubicBezTo>
                    <a:pt x="165175" y="25166"/>
                    <a:pt x="165294" y="25186"/>
                    <a:pt x="165413" y="25186"/>
                  </a:cubicBezTo>
                  <a:lnTo>
                    <a:pt x="165453" y="25186"/>
                  </a:lnTo>
                  <a:lnTo>
                    <a:pt x="165592" y="25206"/>
                  </a:lnTo>
                  <a:lnTo>
                    <a:pt x="165651" y="25206"/>
                  </a:lnTo>
                  <a:lnTo>
                    <a:pt x="165770" y="25225"/>
                  </a:lnTo>
                  <a:lnTo>
                    <a:pt x="165830" y="25225"/>
                  </a:lnTo>
                  <a:lnTo>
                    <a:pt x="165949" y="25245"/>
                  </a:lnTo>
                  <a:lnTo>
                    <a:pt x="166028" y="25245"/>
                  </a:lnTo>
                  <a:lnTo>
                    <a:pt x="166127" y="25265"/>
                  </a:lnTo>
                  <a:lnTo>
                    <a:pt x="166207" y="25285"/>
                  </a:lnTo>
                  <a:lnTo>
                    <a:pt x="166326" y="25305"/>
                  </a:lnTo>
                  <a:lnTo>
                    <a:pt x="166405" y="25325"/>
                  </a:lnTo>
                  <a:lnTo>
                    <a:pt x="166524" y="25344"/>
                  </a:lnTo>
                  <a:lnTo>
                    <a:pt x="166603" y="25364"/>
                  </a:lnTo>
                  <a:lnTo>
                    <a:pt x="166722" y="25404"/>
                  </a:lnTo>
                  <a:lnTo>
                    <a:pt x="166782" y="25424"/>
                  </a:lnTo>
                  <a:lnTo>
                    <a:pt x="166921" y="25463"/>
                  </a:lnTo>
                  <a:lnTo>
                    <a:pt x="166980" y="25483"/>
                  </a:lnTo>
                  <a:lnTo>
                    <a:pt x="167198" y="25543"/>
                  </a:lnTo>
                  <a:cubicBezTo>
                    <a:pt x="168864" y="26118"/>
                    <a:pt x="170688" y="27724"/>
                    <a:pt x="172592" y="28299"/>
                  </a:cubicBezTo>
                  <a:cubicBezTo>
                    <a:pt x="164878" y="35101"/>
                    <a:pt x="155676" y="42836"/>
                    <a:pt x="143639" y="51125"/>
                  </a:cubicBezTo>
                  <a:cubicBezTo>
                    <a:pt x="102072" y="79742"/>
                    <a:pt x="0" y="58145"/>
                    <a:pt x="0" y="89399"/>
                  </a:cubicBezTo>
                  <a:lnTo>
                    <a:pt x="221278" y="89399"/>
                  </a:lnTo>
                  <a:lnTo>
                    <a:pt x="221278" y="317"/>
                  </a:lnTo>
                  <a:cubicBezTo>
                    <a:pt x="204322" y="317"/>
                    <a:pt x="194665" y="8448"/>
                    <a:pt x="180386" y="21279"/>
                  </a:cubicBezTo>
                  <a:cubicBezTo>
                    <a:pt x="180220" y="21257"/>
                    <a:pt x="180044" y="21246"/>
                    <a:pt x="179861" y="21246"/>
                  </a:cubicBezTo>
                  <a:cubicBezTo>
                    <a:pt x="178911" y="21246"/>
                    <a:pt x="177781" y="21531"/>
                    <a:pt x="176916" y="21914"/>
                  </a:cubicBezTo>
                  <a:lnTo>
                    <a:pt x="177292" y="21676"/>
                  </a:lnTo>
                  <a:cubicBezTo>
                    <a:pt x="177967" y="21180"/>
                    <a:pt x="178522" y="20565"/>
                    <a:pt x="178938" y="19851"/>
                  </a:cubicBezTo>
                  <a:lnTo>
                    <a:pt x="179037" y="19693"/>
                  </a:lnTo>
                  <a:cubicBezTo>
                    <a:pt x="179176" y="19435"/>
                    <a:pt x="179315" y="19157"/>
                    <a:pt x="179454" y="18919"/>
                  </a:cubicBezTo>
                  <a:lnTo>
                    <a:pt x="179533" y="18760"/>
                  </a:lnTo>
                  <a:cubicBezTo>
                    <a:pt x="179593" y="18641"/>
                    <a:pt x="179652" y="18522"/>
                    <a:pt x="179712" y="18423"/>
                  </a:cubicBezTo>
                  <a:lnTo>
                    <a:pt x="179791" y="18265"/>
                  </a:lnTo>
                  <a:cubicBezTo>
                    <a:pt x="179950" y="18007"/>
                    <a:pt x="180108" y="17749"/>
                    <a:pt x="180287" y="17491"/>
                  </a:cubicBezTo>
                  <a:cubicBezTo>
                    <a:pt x="180406" y="17313"/>
                    <a:pt x="180564" y="17134"/>
                    <a:pt x="180763" y="16976"/>
                  </a:cubicBezTo>
                  <a:cubicBezTo>
                    <a:pt x="180802" y="16956"/>
                    <a:pt x="180822" y="16936"/>
                    <a:pt x="180862" y="16896"/>
                  </a:cubicBezTo>
                  <a:cubicBezTo>
                    <a:pt x="181001" y="16757"/>
                    <a:pt x="181140" y="16619"/>
                    <a:pt x="181278" y="16460"/>
                  </a:cubicBezTo>
                  <a:cubicBezTo>
                    <a:pt x="181298" y="16420"/>
                    <a:pt x="181338" y="16381"/>
                    <a:pt x="181378" y="16321"/>
                  </a:cubicBezTo>
                  <a:cubicBezTo>
                    <a:pt x="181854" y="15627"/>
                    <a:pt x="182250" y="14874"/>
                    <a:pt x="182587" y="14100"/>
                  </a:cubicBezTo>
                  <a:cubicBezTo>
                    <a:pt x="182786" y="13624"/>
                    <a:pt x="182905" y="13287"/>
                    <a:pt x="182905" y="13287"/>
                  </a:cubicBezTo>
                  <a:lnTo>
                    <a:pt x="182905" y="13287"/>
                  </a:lnTo>
                  <a:cubicBezTo>
                    <a:pt x="182904" y="13287"/>
                    <a:pt x="181120" y="15012"/>
                    <a:pt x="179375" y="16401"/>
                  </a:cubicBezTo>
                  <a:cubicBezTo>
                    <a:pt x="177629" y="17789"/>
                    <a:pt x="174218" y="20208"/>
                    <a:pt x="174952" y="22766"/>
                  </a:cubicBezTo>
                  <a:lnTo>
                    <a:pt x="175012" y="22766"/>
                  </a:lnTo>
                  <a:cubicBezTo>
                    <a:pt x="174794" y="23460"/>
                    <a:pt x="174655" y="24194"/>
                    <a:pt x="174635" y="24928"/>
                  </a:cubicBezTo>
                  <a:cubicBezTo>
                    <a:pt x="174615" y="25285"/>
                    <a:pt x="174635" y="25642"/>
                    <a:pt x="174694" y="25999"/>
                  </a:cubicBezTo>
                  <a:cubicBezTo>
                    <a:pt x="174655" y="25880"/>
                    <a:pt x="174615" y="25741"/>
                    <a:pt x="174556" y="25622"/>
                  </a:cubicBezTo>
                  <a:cubicBezTo>
                    <a:pt x="174318" y="24908"/>
                    <a:pt x="174020" y="24214"/>
                    <a:pt x="173743" y="23520"/>
                  </a:cubicBezTo>
                  <a:cubicBezTo>
                    <a:pt x="173762" y="23520"/>
                    <a:pt x="173782" y="23480"/>
                    <a:pt x="173782" y="23460"/>
                  </a:cubicBezTo>
                  <a:cubicBezTo>
                    <a:pt x="173564" y="22568"/>
                    <a:pt x="173584" y="21636"/>
                    <a:pt x="173862" y="20744"/>
                  </a:cubicBezTo>
                  <a:cubicBezTo>
                    <a:pt x="174932" y="19811"/>
                    <a:pt x="175845" y="18701"/>
                    <a:pt x="176559" y="17452"/>
                  </a:cubicBezTo>
                  <a:cubicBezTo>
                    <a:pt x="177729" y="15409"/>
                    <a:pt x="179811" y="13287"/>
                    <a:pt x="181794" y="12335"/>
                  </a:cubicBezTo>
                  <a:cubicBezTo>
                    <a:pt x="181536" y="12286"/>
                    <a:pt x="181278" y="12261"/>
                    <a:pt x="181023" y="12261"/>
                  </a:cubicBezTo>
                  <a:cubicBezTo>
                    <a:pt x="180768" y="12261"/>
                    <a:pt x="180515" y="12286"/>
                    <a:pt x="180267" y="12335"/>
                  </a:cubicBezTo>
                  <a:cubicBezTo>
                    <a:pt x="179613" y="12494"/>
                    <a:pt x="179018" y="12414"/>
                    <a:pt x="176697" y="14616"/>
                  </a:cubicBezTo>
                  <a:cubicBezTo>
                    <a:pt x="174853" y="16361"/>
                    <a:pt x="174099" y="19217"/>
                    <a:pt x="173842" y="20347"/>
                  </a:cubicBezTo>
                  <a:cubicBezTo>
                    <a:pt x="173544" y="21220"/>
                    <a:pt x="173445" y="22132"/>
                    <a:pt x="173544" y="23044"/>
                  </a:cubicBezTo>
                  <a:cubicBezTo>
                    <a:pt x="173306" y="22429"/>
                    <a:pt x="173029" y="21795"/>
                    <a:pt x="172751" y="21160"/>
                  </a:cubicBezTo>
                  <a:cubicBezTo>
                    <a:pt x="172751" y="21120"/>
                    <a:pt x="172771" y="21081"/>
                    <a:pt x="172771" y="21021"/>
                  </a:cubicBezTo>
                  <a:cubicBezTo>
                    <a:pt x="172810" y="20744"/>
                    <a:pt x="172870" y="20466"/>
                    <a:pt x="172929" y="20188"/>
                  </a:cubicBezTo>
                  <a:cubicBezTo>
                    <a:pt x="173148" y="19970"/>
                    <a:pt x="173842" y="19078"/>
                    <a:pt x="174377" y="16381"/>
                  </a:cubicBezTo>
                  <a:cubicBezTo>
                    <a:pt x="174456" y="15984"/>
                    <a:pt x="174536" y="15627"/>
                    <a:pt x="174595" y="15290"/>
                  </a:cubicBezTo>
                  <a:cubicBezTo>
                    <a:pt x="174635" y="15131"/>
                    <a:pt x="174655" y="14973"/>
                    <a:pt x="174694" y="14834"/>
                  </a:cubicBezTo>
                  <a:cubicBezTo>
                    <a:pt x="174734" y="14675"/>
                    <a:pt x="174754" y="14536"/>
                    <a:pt x="174794" y="14398"/>
                  </a:cubicBezTo>
                  <a:cubicBezTo>
                    <a:pt x="174813" y="14279"/>
                    <a:pt x="174853" y="14160"/>
                    <a:pt x="174873" y="14021"/>
                  </a:cubicBezTo>
                  <a:cubicBezTo>
                    <a:pt x="174913" y="13882"/>
                    <a:pt x="174932" y="13783"/>
                    <a:pt x="174972" y="13684"/>
                  </a:cubicBezTo>
                  <a:cubicBezTo>
                    <a:pt x="175032" y="13406"/>
                    <a:pt x="175111" y="13188"/>
                    <a:pt x="175190" y="12950"/>
                  </a:cubicBezTo>
                  <a:cubicBezTo>
                    <a:pt x="175210" y="12890"/>
                    <a:pt x="175230" y="12831"/>
                    <a:pt x="175250" y="12791"/>
                  </a:cubicBezTo>
                  <a:cubicBezTo>
                    <a:pt x="175309" y="12613"/>
                    <a:pt x="175369" y="12454"/>
                    <a:pt x="175448" y="12315"/>
                  </a:cubicBezTo>
                  <a:cubicBezTo>
                    <a:pt x="175488" y="12236"/>
                    <a:pt x="175527" y="12157"/>
                    <a:pt x="175567" y="12057"/>
                  </a:cubicBezTo>
                  <a:lnTo>
                    <a:pt x="175626" y="11919"/>
                  </a:lnTo>
                  <a:lnTo>
                    <a:pt x="175706" y="11800"/>
                  </a:lnTo>
                  <a:lnTo>
                    <a:pt x="175825" y="11582"/>
                  </a:lnTo>
                  <a:cubicBezTo>
                    <a:pt x="175944" y="11363"/>
                    <a:pt x="176102" y="11125"/>
                    <a:pt x="176281" y="10848"/>
                  </a:cubicBezTo>
                  <a:cubicBezTo>
                    <a:pt x="177391" y="9142"/>
                    <a:pt x="177649" y="8647"/>
                    <a:pt x="177649" y="8646"/>
                  </a:cubicBezTo>
                  <a:lnTo>
                    <a:pt x="177649" y="8646"/>
                  </a:lnTo>
                  <a:cubicBezTo>
                    <a:pt x="177649" y="8647"/>
                    <a:pt x="176162" y="9579"/>
                    <a:pt x="174218" y="11998"/>
                  </a:cubicBezTo>
                  <a:cubicBezTo>
                    <a:pt x="172295" y="14417"/>
                    <a:pt x="171244" y="19871"/>
                    <a:pt x="172810" y="20228"/>
                  </a:cubicBezTo>
                  <a:cubicBezTo>
                    <a:pt x="172751" y="20486"/>
                    <a:pt x="172711" y="20704"/>
                    <a:pt x="172672" y="20962"/>
                  </a:cubicBezTo>
                  <a:lnTo>
                    <a:pt x="172652" y="20922"/>
                  </a:lnTo>
                  <a:cubicBezTo>
                    <a:pt x="172315" y="20129"/>
                    <a:pt x="171978" y="19355"/>
                    <a:pt x="171640" y="18582"/>
                  </a:cubicBezTo>
                  <a:cubicBezTo>
                    <a:pt x="171680" y="18542"/>
                    <a:pt x="171700" y="18483"/>
                    <a:pt x="171680" y="18443"/>
                  </a:cubicBezTo>
                  <a:cubicBezTo>
                    <a:pt x="171105" y="17650"/>
                    <a:pt x="171085" y="16678"/>
                    <a:pt x="171244" y="15746"/>
                  </a:cubicBezTo>
                  <a:cubicBezTo>
                    <a:pt x="171323" y="15270"/>
                    <a:pt x="171422" y="14794"/>
                    <a:pt x="171541" y="14338"/>
                  </a:cubicBezTo>
                  <a:cubicBezTo>
                    <a:pt x="171700" y="14239"/>
                    <a:pt x="172077" y="13981"/>
                    <a:pt x="172711" y="13168"/>
                  </a:cubicBezTo>
                  <a:cubicBezTo>
                    <a:pt x="173703" y="11938"/>
                    <a:pt x="173485" y="9975"/>
                    <a:pt x="174040" y="9162"/>
                  </a:cubicBezTo>
                  <a:cubicBezTo>
                    <a:pt x="174595" y="8349"/>
                    <a:pt x="174694" y="6108"/>
                    <a:pt x="174694" y="6108"/>
                  </a:cubicBezTo>
                  <a:lnTo>
                    <a:pt x="174694" y="6108"/>
                  </a:lnTo>
                  <a:cubicBezTo>
                    <a:pt x="174694" y="6108"/>
                    <a:pt x="173861" y="7675"/>
                    <a:pt x="172989" y="8984"/>
                  </a:cubicBezTo>
                  <a:cubicBezTo>
                    <a:pt x="172136" y="10312"/>
                    <a:pt x="170371" y="12652"/>
                    <a:pt x="171383" y="14398"/>
                  </a:cubicBezTo>
                  <a:cubicBezTo>
                    <a:pt x="171264" y="14913"/>
                    <a:pt x="171164" y="15409"/>
                    <a:pt x="171085" y="15944"/>
                  </a:cubicBezTo>
                  <a:cubicBezTo>
                    <a:pt x="171006" y="16440"/>
                    <a:pt x="171006" y="16936"/>
                    <a:pt x="171085" y="17432"/>
                  </a:cubicBezTo>
                  <a:cubicBezTo>
                    <a:pt x="170946" y="17095"/>
                    <a:pt x="170788" y="16777"/>
                    <a:pt x="170629" y="16460"/>
                  </a:cubicBezTo>
                  <a:cubicBezTo>
                    <a:pt x="170351" y="15905"/>
                    <a:pt x="170094" y="15369"/>
                    <a:pt x="169816" y="14834"/>
                  </a:cubicBezTo>
                  <a:cubicBezTo>
                    <a:pt x="169737" y="14655"/>
                    <a:pt x="169677" y="14457"/>
                    <a:pt x="169618" y="14279"/>
                  </a:cubicBezTo>
                  <a:cubicBezTo>
                    <a:pt x="169558" y="14100"/>
                    <a:pt x="169538" y="13902"/>
                    <a:pt x="169558" y="13723"/>
                  </a:cubicBezTo>
                  <a:cubicBezTo>
                    <a:pt x="169598" y="13565"/>
                    <a:pt x="169657" y="13426"/>
                    <a:pt x="169697" y="13267"/>
                  </a:cubicBezTo>
                  <a:cubicBezTo>
                    <a:pt x="169697" y="13208"/>
                    <a:pt x="169717" y="13128"/>
                    <a:pt x="169737" y="13069"/>
                  </a:cubicBezTo>
                  <a:cubicBezTo>
                    <a:pt x="169875" y="12990"/>
                    <a:pt x="170292" y="12652"/>
                    <a:pt x="171006" y="11125"/>
                  </a:cubicBezTo>
                  <a:cubicBezTo>
                    <a:pt x="171918" y="9202"/>
                    <a:pt x="171006" y="6723"/>
                    <a:pt x="171502" y="5493"/>
                  </a:cubicBezTo>
                  <a:cubicBezTo>
                    <a:pt x="171561" y="5374"/>
                    <a:pt x="171601" y="5236"/>
                    <a:pt x="171621" y="5097"/>
                  </a:cubicBezTo>
                  <a:cubicBezTo>
                    <a:pt x="171680" y="4799"/>
                    <a:pt x="171700" y="4462"/>
                    <a:pt x="171700" y="4145"/>
                  </a:cubicBezTo>
                  <a:lnTo>
                    <a:pt x="171700" y="3808"/>
                  </a:lnTo>
                  <a:cubicBezTo>
                    <a:pt x="171700" y="3451"/>
                    <a:pt x="171660" y="3094"/>
                    <a:pt x="171640" y="2776"/>
                  </a:cubicBezTo>
                  <a:cubicBezTo>
                    <a:pt x="171601" y="2439"/>
                    <a:pt x="171541" y="2142"/>
                    <a:pt x="171521" y="1904"/>
                  </a:cubicBezTo>
                  <a:cubicBezTo>
                    <a:pt x="171502" y="1765"/>
                    <a:pt x="171482" y="1666"/>
                    <a:pt x="171482" y="1587"/>
                  </a:cubicBezTo>
                  <a:cubicBezTo>
                    <a:pt x="171442" y="1408"/>
                    <a:pt x="171422" y="1289"/>
                    <a:pt x="171422" y="1289"/>
                  </a:cubicBezTo>
                  <a:cubicBezTo>
                    <a:pt x="171422" y="1289"/>
                    <a:pt x="170827" y="3590"/>
                    <a:pt x="170113" y="5573"/>
                  </a:cubicBezTo>
                  <a:cubicBezTo>
                    <a:pt x="169380" y="7536"/>
                    <a:pt x="167872" y="11026"/>
                    <a:pt x="169618" y="13009"/>
                  </a:cubicBezTo>
                  <a:cubicBezTo>
                    <a:pt x="169598" y="13128"/>
                    <a:pt x="169578" y="13247"/>
                    <a:pt x="169558" y="13366"/>
                  </a:cubicBezTo>
                  <a:cubicBezTo>
                    <a:pt x="169499" y="13525"/>
                    <a:pt x="169459" y="13664"/>
                    <a:pt x="169419" y="13822"/>
                  </a:cubicBezTo>
                  <a:cubicBezTo>
                    <a:pt x="169419" y="13882"/>
                    <a:pt x="169419" y="13961"/>
                    <a:pt x="169419" y="14041"/>
                  </a:cubicBezTo>
                  <a:cubicBezTo>
                    <a:pt x="169241" y="13664"/>
                    <a:pt x="169062" y="13287"/>
                    <a:pt x="168884" y="12930"/>
                  </a:cubicBezTo>
                  <a:cubicBezTo>
                    <a:pt x="168448" y="11978"/>
                    <a:pt x="168051" y="11006"/>
                    <a:pt x="167714" y="10015"/>
                  </a:cubicBezTo>
                  <a:cubicBezTo>
                    <a:pt x="167793" y="9717"/>
                    <a:pt x="167952" y="9063"/>
                    <a:pt x="168110" y="8230"/>
                  </a:cubicBezTo>
                  <a:cubicBezTo>
                    <a:pt x="168329" y="7060"/>
                    <a:pt x="167773" y="6009"/>
                    <a:pt x="166167" y="3471"/>
                  </a:cubicBezTo>
                  <a:cubicBezTo>
                    <a:pt x="164581" y="932"/>
                    <a:pt x="161428" y="0"/>
                    <a:pt x="161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238125" y="2859475"/>
              <a:ext cx="5531975" cy="1539425"/>
            </a:xfrm>
            <a:custGeom>
              <a:avLst/>
              <a:gdLst/>
              <a:ahLst/>
              <a:cxnLst/>
              <a:rect l="l" t="t" r="r" b="b"/>
              <a:pathLst>
                <a:path w="221279" h="61577" extrusionOk="0">
                  <a:moveTo>
                    <a:pt x="221278" y="0"/>
                  </a:moveTo>
                  <a:cubicBezTo>
                    <a:pt x="172513" y="1250"/>
                    <a:pt x="187188" y="32365"/>
                    <a:pt x="101457" y="42201"/>
                  </a:cubicBezTo>
                  <a:cubicBezTo>
                    <a:pt x="46187" y="48547"/>
                    <a:pt x="17233" y="48746"/>
                    <a:pt x="3669" y="52870"/>
                  </a:cubicBezTo>
                  <a:cubicBezTo>
                    <a:pt x="1309" y="55191"/>
                    <a:pt x="0" y="58046"/>
                    <a:pt x="0" y="61576"/>
                  </a:cubicBezTo>
                  <a:lnTo>
                    <a:pt x="221278" y="615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25"/>
          <p:cNvGrpSpPr/>
          <p:nvPr/>
        </p:nvGrpSpPr>
        <p:grpSpPr>
          <a:xfrm>
            <a:off x="1152831" y="3839842"/>
            <a:ext cx="836997" cy="572687"/>
            <a:chOff x="796650" y="3178850"/>
            <a:chExt cx="1626501" cy="1112877"/>
          </a:xfrm>
        </p:grpSpPr>
        <p:sp>
          <p:nvSpPr>
            <p:cNvPr id="973" name="Google Shape;973;p25"/>
            <p:cNvSpPr/>
            <p:nvPr/>
          </p:nvSpPr>
          <p:spPr>
            <a:xfrm>
              <a:off x="1795571" y="3178850"/>
              <a:ext cx="627580" cy="539449"/>
            </a:xfrm>
            <a:custGeom>
              <a:avLst/>
              <a:gdLst/>
              <a:ahLst/>
              <a:cxnLst/>
              <a:rect l="l" t="t" r="r" b="b"/>
              <a:pathLst>
                <a:path w="22310" h="19177" extrusionOk="0">
                  <a:moveTo>
                    <a:pt x="12871" y="1"/>
                  </a:moveTo>
                  <a:cubicBezTo>
                    <a:pt x="10786" y="1"/>
                    <a:pt x="8717" y="1332"/>
                    <a:pt x="6472" y="2721"/>
                  </a:cubicBezTo>
                  <a:cubicBezTo>
                    <a:pt x="5301" y="3437"/>
                    <a:pt x="4066" y="3989"/>
                    <a:pt x="2732" y="4380"/>
                  </a:cubicBezTo>
                  <a:cubicBezTo>
                    <a:pt x="1913" y="4592"/>
                    <a:pt x="1263" y="4649"/>
                    <a:pt x="803" y="4649"/>
                  </a:cubicBezTo>
                  <a:cubicBezTo>
                    <a:pt x="278" y="4649"/>
                    <a:pt x="1" y="4575"/>
                    <a:pt x="1" y="4575"/>
                  </a:cubicBezTo>
                  <a:lnTo>
                    <a:pt x="1" y="4575"/>
                  </a:lnTo>
                  <a:lnTo>
                    <a:pt x="1041" y="6363"/>
                  </a:lnTo>
                  <a:cubicBezTo>
                    <a:pt x="1041" y="6363"/>
                    <a:pt x="1123" y="6367"/>
                    <a:pt x="1269" y="6367"/>
                  </a:cubicBezTo>
                  <a:cubicBezTo>
                    <a:pt x="2084" y="6367"/>
                    <a:pt x="4889" y="6250"/>
                    <a:pt x="6407" y="4705"/>
                  </a:cubicBezTo>
                  <a:cubicBezTo>
                    <a:pt x="7497" y="3575"/>
                    <a:pt x="9747" y="1950"/>
                    <a:pt x="11963" y="1950"/>
                  </a:cubicBezTo>
                  <a:cubicBezTo>
                    <a:pt x="13384" y="1950"/>
                    <a:pt x="14791" y="2617"/>
                    <a:pt x="15870" y="4510"/>
                  </a:cubicBezTo>
                  <a:cubicBezTo>
                    <a:pt x="18667" y="9323"/>
                    <a:pt x="17073" y="14038"/>
                    <a:pt x="13236" y="14949"/>
                  </a:cubicBezTo>
                  <a:cubicBezTo>
                    <a:pt x="10992" y="15469"/>
                    <a:pt x="8878" y="16444"/>
                    <a:pt x="6992" y="17810"/>
                  </a:cubicBezTo>
                  <a:lnTo>
                    <a:pt x="7545" y="19176"/>
                  </a:lnTo>
                  <a:cubicBezTo>
                    <a:pt x="7545" y="19176"/>
                    <a:pt x="8098" y="18818"/>
                    <a:pt x="9008" y="18331"/>
                  </a:cubicBezTo>
                  <a:cubicBezTo>
                    <a:pt x="10472" y="17583"/>
                    <a:pt x="12716" y="16542"/>
                    <a:pt x="14797" y="16282"/>
                  </a:cubicBezTo>
                  <a:cubicBezTo>
                    <a:pt x="18244" y="15827"/>
                    <a:pt x="22309" y="9030"/>
                    <a:pt x="18179" y="3437"/>
                  </a:cubicBezTo>
                  <a:cubicBezTo>
                    <a:pt x="16326" y="907"/>
                    <a:pt x="14593" y="1"/>
                    <a:pt x="1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1795571" y="3207627"/>
              <a:ext cx="544315" cy="510672"/>
            </a:xfrm>
            <a:custGeom>
              <a:avLst/>
              <a:gdLst/>
              <a:ahLst/>
              <a:cxnLst/>
              <a:rect l="l" t="t" r="r" b="b"/>
              <a:pathLst>
                <a:path w="19350" h="18154" extrusionOk="0">
                  <a:moveTo>
                    <a:pt x="11812" y="0"/>
                  </a:moveTo>
                  <a:cubicBezTo>
                    <a:pt x="9571" y="0"/>
                    <a:pt x="4407" y="3882"/>
                    <a:pt x="3740" y="4072"/>
                  </a:cubicBezTo>
                  <a:cubicBezTo>
                    <a:pt x="3705" y="4082"/>
                    <a:pt x="3669" y="4086"/>
                    <a:pt x="3633" y="4086"/>
                  </a:cubicBezTo>
                  <a:cubicBezTo>
                    <a:pt x="3307" y="4086"/>
                    <a:pt x="2967" y="3708"/>
                    <a:pt x="2732" y="3357"/>
                  </a:cubicBezTo>
                  <a:cubicBezTo>
                    <a:pt x="1913" y="3569"/>
                    <a:pt x="1263" y="3626"/>
                    <a:pt x="803" y="3626"/>
                  </a:cubicBezTo>
                  <a:cubicBezTo>
                    <a:pt x="278" y="3626"/>
                    <a:pt x="1" y="3552"/>
                    <a:pt x="1" y="3552"/>
                  </a:cubicBezTo>
                  <a:lnTo>
                    <a:pt x="1" y="3552"/>
                  </a:lnTo>
                  <a:lnTo>
                    <a:pt x="1041" y="5340"/>
                  </a:lnTo>
                  <a:cubicBezTo>
                    <a:pt x="1041" y="5340"/>
                    <a:pt x="1123" y="5344"/>
                    <a:pt x="1269" y="5344"/>
                  </a:cubicBezTo>
                  <a:cubicBezTo>
                    <a:pt x="2084" y="5344"/>
                    <a:pt x="4889" y="5227"/>
                    <a:pt x="6407" y="3682"/>
                  </a:cubicBezTo>
                  <a:cubicBezTo>
                    <a:pt x="7497" y="2552"/>
                    <a:pt x="9747" y="927"/>
                    <a:pt x="11963" y="927"/>
                  </a:cubicBezTo>
                  <a:cubicBezTo>
                    <a:pt x="13384" y="927"/>
                    <a:pt x="14791" y="1594"/>
                    <a:pt x="15870" y="3487"/>
                  </a:cubicBezTo>
                  <a:cubicBezTo>
                    <a:pt x="18667" y="8300"/>
                    <a:pt x="17073" y="13015"/>
                    <a:pt x="13236" y="13926"/>
                  </a:cubicBezTo>
                  <a:cubicBezTo>
                    <a:pt x="10992" y="14446"/>
                    <a:pt x="8878" y="15421"/>
                    <a:pt x="6992" y="16787"/>
                  </a:cubicBezTo>
                  <a:lnTo>
                    <a:pt x="7545" y="18153"/>
                  </a:lnTo>
                  <a:cubicBezTo>
                    <a:pt x="7545" y="18153"/>
                    <a:pt x="8098" y="17795"/>
                    <a:pt x="9008" y="17308"/>
                  </a:cubicBezTo>
                  <a:cubicBezTo>
                    <a:pt x="8943" y="17210"/>
                    <a:pt x="8911" y="17080"/>
                    <a:pt x="8846" y="16982"/>
                  </a:cubicBezTo>
                  <a:cubicBezTo>
                    <a:pt x="8391" y="16039"/>
                    <a:pt x="10732" y="15259"/>
                    <a:pt x="12651" y="14673"/>
                  </a:cubicBezTo>
                  <a:cubicBezTo>
                    <a:pt x="14569" y="14056"/>
                    <a:pt x="16813" y="14218"/>
                    <a:pt x="18081" y="9470"/>
                  </a:cubicBezTo>
                  <a:cubicBezTo>
                    <a:pt x="19350" y="4690"/>
                    <a:pt x="15805" y="332"/>
                    <a:pt x="11968" y="7"/>
                  </a:cubicBezTo>
                  <a:cubicBezTo>
                    <a:pt x="11917" y="3"/>
                    <a:pt x="11865" y="0"/>
                    <a:pt x="1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796650" y="3631348"/>
              <a:ext cx="311962" cy="660380"/>
            </a:xfrm>
            <a:custGeom>
              <a:avLst/>
              <a:gdLst/>
              <a:ahLst/>
              <a:cxnLst/>
              <a:rect l="l" t="t" r="r" b="b"/>
              <a:pathLst>
                <a:path w="11090" h="23476" extrusionOk="0">
                  <a:moveTo>
                    <a:pt x="7317" y="1"/>
                  </a:moveTo>
                  <a:cubicBezTo>
                    <a:pt x="7317" y="1"/>
                    <a:pt x="6309" y="98"/>
                    <a:pt x="4813" y="1789"/>
                  </a:cubicBezTo>
                  <a:cubicBezTo>
                    <a:pt x="4163" y="2537"/>
                    <a:pt x="3577" y="3318"/>
                    <a:pt x="3057" y="4163"/>
                  </a:cubicBezTo>
                  <a:cubicBezTo>
                    <a:pt x="618" y="8131"/>
                    <a:pt x="1821" y="10537"/>
                    <a:pt x="2472" y="13822"/>
                  </a:cubicBezTo>
                  <a:cubicBezTo>
                    <a:pt x="3122" y="17139"/>
                    <a:pt x="0" y="20976"/>
                    <a:pt x="2081" y="22569"/>
                  </a:cubicBezTo>
                  <a:cubicBezTo>
                    <a:pt x="2860" y="23175"/>
                    <a:pt x="3743" y="23475"/>
                    <a:pt x="4597" y="23475"/>
                  </a:cubicBezTo>
                  <a:cubicBezTo>
                    <a:pt x="5988" y="23475"/>
                    <a:pt x="7302" y="22678"/>
                    <a:pt x="7967" y="21106"/>
                  </a:cubicBezTo>
                  <a:cubicBezTo>
                    <a:pt x="8423" y="20065"/>
                    <a:pt x="8976" y="19057"/>
                    <a:pt x="9626" y="18114"/>
                  </a:cubicBezTo>
                  <a:cubicBezTo>
                    <a:pt x="10406" y="16878"/>
                    <a:pt x="11089" y="16065"/>
                    <a:pt x="11089" y="16065"/>
                  </a:cubicBezTo>
                  <a:lnTo>
                    <a:pt x="10146" y="15155"/>
                  </a:lnTo>
                  <a:cubicBezTo>
                    <a:pt x="8813" y="16683"/>
                    <a:pt x="7545" y="18277"/>
                    <a:pt x="6439" y="20000"/>
                  </a:cubicBezTo>
                  <a:cubicBezTo>
                    <a:pt x="5803" y="20959"/>
                    <a:pt x="5217" y="21376"/>
                    <a:pt x="4762" y="21376"/>
                  </a:cubicBezTo>
                  <a:cubicBezTo>
                    <a:pt x="3843" y="21376"/>
                    <a:pt x="3456" y="19682"/>
                    <a:pt x="4260" y="17334"/>
                  </a:cubicBezTo>
                  <a:cubicBezTo>
                    <a:pt x="5463" y="13822"/>
                    <a:pt x="3935" y="12391"/>
                    <a:pt x="3610" y="8618"/>
                  </a:cubicBezTo>
                  <a:cubicBezTo>
                    <a:pt x="3252" y="4846"/>
                    <a:pt x="7642" y="1789"/>
                    <a:pt x="7642" y="1789"/>
                  </a:cubicBezTo>
                  <a:lnTo>
                    <a:pt x="73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862502" y="3631348"/>
              <a:ext cx="246109" cy="630281"/>
            </a:xfrm>
            <a:custGeom>
              <a:avLst/>
              <a:gdLst/>
              <a:ahLst/>
              <a:cxnLst/>
              <a:rect l="l" t="t" r="r" b="b"/>
              <a:pathLst>
                <a:path w="8749" h="22406" extrusionOk="0">
                  <a:moveTo>
                    <a:pt x="4944" y="1"/>
                  </a:moveTo>
                  <a:cubicBezTo>
                    <a:pt x="4944" y="1"/>
                    <a:pt x="3968" y="98"/>
                    <a:pt x="2472" y="1789"/>
                  </a:cubicBezTo>
                  <a:cubicBezTo>
                    <a:pt x="2700" y="2245"/>
                    <a:pt x="2927" y="2732"/>
                    <a:pt x="2830" y="2797"/>
                  </a:cubicBezTo>
                  <a:cubicBezTo>
                    <a:pt x="1269" y="4196"/>
                    <a:pt x="358" y="6179"/>
                    <a:pt x="358" y="8228"/>
                  </a:cubicBezTo>
                  <a:cubicBezTo>
                    <a:pt x="326" y="11708"/>
                    <a:pt x="1919" y="13041"/>
                    <a:pt x="1334" y="15513"/>
                  </a:cubicBezTo>
                  <a:cubicBezTo>
                    <a:pt x="716" y="17984"/>
                    <a:pt x="1" y="21854"/>
                    <a:pt x="2277" y="22374"/>
                  </a:cubicBezTo>
                  <a:cubicBezTo>
                    <a:pt x="2375" y="22395"/>
                    <a:pt x="2471" y="22405"/>
                    <a:pt x="2567" y="22405"/>
                  </a:cubicBezTo>
                  <a:cubicBezTo>
                    <a:pt x="4634" y="22405"/>
                    <a:pt x="6063" y="17682"/>
                    <a:pt x="6536" y="17682"/>
                  </a:cubicBezTo>
                  <a:cubicBezTo>
                    <a:pt x="6548" y="17682"/>
                    <a:pt x="6559" y="17685"/>
                    <a:pt x="6569" y="17691"/>
                  </a:cubicBezTo>
                  <a:cubicBezTo>
                    <a:pt x="6732" y="17789"/>
                    <a:pt x="6992" y="17951"/>
                    <a:pt x="7285" y="18114"/>
                  </a:cubicBezTo>
                  <a:cubicBezTo>
                    <a:pt x="8065" y="16878"/>
                    <a:pt x="8748" y="16065"/>
                    <a:pt x="8748" y="16065"/>
                  </a:cubicBezTo>
                  <a:lnTo>
                    <a:pt x="7805" y="15155"/>
                  </a:lnTo>
                  <a:cubicBezTo>
                    <a:pt x="6439" y="16683"/>
                    <a:pt x="5204" y="18277"/>
                    <a:pt x="4098" y="20000"/>
                  </a:cubicBezTo>
                  <a:cubicBezTo>
                    <a:pt x="3462" y="20959"/>
                    <a:pt x="2876" y="21376"/>
                    <a:pt x="2421" y="21376"/>
                  </a:cubicBezTo>
                  <a:cubicBezTo>
                    <a:pt x="1502" y="21376"/>
                    <a:pt x="1115" y="19682"/>
                    <a:pt x="1919" y="17334"/>
                  </a:cubicBezTo>
                  <a:cubicBezTo>
                    <a:pt x="3090" y="13822"/>
                    <a:pt x="1594" y="12391"/>
                    <a:pt x="1236" y="8618"/>
                  </a:cubicBezTo>
                  <a:cubicBezTo>
                    <a:pt x="911" y="4846"/>
                    <a:pt x="5301" y="1789"/>
                    <a:pt x="5301" y="1789"/>
                  </a:cubicBezTo>
                  <a:lnTo>
                    <a:pt x="49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937918" y="3258345"/>
              <a:ext cx="1091866" cy="856952"/>
            </a:xfrm>
            <a:custGeom>
              <a:avLst/>
              <a:gdLst/>
              <a:ahLst/>
              <a:cxnLst/>
              <a:rect l="l" t="t" r="r" b="b"/>
              <a:pathLst>
                <a:path w="38815" h="30464" extrusionOk="0">
                  <a:moveTo>
                    <a:pt x="28876" y="1"/>
                  </a:moveTo>
                  <a:cubicBezTo>
                    <a:pt x="27815" y="1"/>
                    <a:pt x="26603" y="578"/>
                    <a:pt x="25514" y="2269"/>
                  </a:cubicBezTo>
                  <a:cubicBezTo>
                    <a:pt x="23771" y="4975"/>
                    <a:pt x="22819" y="6869"/>
                    <a:pt x="20043" y="6869"/>
                  </a:cubicBezTo>
                  <a:cubicBezTo>
                    <a:pt x="19350" y="6869"/>
                    <a:pt x="18542" y="6750"/>
                    <a:pt x="17579" y="6497"/>
                  </a:cubicBezTo>
                  <a:cubicBezTo>
                    <a:pt x="16625" y="6247"/>
                    <a:pt x="15801" y="6137"/>
                    <a:pt x="15079" y="6137"/>
                  </a:cubicBezTo>
                  <a:cubicBezTo>
                    <a:pt x="12135" y="6137"/>
                    <a:pt x="10867" y="7961"/>
                    <a:pt x="9222" y="9553"/>
                  </a:cubicBezTo>
                  <a:cubicBezTo>
                    <a:pt x="8539" y="10171"/>
                    <a:pt x="7726" y="10692"/>
                    <a:pt x="6848" y="11049"/>
                  </a:cubicBezTo>
                  <a:cubicBezTo>
                    <a:pt x="4921" y="11939"/>
                    <a:pt x="2643" y="12396"/>
                    <a:pt x="1565" y="12396"/>
                  </a:cubicBezTo>
                  <a:cubicBezTo>
                    <a:pt x="1461" y="12396"/>
                    <a:pt x="1367" y="12391"/>
                    <a:pt x="1287" y="12383"/>
                  </a:cubicBezTo>
                  <a:cubicBezTo>
                    <a:pt x="1267" y="12381"/>
                    <a:pt x="1247" y="12380"/>
                    <a:pt x="1229" y="12380"/>
                  </a:cubicBezTo>
                  <a:cubicBezTo>
                    <a:pt x="1" y="12380"/>
                    <a:pt x="1532" y="16531"/>
                    <a:pt x="2685" y="19862"/>
                  </a:cubicBezTo>
                  <a:cubicBezTo>
                    <a:pt x="3856" y="23244"/>
                    <a:pt x="4116" y="30464"/>
                    <a:pt x="4669" y="30464"/>
                  </a:cubicBezTo>
                  <a:cubicBezTo>
                    <a:pt x="4669" y="30464"/>
                    <a:pt x="6855" y="29297"/>
                    <a:pt x="10819" y="29297"/>
                  </a:cubicBezTo>
                  <a:cubicBezTo>
                    <a:pt x="12151" y="29297"/>
                    <a:pt x="13683" y="29429"/>
                    <a:pt x="15400" y="29781"/>
                  </a:cubicBezTo>
                  <a:cubicBezTo>
                    <a:pt x="16004" y="29905"/>
                    <a:pt x="16600" y="29963"/>
                    <a:pt x="17186" y="29963"/>
                  </a:cubicBezTo>
                  <a:cubicBezTo>
                    <a:pt x="23202" y="29963"/>
                    <a:pt x="28265" y="23886"/>
                    <a:pt x="31465" y="21130"/>
                  </a:cubicBezTo>
                  <a:cubicBezTo>
                    <a:pt x="33676" y="19212"/>
                    <a:pt x="36148" y="17651"/>
                    <a:pt x="38815" y="16415"/>
                  </a:cubicBezTo>
                  <a:cubicBezTo>
                    <a:pt x="38815" y="16415"/>
                    <a:pt x="37611" y="13846"/>
                    <a:pt x="36180" y="10789"/>
                  </a:cubicBezTo>
                  <a:cubicBezTo>
                    <a:pt x="34262" y="6757"/>
                    <a:pt x="31888" y="1911"/>
                    <a:pt x="31335" y="1196"/>
                  </a:cubicBezTo>
                  <a:cubicBezTo>
                    <a:pt x="30847" y="578"/>
                    <a:pt x="29937" y="1"/>
                    <a:pt x="28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1046359" y="3424762"/>
              <a:ext cx="695092" cy="295534"/>
            </a:xfrm>
            <a:custGeom>
              <a:avLst/>
              <a:gdLst/>
              <a:ahLst/>
              <a:cxnLst/>
              <a:rect l="l" t="t" r="r" b="b"/>
              <a:pathLst>
                <a:path w="24710" h="10506" extrusionOk="0">
                  <a:moveTo>
                    <a:pt x="24153" y="1"/>
                  </a:moveTo>
                  <a:cubicBezTo>
                    <a:pt x="24057" y="1"/>
                    <a:pt x="23958" y="38"/>
                    <a:pt x="23870" y="125"/>
                  </a:cubicBezTo>
                  <a:cubicBezTo>
                    <a:pt x="23838" y="158"/>
                    <a:pt x="20553" y="3702"/>
                    <a:pt x="16488" y="3702"/>
                  </a:cubicBezTo>
                  <a:lnTo>
                    <a:pt x="16358" y="3702"/>
                  </a:lnTo>
                  <a:cubicBezTo>
                    <a:pt x="15928" y="3693"/>
                    <a:pt x="15530" y="3687"/>
                    <a:pt x="15159" y="3687"/>
                  </a:cubicBezTo>
                  <a:cubicBezTo>
                    <a:pt x="11711" y="3687"/>
                    <a:pt x="10535" y="4213"/>
                    <a:pt x="6895" y="7442"/>
                  </a:cubicBezTo>
                  <a:cubicBezTo>
                    <a:pt x="4763" y="9308"/>
                    <a:pt x="3021" y="9702"/>
                    <a:pt x="1923" y="9702"/>
                  </a:cubicBezTo>
                  <a:cubicBezTo>
                    <a:pt x="1146" y="9702"/>
                    <a:pt x="692" y="9504"/>
                    <a:pt x="651" y="9491"/>
                  </a:cubicBezTo>
                  <a:cubicBezTo>
                    <a:pt x="593" y="9462"/>
                    <a:pt x="528" y="9447"/>
                    <a:pt x="464" y="9447"/>
                  </a:cubicBezTo>
                  <a:cubicBezTo>
                    <a:pt x="315" y="9447"/>
                    <a:pt x="167" y="9527"/>
                    <a:pt x="99" y="9686"/>
                  </a:cubicBezTo>
                  <a:cubicBezTo>
                    <a:pt x="1" y="9881"/>
                    <a:pt x="99" y="10109"/>
                    <a:pt x="294" y="10206"/>
                  </a:cubicBezTo>
                  <a:cubicBezTo>
                    <a:pt x="749" y="10406"/>
                    <a:pt x="1229" y="10505"/>
                    <a:pt x="1712" y="10505"/>
                  </a:cubicBezTo>
                  <a:cubicBezTo>
                    <a:pt x="1781" y="10505"/>
                    <a:pt x="1851" y="10503"/>
                    <a:pt x="1920" y="10499"/>
                  </a:cubicBezTo>
                  <a:cubicBezTo>
                    <a:pt x="3188" y="10499"/>
                    <a:pt x="5139" y="10076"/>
                    <a:pt x="7448" y="8028"/>
                  </a:cubicBezTo>
                  <a:cubicBezTo>
                    <a:pt x="10960" y="4932"/>
                    <a:pt x="11993" y="4506"/>
                    <a:pt x="15385" y="4506"/>
                  </a:cubicBezTo>
                  <a:cubicBezTo>
                    <a:pt x="15699" y="4506"/>
                    <a:pt x="16033" y="4510"/>
                    <a:pt x="16391" y="4515"/>
                  </a:cubicBezTo>
                  <a:lnTo>
                    <a:pt x="16488" y="4515"/>
                  </a:lnTo>
                  <a:cubicBezTo>
                    <a:pt x="20911" y="4515"/>
                    <a:pt x="24326" y="808"/>
                    <a:pt x="24488" y="646"/>
                  </a:cubicBezTo>
                  <a:cubicBezTo>
                    <a:pt x="24709" y="351"/>
                    <a:pt x="24448" y="1"/>
                    <a:pt x="24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1166221" y="3557338"/>
              <a:ext cx="691379" cy="390557"/>
            </a:xfrm>
            <a:custGeom>
              <a:avLst/>
              <a:gdLst/>
              <a:ahLst/>
              <a:cxnLst/>
              <a:rect l="l" t="t" r="r" b="b"/>
              <a:pathLst>
                <a:path w="24578" h="13884" extrusionOk="0">
                  <a:moveTo>
                    <a:pt x="23417" y="1"/>
                  </a:moveTo>
                  <a:cubicBezTo>
                    <a:pt x="22247" y="1"/>
                    <a:pt x="19709" y="446"/>
                    <a:pt x="16813" y="3705"/>
                  </a:cubicBezTo>
                  <a:cubicBezTo>
                    <a:pt x="13463" y="7477"/>
                    <a:pt x="11707" y="7542"/>
                    <a:pt x="7480" y="7705"/>
                  </a:cubicBezTo>
                  <a:lnTo>
                    <a:pt x="6406" y="7737"/>
                  </a:lnTo>
                  <a:cubicBezTo>
                    <a:pt x="1041" y="7932"/>
                    <a:pt x="65" y="13363"/>
                    <a:pt x="65" y="13428"/>
                  </a:cubicBezTo>
                  <a:cubicBezTo>
                    <a:pt x="0" y="13623"/>
                    <a:pt x="163" y="13851"/>
                    <a:pt x="390" y="13883"/>
                  </a:cubicBezTo>
                  <a:lnTo>
                    <a:pt x="455" y="13883"/>
                  </a:lnTo>
                  <a:cubicBezTo>
                    <a:pt x="650" y="13883"/>
                    <a:pt x="781" y="13753"/>
                    <a:pt x="846" y="13558"/>
                  </a:cubicBezTo>
                  <a:cubicBezTo>
                    <a:pt x="878" y="13363"/>
                    <a:pt x="1724" y="8713"/>
                    <a:pt x="6406" y="8550"/>
                  </a:cubicBezTo>
                  <a:lnTo>
                    <a:pt x="7480" y="8518"/>
                  </a:lnTo>
                  <a:cubicBezTo>
                    <a:pt x="11837" y="8355"/>
                    <a:pt x="13821" y="8290"/>
                    <a:pt x="17431" y="4225"/>
                  </a:cubicBezTo>
                  <a:cubicBezTo>
                    <a:pt x="20168" y="1162"/>
                    <a:pt x="22536" y="813"/>
                    <a:pt x="23488" y="813"/>
                  </a:cubicBezTo>
                  <a:cubicBezTo>
                    <a:pt x="23769" y="813"/>
                    <a:pt x="23927" y="843"/>
                    <a:pt x="23934" y="843"/>
                  </a:cubicBezTo>
                  <a:cubicBezTo>
                    <a:pt x="23974" y="853"/>
                    <a:pt x="24012" y="858"/>
                    <a:pt x="24047" y="858"/>
                  </a:cubicBezTo>
                  <a:cubicBezTo>
                    <a:pt x="24476" y="858"/>
                    <a:pt x="24578" y="183"/>
                    <a:pt x="24097" y="63"/>
                  </a:cubicBezTo>
                  <a:cubicBezTo>
                    <a:pt x="24064" y="54"/>
                    <a:pt x="23823" y="1"/>
                    <a:pt x="23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25"/>
          <p:cNvSpPr/>
          <p:nvPr/>
        </p:nvSpPr>
        <p:spPr>
          <a:xfrm rot="-733490" flipH="1">
            <a:off x="4995759" y="4506082"/>
            <a:ext cx="404056" cy="430463"/>
          </a:xfrm>
          <a:custGeom>
            <a:avLst/>
            <a:gdLst/>
            <a:ahLst/>
            <a:cxnLst/>
            <a:rect l="l" t="t" r="r" b="b"/>
            <a:pathLst>
              <a:path w="25017" h="26652" extrusionOk="0">
                <a:moveTo>
                  <a:pt x="10987" y="1"/>
                </a:moveTo>
                <a:cubicBezTo>
                  <a:pt x="10771" y="1"/>
                  <a:pt x="10554" y="12"/>
                  <a:pt x="10335" y="36"/>
                </a:cubicBezTo>
                <a:cubicBezTo>
                  <a:pt x="8815" y="188"/>
                  <a:pt x="7417" y="948"/>
                  <a:pt x="6049" y="1678"/>
                </a:cubicBezTo>
                <a:cubicBezTo>
                  <a:pt x="5107" y="2164"/>
                  <a:pt x="244" y="3988"/>
                  <a:pt x="122" y="5264"/>
                </a:cubicBezTo>
                <a:cubicBezTo>
                  <a:pt x="1" y="6571"/>
                  <a:pt x="2402" y="7088"/>
                  <a:pt x="3283" y="7605"/>
                </a:cubicBezTo>
                <a:cubicBezTo>
                  <a:pt x="7569" y="10219"/>
                  <a:pt x="7751" y="14748"/>
                  <a:pt x="8299" y="19307"/>
                </a:cubicBezTo>
                <a:cubicBezTo>
                  <a:pt x="8329" y="19702"/>
                  <a:pt x="8390" y="20067"/>
                  <a:pt x="8663" y="20340"/>
                </a:cubicBezTo>
                <a:cubicBezTo>
                  <a:pt x="8819" y="20474"/>
                  <a:pt x="9021" y="20534"/>
                  <a:pt x="9229" y="20534"/>
                </a:cubicBezTo>
                <a:cubicBezTo>
                  <a:pt x="9589" y="20534"/>
                  <a:pt x="9971" y="20355"/>
                  <a:pt x="10183" y="20067"/>
                </a:cubicBezTo>
                <a:cubicBezTo>
                  <a:pt x="10517" y="19611"/>
                  <a:pt x="10639" y="19003"/>
                  <a:pt x="10669" y="18425"/>
                </a:cubicBezTo>
                <a:cubicBezTo>
                  <a:pt x="10882" y="16754"/>
                  <a:pt x="11065" y="15082"/>
                  <a:pt x="11247" y="13380"/>
                </a:cubicBezTo>
                <a:cubicBezTo>
                  <a:pt x="13496" y="17027"/>
                  <a:pt x="12128" y="21769"/>
                  <a:pt x="13192" y="25933"/>
                </a:cubicBezTo>
                <a:cubicBezTo>
                  <a:pt x="13283" y="26146"/>
                  <a:pt x="13344" y="26389"/>
                  <a:pt x="13527" y="26541"/>
                </a:cubicBezTo>
                <a:cubicBezTo>
                  <a:pt x="13635" y="26618"/>
                  <a:pt x="13749" y="26652"/>
                  <a:pt x="13864" y="26652"/>
                </a:cubicBezTo>
                <a:cubicBezTo>
                  <a:pt x="14294" y="26652"/>
                  <a:pt x="14733" y="26176"/>
                  <a:pt x="14925" y="25720"/>
                </a:cubicBezTo>
                <a:cubicBezTo>
                  <a:pt x="16323" y="23046"/>
                  <a:pt x="16445" y="19945"/>
                  <a:pt x="16323" y="16906"/>
                </a:cubicBezTo>
                <a:lnTo>
                  <a:pt x="16323" y="16906"/>
                </a:lnTo>
                <a:cubicBezTo>
                  <a:pt x="16749" y="18851"/>
                  <a:pt x="17083" y="21374"/>
                  <a:pt x="17326" y="22438"/>
                </a:cubicBezTo>
                <a:cubicBezTo>
                  <a:pt x="17673" y="23751"/>
                  <a:pt x="18303" y="23873"/>
                  <a:pt x="18524" y="23873"/>
                </a:cubicBezTo>
                <a:cubicBezTo>
                  <a:pt x="18574" y="23873"/>
                  <a:pt x="18603" y="23866"/>
                  <a:pt x="18603" y="23866"/>
                </a:cubicBezTo>
                <a:cubicBezTo>
                  <a:pt x="18643" y="23872"/>
                  <a:pt x="18683" y="23875"/>
                  <a:pt x="18722" y="23875"/>
                </a:cubicBezTo>
                <a:cubicBezTo>
                  <a:pt x="19491" y="23875"/>
                  <a:pt x="19850" y="22760"/>
                  <a:pt x="19879" y="21921"/>
                </a:cubicBezTo>
                <a:cubicBezTo>
                  <a:pt x="19940" y="19945"/>
                  <a:pt x="19879" y="18030"/>
                  <a:pt x="19727" y="16055"/>
                </a:cubicBezTo>
                <a:lnTo>
                  <a:pt x="19727" y="16055"/>
                </a:lnTo>
                <a:cubicBezTo>
                  <a:pt x="20457" y="17726"/>
                  <a:pt x="20730" y="20036"/>
                  <a:pt x="21338" y="20371"/>
                </a:cubicBezTo>
                <a:cubicBezTo>
                  <a:pt x="21515" y="20473"/>
                  <a:pt x="21681" y="20512"/>
                  <a:pt x="21833" y="20512"/>
                </a:cubicBezTo>
                <a:cubicBezTo>
                  <a:pt x="22358" y="20512"/>
                  <a:pt x="22706" y="20036"/>
                  <a:pt x="22706" y="20036"/>
                </a:cubicBezTo>
                <a:cubicBezTo>
                  <a:pt x="23709" y="17635"/>
                  <a:pt x="22736" y="15021"/>
                  <a:pt x="21490" y="12650"/>
                </a:cubicBezTo>
                <a:lnTo>
                  <a:pt x="21490" y="12650"/>
                </a:lnTo>
                <a:cubicBezTo>
                  <a:pt x="22250" y="13319"/>
                  <a:pt x="22888" y="14292"/>
                  <a:pt x="23344" y="14626"/>
                </a:cubicBezTo>
                <a:cubicBezTo>
                  <a:pt x="23508" y="14741"/>
                  <a:pt x="23665" y="14782"/>
                  <a:pt x="23807" y="14782"/>
                </a:cubicBezTo>
                <a:cubicBezTo>
                  <a:pt x="24193" y="14782"/>
                  <a:pt x="24469" y="14474"/>
                  <a:pt x="24469" y="14474"/>
                </a:cubicBezTo>
                <a:cubicBezTo>
                  <a:pt x="25016" y="13471"/>
                  <a:pt x="24469" y="12316"/>
                  <a:pt x="23952" y="11374"/>
                </a:cubicBezTo>
                <a:cubicBezTo>
                  <a:pt x="22433" y="8669"/>
                  <a:pt x="20518" y="6206"/>
                  <a:pt x="18390" y="3988"/>
                </a:cubicBezTo>
                <a:cubicBezTo>
                  <a:pt x="16385" y="1955"/>
                  <a:pt x="13804" y="1"/>
                  <a:pt x="109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">
    <p:bg>
      <p:bgPr>
        <a:solidFill>
          <a:srgbClr val="78B3F9">
            <a:alpha val="55870"/>
          </a:srgbClr>
        </a:solidFill>
        <a:effectLst/>
      </p:bgPr>
    </p:bg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26"/>
          <p:cNvSpPr txBox="1">
            <a:spLocks noGrp="1"/>
          </p:cNvSpPr>
          <p:nvPr>
            <p:ph type="title"/>
          </p:nvPr>
        </p:nvSpPr>
        <p:spPr>
          <a:xfrm flipH="1">
            <a:off x="1845775" y="949275"/>
            <a:ext cx="4045200" cy="8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83" name="Google Shape;983;p26"/>
          <p:cNvSpPr txBox="1">
            <a:spLocks noGrp="1"/>
          </p:cNvSpPr>
          <p:nvPr>
            <p:ph type="subTitle" idx="1"/>
          </p:nvPr>
        </p:nvSpPr>
        <p:spPr>
          <a:xfrm flipH="1">
            <a:off x="2278675" y="1808375"/>
            <a:ext cx="36123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1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4" name="Google Shape;984;p2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87600" y="906679"/>
            <a:ext cx="2615100" cy="17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85" name="Google Shape;985;p26"/>
          <p:cNvGrpSpPr/>
          <p:nvPr/>
        </p:nvGrpSpPr>
        <p:grpSpPr>
          <a:xfrm>
            <a:off x="8508395" y="2980196"/>
            <a:ext cx="711609" cy="2221572"/>
            <a:chOff x="8432388" y="864659"/>
            <a:chExt cx="711609" cy="2221572"/>
          </a:xfrm>
        </p:grpSpPr>
        <p:sp>
          <p:nvSpPr>
            <p:cNvPr id="986" name="Google Shape;986;p26"/>
            <p:cNvSpPr/>
            <p:nvPr/>
          </p:nvSpPr>
          <p:spPr>
            <a:xfrm>
              <a:off x="8584280" y="1022244"/>
              <a:ext cx="538649" cy="2063987"/>
            </a:xfrm>
            <a:custGeom>
              <a:avLst/>
              <a:gdLst/>
              <a:ahLst/>
              <a:cxnLst/>
              <a:rect l="l" t="t" r="r" b="b"/>
              <a:pathLst>
                <a:path w="12586" h="48224" extrusionOk="0">
                  <a:moveTo>
                    <a:pt x="12314" y="1"/>
                  </a:moveTo>
                  <a:cubicBezTo>
                    <a:pt x="12207" y="1"/>
                    <a:pt x="12102" y="41"/>
                    <a:pt x="12033" y="127"/>
                  </a:cubicBezTo>
                  <a:cubicBezTo>
                    <a:pt x="12000" y="160"/>
                    <a:pt x="11870" y="322"/>
                    <a:pt x="11578" y="615"/>
                  </a:cubicBezTo>
                  <a:cubicBezTo>
                    <a:pt x="11415" y="810"/>
                    <a:pt x="11155" y="1070"/>
                    <a:pt x="10895" y="1396"/>
                  </a:cubicBezTo>
                  <a:cubicBezTo>
                    <a:pt x="10537" y="1753"/>
                    <a:pt x="10147" y="2241"/>
                    <a:pt x="9724" y="2761"/>
                  </a:cubicBezTo>
                  <a:cubicBezTo>
                    <a:pt x="9464" y="3087"/>
                    <a:pt x="9204" y="3412"/>
                    <a:pt x="8911" y="3802"/>
                  </a:cubicBezTo>
                  <a:cubicBezTo>
                    <a:pt x="8488" y="4290"/>
                    <a:pt x="8066" y="4875"/>
                    <a:pt x="7643" y="5460"/>
                  </a:cubicBezTo>
                  <a:cubicBezTo>
                    <a:pt x="7350" y="5818"/>
                    <a:pt x="7090" y="6176"/>
                    <a:pt x="6830" y="6599"/>
                  </a:cubicBezTo>
                  <a:cubicBezTo>
                    <a:pt x="6440" y="7119"/>
                    <a:pt x="6082" y="7672"/>
                    <a:pt x="5692" y="8257"/>
                  </a:cubicBezTo>
                  <a:cubicBezTo>
                    <a:pt x="5464" y="8647"/>
                    <a:pt x="5204" y="9070"/>
                    <a:pt x="4944" y="9460"/>
                  </a:cubicBezTo>
                  <a:cubicBezTo>
                    <a:pt x="4488" y="10241"/>
                    <a:pt x="4033" y="11054"/>
                    <a:pt x="3610" y="11867"/>
                  </a:cubicBezTo>
                  <a:cubicBezTo>
                    <a:pt x="3448" y="12192"/>
                    <a:pt x="3253" y="12550"/>
                    <a:pt x="3090" y="12875"/>
                  </a:cubicBezTo>
                  <a:cubicBezTo>
                    <a:pt x="2700" y="13655"/>
                    <a:pt x="2342" y="14468"/>
                    <a:pt x="2017" y="15314"/>
                  </a:cubicBezTo>
                  <a:cubicBezTo>
                    <a:pt x="1854" y="15737"/>
                    <a:pt x="1659" y="16159"/>
                    <a:pt x="1529" y="16615"/>
                  </a:cubicBezTo>
                  <a:cubicBezTo>
                    <a:pt x="1236" y="17428"/>
                    <a:pt x="976" y="18241"/>
                    <a:pt x="781" y="19054"/>
                  </a:cubicBezTo>
                  <a:cubicBezTo>
                    <a:pt x="684" y="19346"/>
                    <a:pt x="619" y="19704"/>
                    <a:pt x="554" y="19932"/>
                  </a:cubicBezTo>
                  <a:cubicBezTo>
                    <a:pt x="488" y="20192"/>
                    <a:pt x="423" y="20452"/>
                    <a:pt x="391" y="20712"/>
                  </a:cubicBezTo>
                  <a:cubicBezTo>
                    <a:pt x="261" y="21460"/>
                    <a:pt x="163" y="22208"/>
                    <a:pt x="98" y="22989"/>
                  </a:cubicBezTo>
                  <a:cubicBezTo>
                    <a:pt x="66" y="23541"/>
                    <a:pt x="33" y="24094"/>
                    <a:pt x="33" y="24680"/>
                  </a:cubicBezTo>
                  <a:cubicBezTo>
                    <a:pt x="1" y="25330"/>
                    <a:pt x="33" y="25980"/>
                    <a:pt x="66" y="26663"/>
                  </a:cubicBezTo>
                  <a:cubicBezTo>
                    <a:pt x="66" y="27281"/>
                    <a:pt x="131" y="27899"/>
                    <a:pt x="163" y="28549"/>
                  </a:cubicBezTo>
                  <a:cubicBezTo>
                    <a:pt x="196" y="28875"/>
                    <a:pt x="228" y="29167"/>
                    <a:pt x="261" y="29492"/>
                  </a:cubicBezTo>
                  <a:cubicBezTo>
                    <a:pt x="326" y="30013"/>
                    <a:pt x="391" y="30566"/>
                    <a:pt x="456" y="31151"/>
                  </a:cubicBezTo>
                  <a:cubicBezTo>
                    <a:pt x="554" y="31639"/>
                    <a:pt x="619" y="32127"/>
                    <a:pt x="716" y="32647"/>
                  </a:cubicBezTo>
                  <a:cubicBezTo>
                    <a:pt x="846" y="33557"/>
                    <a:pt x="1041" y="34533"/>
                    <a:pt x="1236" y="35509"/>
                  </a:cubicBezTo>
                  <a:cubicBezTo>
                    <a:pt x="1334" y="35899"/>
                    <a:pt x="1399" y="36257"/>
                    <a:pt x="1497" y="36679"/>
                  </a:cubicBezTo>
                  <a:cubicBezTo>
                    <a:pt x="1594" y="37102"/>
                    <a:pt x="1692" y="37525"/>
                    <a:pt x="1789" y="37980"/>
                  </a:cubicBezTo>
                  <a:cubicBezTo>
                    <a:pt x="1952" y="38598"/>
                    <a:pt x="2114" y="39183"/>
                    <a:pt x="2245" y="39736"/>
                  </a:cubicBezTo>
                  <a:cubicBezTo>
                    <a:pt x="2375" y="40159"/>
                    <a:pt x="2472" y="40517"/>
                    <a:pt x="2570" y="40939"/>
                  </a:cubicBezTo>
                  <a:cubicBezTo>
                    <a:pt x="2830" y="41947"/>
                    <a:pt x="3123" y="42891"/>
                    <a:pt x="3383" y="43736"/>
                  </a:cubicBezTo>
                  <a:cubicBezTo>
                    <a:pt x="3513" y="44224"/>
                    <a:pt x="3675" y="44647"/>
                    <a:pt x="3805" y="45069"/>
                  </a:cubicBezTo>
                  <a:cubicBezTo>
                    <a:pt x="3936" y="45525"/>
                    <a:pt x="4066" y="45947"/>
                    <a:pt x="4196" y="46338"/>
                  </a:cubicBezTo>
                  <a:cubicBezTo>
                    <a:pt x="4553" y="47346"/>
                    <a:pt x="4781" y="47964"/>
                    <a:pt x="4781" y="47964"/>
                  </a:cubicBezTo>
                  <a:cubicBezTo>
                    <a:pt x="4846" y="48094"/>
                    <a:pt x="5009" y="48191"/>
                    <a:pt x="5171" y="48224"/>
                  </a:cubicBezTo>
                  <a:cubicBezTo>
                    <a:pt x="5236" y="48224"/>
                    <a:pt x="5269" y="48191"/>
                    <a:pt x="5301" y="48191"/>
                  </a:cubicBezTo>
                  <a:cubicBezTo>
                    <a:pt x="5529" y="48094"/>
                    <a:pt x="5627" y="47866"/>
                    <a:pt x="5562" y="47671"/>
                  </a:cubicBezTo>
                  <a:cubicBezTo>
                    <a:pt x="5529" y="47638"/>
                    <a:pt x="5366" y="47151"/>
                    <a:pt x="5074" y="46305"/>
                  </a:cubicBezTo>
                  <a:cubicBezTo>
                    <a:pt x="4911" y="45915"/>
                    <a:pt x="4749" y="45427"/>
                    <a:pt x="4586" y="44907"/>
                  </a:cubicBezTo>
                  <a:cubicBezTo>
                    <a:pt x="4488" y="44582"/>
                    <a:pt x="4358" y="44224"/>
                    <a:pt x="4228" y="43834"/>
                  </a:cubicBezTo>
                  <a:cubicBezTo>
                    <a:pt x="3936" y="42923"/>
                    <a:pt x="3643" y="41850"/>
                    <a:pt x="3318" y="40712"/>
                  </a:cubicBezTo>
                  <a:cubicBezTo>
                    <a:pt x="3188" y="40321"/>
                    <a:pt x="3090" y="39931"/>
                    <a:pt x="2992" y="39508"/>
                  </a:cubicBezTo>
                  <a:cubicBezTo>
                    <a:pt x="2732" y="38565"/>
                    <a:pt x="2472" y="37525"/>
                    <a:pt x="2245" y="36484"/>
                  </a:cubicBezTo>
                  <a:cubicBezTo>
                    <a:pt x="2147" y="36061"/>
                    <a:pt x="2049" y="35671"/>
                    <a:pt x="1984" y="35248"/>
                  </a:cubicBezTo>
                  <a:cubicBezTo>
                    <a:pt x="1789" y="34370"/>
                    <a:pt x="1627" y="33492"/>
                    <a:pt x="1464" y="32582"/>
                  </a:cubicBezTo>
                  <a:cubicBezTo>
                    <a:pt x="1399" y="32224"/>
                    <a:pt x="1367" y="31899"/>
                    <a:pt x="1301" y="31541"/>
                  </a:cubicBezTo>
                  <a:cubicBezTo>
                    <a:pt x="1204" y="30826"/>
                    <a:pt x="1106" y="30143"/>
                    <a:pt x="1041" y="29427"/>
                  </a:cubicBezTo>
                  <a:cubicBezTo>
                    <a:pt x="1009" y="29200"/>
                    <a:pt x="976" y="28972"/>
                    <a:pt x="976" y="28745"/>
                  </a:cubicBezTo>
                  <a:cubicBezTo>
                    <a:pt x="944" y="28452"/>
                    <a:pt x="911" y="28192"/>
                    <a:pt x="911" y="27899"/>
                  </a:cubicBezTo>
                  <a:cubicBezTo>
                    <a:pt x="814" y="26858"/>
                    <a:pt x="781" y="25818"/>
                    <a:pt x="781" y="24777"/>
                  </a:cubicBezTo>
                  <a:cubicBezTo>
                    <a:pt x="814" y="24452"/>
                    <a:pt x="814" y="24127"/>
                    <a:pt x="814" y="23769"/>
                  </a:cubicBezTo>
                  <a:cubicBezTo>
                    <a:pt x="846" y="22858"/>
                    <a:pt x="944" y="21915"/>
                    <a:pt x="1106" y="21005"/>
                  </a:cubicBezTo>
                  <a:cubicBezTo>
                    <a:pt x="1171" y="20680"/>
                    <a:pt x="1236" y="20387"/>
                    <a:pt x="1301" y="20127"/>
                  </a:cubicBezTo>
                  <a:cubicBezTo>
                    <a:pt x="1301" y="20094"/>
                    <a:pt x="1301" y="20062"/>
                    <a:pt x="1301" y="20029"/>
                  </a:cubicBezTo>
                  <a:cubicBezTo>
                    <a:pt x="1529" y="18989"/>
                    <a:pt x="1854" y="17948"/>
                    <a:pt x="2212" y="16940"/>
                  </a:cubicBezTo>
                  <a:cubicBezTo>
                    <a:pt x="2342" y="16582"/>
                    <a:pt x="2472" y="16224"/>
                    <a:pt x="2602" y="15899"/>
                  </a:cubicBezTo>
                  <a:cubicBezTo>
                    <a:pt x="2992" y="14956"/>
                    <a:pt x="3415" y="14046"/>
                    <a:pt x="3838" y="13168"/>
                  </a:cubicBezTo>
                  <a:cubicBezTo>
                    <a:pt x="4001" y="12777"/>
                    <a:pt x="4196" y="12420"/>
                    <a:pt x="4391" y="12062"/>
                  </a:cubicBezTo>
                  <a:cubicBezTo>
                    <a:pt x="4814" y="11314"/>
                    <a:pt x="5204" y="10599"/>
                    <a:pt x="5627" y="9916"/>
                  </a:cubicBezTo>
                  <a:cubicBezTo>
                    <a:pt x="5822" y="9590"/>
                    <a:pt x="5984" y="9265"/>
                    <a:pt x="6179" y="8973"/>
                  </a:cubicBezTo>
                  <a:cubicBezTo>
                    <a:pt x="6602" y="8290"/>
                    <a:pt x="7025" y="7672"/>
                    <a:pt x="7448" y="7054"/>
                  </a:cubicBezTo>
                  <a:cubicBezTo>
                    <a:pt x="7675" y="6761"/>
                    <a:pt x="7870" y="6436"/>
                    <a:pt x="8098" y="6143"/>
                  </a:cubicBezTo>
                  <a:cubicBezTo>
                    <a:pt x="8586" y="5493"/>
                    <a:pt x="9041" y="4843"/>
                    <a:pt x="9496" y="4290"/>
                  </a:cubicBezTo>
                  <a:cubicBezTo>
                    <a:pt x="9757" y="3965"/>
                    <a:pt x="9984" y="3672"/>
                    <a:pt x="10212" y="3379"/>
                  </a:cubicBezTo>
                  <a:cubicBezTo>
                    <a:pt x="10700" y="2794"/>
                    <a:pt x="11155" y="2274"/>
                    <a:pt x="11513" y="1851"/>
                  </a:cubicBezTo>
                  <a:cubicBezTo>
                    <a:pt x="11935" y="1396"/>
                    <a:pt x="12261" y="1038"/>
                    <a:pt x="12423" y="843"/>
                  </a:cubicBezTo>
                  <a:lnTo>
                    <a:pt x="12586" y="680"/>
                  </a:lnTo>
                  <a:lnTo>
                    <a:pt x="12586" y="95"/>
                  </a:lnTo>
                  <a:cubicBezTo>
                    <a:pt x="12509" y="33"/>
                    <a:pt x="12411" y="1"/>
                    <a:pt x="12314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9015005" y="864659"/>
              <a:ext cx="128992" cy="220334"/>
            </a:xfrm>
            <a:custGeom>
              <a:avLst/>
              <a:gdLst/>
              <a:ahLst/>
              <a:cxnLst/>
              <a:rect l="l" t="t" r="r" b="b"/>
              <a:pathLst>
                <a:path w="3014" h="5148" extrusionOk="0">
                  <a:moveTo>
                    <a:pt x="1444" y="1"/>
                  </a:moveTo>
                  <a:cubicBezTo>
                    <a:pt x="0" y="1"/>
                    <a:pt x="480" y="5015"/>
                    <a:pt x="896" y="5143"/>
                  </a:cubicBezTo>
                  <a:cubicBezTo>
                    <a:pt x="905" y="5146"/>
                    <a:pt x="916" y="5148"/>
                    <a:pt x="926" y="5148"/>
                  </a:cubicBezTo>
                  <a:cubicBezTo>
                    <a:pt x="1476" y="5148"/>
                    <a:pt x="3014" y="196"/>
                    <a:pt x="1514" y="4"/>
                  </a:cubicBezTo>
                  <a:cubicBezTo>
                    <a:pt x="1490" y="2"/>
                    <a:pt x="1467" y="1"/>
                    <a:pt x="1444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9056092" y="1055499"/>
              <a:ext cx="66850" cy="52944"/>
            </a:xfrm>
            <a:custGeom>
              <a:avLst/>
              <a:gdLst/>
              <a:ahLst/>
              <a:cxnLst/>
              <a:rect l="l" t="t" r="r" b="b"/>
              <a:pathLst>
                <a:path w="1562" h="1237" extrusionOk="0">
                  <a:moveTo>
                    <a:pt x="1562" y="1"/>
                  </a:moveTo>
                  <a:lnTo>
                    <a:pt x="1399" y="98"/>
                  </a:lnTo>
                  <a:cubicBezTo>
                    <a:pt x="619" y="391"/>
                    <a:pt x="1" y="749"/>
                    <a:pt x="98" y="911"/>
                  </a:cubicBezTo>
                  <a:cubicBezTo>
                    <a:pt x="98" y="976"/>
                    <a:pt x="261" y="1041"/>
                    <a:pt x="489" y="1106"/>
                  </a:cubicBezTo>
                  <a:cubicBezTo>
                    <a:pt x="846" y="1171"/>
                    <a:pt x="1204" y="1204"/>
                    <a:pt x="1562" y="1236"/>
                  </a:cubicBezTo>
                  <a:lnTo>
                    <a:pt x="1562" y="1"/>
                  </a:ln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8925941" y="970500"/>
              <a:ext cx="130575" cy="220206"/>
            </a:xfrm>
            <a:custGeom>
              <a:avLst/>
              <a:gdLst/>
              <a:ahLst/>
              <a:cxnLst/>
              <a:rect l="l" t="t" r="r" b="b"/>
              <a:pathLst>
                <a:path w="3051" h="5145" extrusionOk="0">
                  <a:moveTo>
                    <a:pt x="1457" y="1"/>
                  </a:moveTo>
                  <a:cubicBezTo>
                    <a:pt x="0" y="1"/>
                    <a:pt x="608" y="5013"/>
                    <a:pt x="1026" y="5141"/>
                  </a:cubicBezTo>
                  <a:cubicBezTo>
                    <a:pt x="1034" y="5144"/>
                    <a:pt x="1042" y="5145"/>
                    <a:pt x="1050" y="5145"/>
                  </a:cubicBezTo>
                  <a:cubicBezTo>
                    <a:pt x="1592" y="5145"/>
                    <a:pt x="3050" y="99"/>
                    <a:pt x="1513" y="3"/>
                  </a:cubicBezTo>
                  <a:cubicBezTo>
                    <a:pt x="1494" y="1"/>
                    <a:pt x="1476" y="1"/>
                    <a:pt x="1457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8974004" y="1136217"/>
              <a:ext cx="148935" cy="74857"/>
            </a:xfrm>
            <a:custGeom>
              <a:avLst/>
              <a:gdLst/>
              <a:ahLst/>
              <a:cxnLst/>
              <a:rect l="l" t="t" r="r" b="b"/>
              <a:pathLst>
                <a:path w="3480" h="1749" extrusionOk="0">
                  <a:moveTo>
                    <a:pt x="3480" y="1"/>
                  </a:moveTo>
                  <a:cubicBezTo>
                    <a:pt x="2667" y="131"/>
                    <a:pt x="1854" y="391"/>
                    <a:pt x="1106" y="716"/>
                  </a:cubicBezTo>
                  <a:cubicBezTo>
                    <a:pt x="455" y="1009"/>
                    <a:pt x="0" y="1334"/>
                    <a:pt x="65" y="1497"/>
                  </a:cubicBezTo>
                  <a:cubicBezTo>
                    <a:pt x="65" y="1529"/>
                    <a:pt x="195" y="1594"/>
                    <a:pt x="390" y="1627"/>
                  </a:cubicBezTo>
                  <a:cubicBezTo>
                    <a:pt x="894" y="1708"/>
                    <a:pt x="1407" y="1749"/>
                    <a:pt x="1923" y="1749"/>
                  </a:cubicBezTo>
                  <a:cubicBezTo>
                    <a:pt x="2439" y="1749"/>
                    <a:pt x="2959" y="1708"/>
                    <a:pt x="3480" y="1627"/>
                  </a:cubicBezTo>
                  <a:lnTo>
                    <a:pt x="3480" y="1"/>
                  </a:ln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8825579" y="1090294"/>
              <a:ext cx="130960" cy="221447"/>
            </a:xfrm>
            <a:custGeom>
              <a:avLst/>
              <a:gdLst/>
              <a:ahLst/>
              <a:cxnLst/>
              <a:rect l="l" t="t" r="r" b="b"/>
              <a:pathLst>
                <a:path w="3060" h="5174" extrusionOk="0">
                  <a:moveTo>
                    <a:pt x="1520" y="0"/>
                  </a:moveTo>
                  <a:cubicBezTo>
                    <a:pt x="0" y="0"/>
                    <a:pt x="902" y="5042"/>
                    <a:pt x="1354" y="5171"/>
                  </a:cubicBezTo>
                  <a:cubicBezTo>
                    <a:pt x="1361" y="5173"/>
                    <a:pt x="1367" y="5174"/>
                    <a:pt x="1374" y="5174"/>
                  </a:cubicBezTo>
                  <a:cubicBezTo>
                    <a:pt x="1904" y="5174"/>
                    <a:pt x="3059" y="33"/>
                    <a:pt x="1550" y="1"/>
                  </a:cubicBezTo>
                  <a:cubicBezTo>
                    <a:pt x="1540" y="0"/>
                    <a:pt x="1530" y="0"/>
                    <a:pt x="1520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8881730" y="1245354"/>
              <a:ext cx="233803" cy="82690"/>
            </a:xfrm>
            <a:custGeom>
              <a:avLst/>
              <a:gdLst/>
              <a:ahLst/>
              <a:cxnLst/>
              <a:rect l="l" t="t" r="r" b="b"/>
              <a:pathLst>
                <a:path w="5463" h="1932" extrusionOk="0">
                  <a:moveTo>
                    <a:pt x="4281" y="1"/>
                  </a:moveTo>
                  <a:cubicBezTo>
                    <a:pt x="2768" y="1"/>
                    <a:pt x="0" y="1374"/>
                    <a:pt x="172" y="1743"/>
                  </a:cubicBezTo>
                  <a:cubicBezTo>
                    <a:pt x="231" y="1861"/>
                    <a:pt x="745" y="1931"/>
                    <a:pt x="1423" y="1931"/>
                  </a:cubicBezTo>
                  <a:cubicBezTo>
                    <a:pt x="2998" y="1931"/>
                    <a:pt x="5463" y="1553"/>
                    <a:pt x="5213" y="508"/>
                  </a:cubicBezTo>
                  <a:cubicBezTo>
                    <a:pt x="5126" y="143"/>
                    <a:pt x="4769" y="1"/>
                    <a:pt x="4281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8736001" y="1211372"/>
              <a:ext cx="133015" cy="222817"/>
            </a:xfrm>
            <a:custGeom>
              <a:avLst/>
              <a:gdLst/>
              <a:ahLst/>
              <a:cxnLst/>
              <a:rect l="l" t="t" r="r" b="b"/>
              <a:pathLst>
                <a:path w="3108" h="5206" extrusionOk="0">
                  <a:moveTo>
                    <a:pt x="1561" y="1"/>
                  </a:moveTo>
                  <a:cubicBezTo>
                    <a:pt x="0" y="1"/>
                    <a:pt x="1106" y="5106"/>
                    <a:pt x="1561" y="5204"/>
                  </a:cubicBezTo>
                  <a:cubicBezTo>
                    <a:pt x="1566" y="5205"/>
                    <a:pt x="1571" y="5205"/>
                    <a:pt x="1576" y="5205"/>
                  </a:cubicBezTo>
                  <a:cubicBezTo>
                    <a:pt x="2100" y="5205"/>
                    <a:pt x="3108" y="1"/>
                    <a:pt x="1561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8801141" y="1359456"/>
              <a:ext cx="235044" cy="88682"/>
            </a:xfrm>
            <a:custGeom>
              <a:avLst/>
              <a:gdLst/>
              <a:ahLst/>
              <a:cxnLst/>
              <a:rect l="l" t="t" r="r" b="b"/>
              <a:pathLst>
                <a:path w="5492" h="2072" extrusionOk="0">
                  <a:moveTo>
                    <a:pt x="4318" y="0"/>
                  </a:moveTo>
                  <a:cubicBezTo>
                    <a:pt x="2827" y="0"/>
                    <a:pt x="1" y="1555"/>
                    <a:pt x="202" y="1907"/>
                  </a:cubicBezTo>
                  <a:cubicBezTo>
                    <a:pt x="252" y="2015"/>
                    <a:pt x="629" y="2072"/>
                    <a:pt x="1157" y="2072"/>
                  </a:cubicBezTo>
                  <a:cubicBezTo>
                    <a:pt x="2691" y="2072"/>
                    <a:pt x="5492" y="1589"/>
                    <a:pt x="5177" y="476"/>
                  </a:cubicBezTo>
                  <a:cubicBezTo>
                    <a:pt x="5081" y="135"/>
                    <a:pt x="4758" y="0"/>
                    <a:pt x="4318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8639961" y="1351923"/>
              <a:ext cx="131132" cy="221447"/>
            </a:xfrm>
            <a:custGeom>
              <a:avLst/>
              <a:gdLst/>
              <a:ahLst/>
              <a:cxnLst/>
              <a:rect l="l" t="t" r="r" b="b"/>
              <a:pathLst>
                <a:path w="3064" h="5174" extrusionOk="0">
                  <a:moveTo>
                    <a:pt x="1602" y="0"/>
                  </a:moveTo>
                  <a:cubicBezTo>
                    <a:pt x="1589" y="0"/>
                    <a:pt x="1575" y="0"/>
                    <a:pt x="1561" y="1"/>
                  </a:cubicBezTo>
                  <a:cubicBezTo>
                    <a:pt x="0" y="99"/>
                    <a:pt x="1399" y="5107"/>
                    <a:pt x="1854" y="5172"/>
                  </a:cubicBezTo>
                  <a:cubicBezTo>
                    <a:pt x="1859" y="5173"/>
                    <a:pt x="1863" y="5173"/>
                    <a:pt x="1868" y="5173"/>
                  </a:cubicBezTo>
                  <a:cubicBezTo>
                    <a:pt x="2382" y="5173"/>
                    <a:pt x="3064" y="0"/>
                    <a:pt x="1602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8717427" y="1489564"/>
              <a:ext cx="235643" cy="96856"/>
            </a:xfrm>
            <a:custGeom>
              <a:avLst/>
              <a:gdLst/>
              <a:ahLst/>
              <a:cxnLst/>
              <a:rect l="l" t="t" r="r" b="b"/>
              <a:pathLst>
                <a:path w="5506" h="2263" extrusionOk="0">
                  <a:moveTo>
                    <a:pt x="4311" y="1"/>
                  </a:moveTo>
                  <a:cubicBezTo>
                    <a:pt x="2857" y="1"/>
                    <a:pt x="1" y="1790"/>
                    <a:pt x="207" y="2151"/>
                  </a:cubicBezTo>
                  <a:cubicBezTo>
                    <a:pt x="250" y="2226"/>
                    <a:pt x="475" y="2262"/>
                    <a:pt x="807" y="2262"/>
                  </a:cubicBezTo>
                  <a:cubicBezTo>
                    <a:pt x="2206" y="2262"/>
                    <a:pt x="5505" y="1611"/>
                    <a:pt x="5085" y="428"/>
                  </a:cubicBezTo>
                  <a:cubicBezTo>
                    <a:pt x="4977" y="124"/>
                    <a:pt x="4692" y="1"/>
                    <a:pt x="4311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8548116" y="1521150"/>
              <a:ext cx="130190" cy="217766"/>
            </a:xfrm>
            <a:custGeom>
              <a:avLst/>
              <a:gdLst/>
              <a:ahLst/>
              <a:cxnLst/>
              <a:rect l="l" t="t" r="r" b="b"/>
              <a:pathLst>
                <a:path w="3042" h="5088" extrusionOk="0">
                  <a:moveTo>
                    <a:pt x="1656" y="1"/>
                  </a:moveTo>
                  <a:cubicBezTo>
                    <a:pt x="1615" y="1"/>
                    <a:pt x="1572" y="5"/>
                    <a:pt x="1529" y="15"/>
                  </a:cubicBezTo>
                  <a:cubicBezTo>
                    <a:pt x="0" y="307"/>
                    <a:pt x="2081" y="5088"/>
                    <a:pt x="2537" y="5088"/>
                  </a:cubicBezTo>
                  <a:cubicBezTo>
                    <a:pt x="3042" y="5088"/>
                    <a:pt x="3026" y="1"/>
                    <a:pt x="1656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6"/>
            <p:cNvSpPr/>
            <p:nvPr/>
          </p:nvSpPr>
          <p:spPr>
            <a:xfrm>
              <a:off x="8653486" y="1629730"/>
              <a:ext cx="235172" cy="117272"/>
            </a:xfrm>
            <a:custGeom>
              <a:avLst/>
              <a:gdLst/>
              <a:ahLst/>
              <a:cxnLst/>
              <a:rect l="l" t="t" r="r" b="b"/>
              <a:pathLst>
                <a:path w="5495" h="2740" extrusionOk="0">
                  <a:moveTo>
                    <a:pt x="4253" y="0"/>
                  </a:moveTo>
                  <a:cubicBezTo>
                    <a:pt x="2860" y="0"/>
                    <a:pt x="0" y="2357"/>
                    <a:pt x="270" y="2681"/>
                  </a:cubicBezTo>
                  <a:cubicBezTo>
                    <a:pt x="303" y="2721"/>
                    <a:pt x="394" y="2740"/>
                    <a:pt x="531" y="2740"/>
                  </a:cubicBezTo>
                  <a:cubicBezTo>
                    <a:pt x="1612" y="2740"/>
                    <a:pt x="5494" y="1552"/>
                    <a:pt x="4888" y="339"/>
                  </a:cubicBezTo>
                  <a:cubicBezTo>
                    <a:pt x="4765" y="100"/>
                    <a:pt x="4540" y="0"/>
                    <a:pt x="4253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6"/>
            <p:cNvSpPr/>
            <p:nvPr/>
          </p:nvSpPr>
          <p:spPr>
            <a:xfrm>
              <a:off x="8485715" y="1700305"/>
              <a:ext cx="145084" cy="214000"/>
            </a:xfrm>
            <a:custGeom>
              <a:avLst/>
              <a:gdLst/>
              <a:ahLst/>
              <a:cxnLst/>
              <a:rect l="l" t="t" r="r" b="b"/>
              <a:pathLst>
                <a:path w="3390" h="5000" extrusionOk="0">
                  <a:moveTo>
                    <a:pt x="1656" y="0"/>
                  </a:moveTo>
                  <a:cubicBezTo>
                    <a:pt x="1603" y="0"/>
                    <a:pt x="1547" y="8"/>
                    <a:pt x="1491" y="24"/>
                  </a:cubicBezTo>
                  <a:cubicBezTo>
                    <a:pt x="0" y="445"/>
                    <a:pt x="2417" y="4999"/>
                    <a:pt x="2884" y="4999"/>
                  </a:cubicBezTo>
                  <a:cubicBezTo>
                    <a:pt x="2886" y="4999"/>
                    <a:pt x="2887" y="4999"/>
                    <a:pt x="2889" y="4999"/>
                  </a:cubicBezTo>
                  <a:cubicBezTo>
                    <a:pt x="3390" y="4968"/>
                    <a:pt x="3017" y="0"/>
                    <a:pt x="1656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8604952" y="1791809"/>
              <a:ext cx="233931" cy="129770"/>
            </a:xfrm>
            <a:custGeom>
              <a:avLst/>
              <a:gdLst/>
              <a:ahLst/>
              <a:cxnLst/>
              <a:rect l="l" t="t" r="r" b="b"/>
              <a:pathLst>
                <a:path w="5466" h="3032" extrusionOk="0">
                  <a:moveTo>
                    <a:pt x="4151" y="0"/>
                  </a:moveTo>
                  <a:cubicBezTo>
                    <a:pt x="2793" y="0"/>
                    <a:pt x="0" y="2661"/>
                    <a:pt x="331" y="2991"/>
                  </a:cubicBezTo>
                  <a:cubicBezTo>
                    <a:pt x="355" y="3019"/>
                    <a:pt x="412" y="3031"/>
                    <a:pt x="495" y="3031"/>
                  </a:cubicBezTo>
                  <a:cubicBezTo>
                    <a:pt x="1404" y="3031"/>
                    <a:pt x="5466" y="1484"/>
                    <a:pt x="4721" y="292"/>
                  </a:cubicBezTo>
                  <a:cubicBezTo>
                    <a:pt x="4596" y="88"/>
                    <a:pt x="4397" y="0"/>
                    <a:pt x="4151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8440220" y="1878220"/>
              <a:ext cx="173373" cy="203172"/>
            </a:xfrm>
            <a:custGeom>
              <a:avLst/>
              <a:gdLst/>
              <a:ahLst/>
              <a:cxnLst/>
              <a:rect l="l" t="t" r="r" b="b"/>
              <a:pathLst>
                <a:path w="4051" h="4747" extrusionOk="0">
                  <a:moveTo>
                    <a:pt x="1637" y="1"/>
                  </a:moveTo>
                  <a:cubicBezTo>
                    <a:pt x="1553" y="1"/>
                    <a:pt x="1468" y="20"/>
                    <a:pt x="1383" y="62"/>
                  </a:cubicBezTo>
                  <a:cubicBezTo>
                    <a:pt x="1" y="705"/>
                    <a:pt x="3034" y="4746"/>
                    <a:pt x="3545" y="4746"/>
                  </a:cubicBezTo>
                  <a:cubicBezTo>
                    <a:pt x="3551" y="4746"/>
                    <a:pt x="3557" y="4746"/>
                    <a:pt x="3562" y="4745"/>
                  </a:cubicBezTo>
                  <a:cubicBezTo>
                    <a:pt x="4050" y="4653"/>
                    <a:pt x="2933" y="1"/>
                    <a:pt x="1637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8586463" y="1931932"/>
              <a:ext cx="225158" cy="154551"/>
            </a:xfrm>
            <a:custGeom>
              <a:avLst/>
              <a:gdLst/>
              <a:ahLst/>
              <a:cxnLst/>
              <a:rect l="l" t="t" r="r" b="b"/>
              <a:pathLst>
                <a:path w="5261" h="3611" extrusionOk="0">
                  <a:moveTo>
                    <a:pt x="3840" y="1"/>
                  </a:moveTo>
                  <a:cubicBezTo>
                    <a:pt x="2518" y="1"/>
                    <a:pt x="1" y="3301"/>
                    <a:pt x="372" y="3587"/>
                  </a:cubicBezTo>
                  <a:cubicBezTo>
                    <a:pt x="392" y="3603"/>
                    <a:pt x="424" y="3611"/>
                    <a:pt x="467" y="3611"/>
                  </a:cubicBezTo>
                  <a:cubicBezTo>
                    <a:pt x="1214" y="3611"/>
                    <a:pt x="5260" y="1312"/>
                    <a:pt x="4307" y="205"/>
                  </a:cubicBezTo>
                  <a:cubicBezTo>
                    <a:pt x="4181" y="63"/>
                    <a:pt x="4022" y="1"/>
                    <a:pt x="3840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8432388" y="2061827"/>
              <a:ext cx="193445" cy="189518"/>
            </a:xfrm>
            <a:custGeom>
              <a:avLst/>
              <a:gdLst/>
              <a:ahLst/>
              <a:cxnLst/>
              <a:rect l="l" t="t" r="r" b="b"/>
              <a:pathLst>
                <a:path w="4520" h="4428" extrusionOk="0">
                  <a:moveTo>
                    <a:pt x="1589" y="0"/>
                  </a:moveTo>
                  <a:cubicBezTo>
                    <a:pt x="1481" y="0"/>
                    <a:pt x="1375" y="31"/>
                    <a:pt x="1273" y="97"/>
                  </a:cubicBezTo>
                  <a:cubicBezTo>
                    <a:pt x="1" y="892"/>
                    <a:pt x="3522" y="4427"/>
                    <a:pt x="4040" y="4427"/>
                  </a:cubicBezTo>
                  <a:cubicBezTo>
                    <a:pt x="4052" y="4427"/>
                    <a:pt x="4062" y="4426"/>
                    <a:pt x="4070" y="4422"/>
                  </a:cubicBezTo>
                  <a:cubicBezTo>
                    <a:pt x="4520" y="4242"/>
                    <a:pt x="2869" y="0"/>
                    <a:pt x="1589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8598746" y="2082070"/>
              <a:ext cx="212062" cy="173725"/>
            </a:xfrm>
            <a:custGeom>
              <a:avLst/>
              <a:gdLst/>
              <a:ahLst/>
              <a:cxnLst/>
              <a:rect l="l" t="t" r="r" b="b"/>
              <a:pathLst>
                <a:path w="4955" h="4059" extrusionOk="0">
                  <a:moveTo>
                    <a:pt x="3449" y="1"/>
                  </a:moveTo>
                  <a:cubicBezTo>
                    <a:pt x="2182" y="1"/>
                    <a:pt x="0" y="3783"/>
                    <a:pt x="411" y="4047"/>
                  </a:cubicBezTo>
                  <a:cubicBezTo>
                    <a:pt x="426" y="4055"/>
                    <a:pt x="445" y="4058"/>
                    <a:pt x="469" y="4058"/>
                  </a:cubicBezTo>
                  <a:cubicBezTo>
                    <a:pt x="1121" y="4058"/>
                    <a:pt x="4955" y="1148"/>
                    <a:pt x="3825" y="144"/>
                  </a:cubicBezTo>
                  <a:cubicBezTo>
                    <a:pt x="3714" y="45"/>
                    <a:pt x="3587" y="1"/>
                    <a:pt x="3449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8434057" y="2244064"/>
              <a:ext cx="208167" cy="178604"/>
            </a:xfrm>
            <a:custGeom>
              <a:avLst/>
              <a:gdLst/>
              <a:ahLst/>
              <a:cxnLst/>
              <a:rect l="l" t="t" r="r" b="b"/>
              <a:pathLst>
                <a:path w="4864" h="4173" extrusionOk="0">
                  <a:moveTo>
                    <a:pt x="1541" y="0"/>
                  </a:moveTo>
                  <a:cubicBezTo>
                    <a:pt x="1408" y="0"/>
                    <a:pt x="1283" y="41"/>
                    <a:pt x="1169" y="131"/>
                  </a:cubicBezTo>
                  <a:cubicBezTo>
                    <a:pt x="1" y="1047"/>
                    <a:pt x="3802" y="4172"/>
                    <a:pt x="4379" y="4172"/>
                  </a:cubicBezTo>
                  <a:cubicBezTo>
                    <a:pt x="4396" y="4172"/>
                    <a:pt x="4410" y="4170"/>
                    <a:pt x="4421" y="4164"/>
                  </a:cubicBezTo>
                  <a:cubicBezTo>
                    <a:pt x="4864" y="3957"/>
                    <a:pt x="2842" y="0"/>
                    <a:pt x="1541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8613897" y="2237901"/>
              <a:ext cx="200036" cy="186137"/>
            </a:xfrm>
            <a:custGeom>
              <a:avLst/>
              <a:gdLst/>
              <a:ahLst/>
              <a:cxnLst/>
              <a:rect l="l" t="t" r="r" b="b"/>
              <a:pathLst>
                <a:path w="4674" h="4349" extrusionOk="0">
                  <a:moveTo>
                    <a:pt x="3130" y="0"/>
                  </a:moveTo>
                  <a:cubicBezTo>
                    <a:pt x="1842" y="0"/>
                    <a:pt x="0" y="4132"/>
                    <a:pt x="447" y="4340"/>
                  </a:cubicBezTo>
                  <a:cubicBezTo>
                    <a:pt x="458" y="4346"/>
                    <a:pt x="472" y="4348"/>
                    <a:pt x="488" y="4348"/>
                  </a:cubicBezTo>
                  <a:cubicBezTo>
                    <a:pt x="1071" y="4348"/>
                    <a:pt x="4674" y="967"/>
                    <a:pt x="3471" y="113"/>
                  </a:cubicBezTo>
                  <a:cubicBezTo>
                    <a:pt x="3364" y="36"/>
                    <a:pt x="3249" y="0"/>
                    <a:pt x="3130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8454044" y="2427285"/>
              <a:ext cx="217240" cy="165508"/>
            </a:xfrm>
            <a:custGeom>
              <a:avLst/>
              <a:gdLst/>
              <a:ahLst/>
              <a:cxnLst/>
              <a:rect l="l" t="t" r="r" b="b"/>
              <a:pathLst>
                <a:path w="5076" h="3867" extrusionOk="0">
                  <a:moveTo>
                    <a:pt x="1442" y="1"/>
                  </a:moveTo>
                  <a:cubicBezTo>
                    <a:pt x="1285" y="1"/>
                    <a:pt x="1145" y="55"/>
                    <a:pt x="1027" y="176"/>
                  </a:cubicBezTo>
                  <a:cubicBezTo>
                    <a:pt x="1" y="1202"/>
                    <a:pt x="3946" y="3867"/>
                    <a:pt x="4602" y="3867"/>
                  </a:cubicBezTo>
                  <a:cubicBezTo>
                    <a:pt x="4631" y="3867"/>
                    <a:pt x="4654" y="3862"/>
                    <a:pt x="4670" y="3850"/>
                  </a:cubicBezTo>
                  <a:cubicBezTo>
                    <a:pt x="5075" y="3590"/>
                    <a:pt x="2720" y="1"/>
                    <a:pt x="1442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8644327" y="2396513"/>
              <a:ext cx="186554" cy="195810"/>
            </a:xfrm>
            <a:custGeom>
              <a:avLst/>
              <a:gdLst/>
              <a:ahLst/>
              <a:cxnLst/>
              <a:rect l="l" t="t" r="r" b="b"/>
              <a:pathLst>
                <a:path w="4359" h="4575" extrusionOk="0">
                  <a:moveTo>
                    <a:pt x="2733" y="1"/>
                  </a:moveTo>
                  <a:cubicBezTo>
                    <a:pt x="1455" y="1"/>
                    <a:pt x="0" y="4448"/>
                    <a:pt x="484" y="4569"/>
                  </a:cubicBezTo>
                  <a:cubicBezTo>
                    <a:pt x="492" y="4573"/>
                    <a:pt x="502" y="4574"/>
                    <a:pt x="513" y="4574"/>
                  </a:cubicBezTo>
                  <a:cubicBezTo>
                    <a:pt x="1046" y="4574"/>
                    <a:pt x="4358" y="814"/>
                    <a:pt x="3020" y="82"/>
                  </a:cubicBezTo>
                  <a:cubicBezTo>
                    <a:pt x="2926" y="27"/>
                    <a:pt x="2830" y="1"/>
                    <a:pt x="2733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8495901" y="2613589"/>
              <a:ext cx="221263" cy="161570"/>
            </a:xfrm>
            <a:custGeom>
              <a:avLst/>
              <a:gdLst/>
              <a:ahLst/>
              <a:cxnLst/>
              <a:rect l="l" t="t" r="r" b="b"/>
              <a:pathLst>
                <a:path w="5170" h="3775" extrusionOk="0">
                  <a:moveTo>
                    <a:pt x="1447" y="1"/>
                  </a:moveTo>
                  <a:cubicBezTo>
                    <a:pt x="1285" y="1"/>
                    <a:pt x="1142" y="56"/>
                    <a:pt x="1025" y="180"/>
                  </a:cubicBezTo>
                  <a:cubicBezTo>
                    <a:pt x="1" y="1267"/>
                    <a:pt x="4013" y="3775"/>
                    <a:pt x="4691" y="3775"/>
                  </a:cubicBezTo>
                  <a:cubicBezTo>
                    <a:pt x="4724" y="3775"/>
                    <a:pt x="4749" y="3769"/>
                    <a:pt x="4765" y="3757"/>
                  </a:cubicBezTo>
                  <a:cubicBezTo>
                    <a:pt x="5169" y="3469"/>
                    <a:pt x="2728" y="1"/>
                    <a:pt x="1447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8690121" y="2575241"/>
              <a:ext cx="181333" cy="199320"/>
            </a:xfrm>
            <a:custGeom>
              <a:avLst/>
              <a:gdLst/>
              <a:ahLst/>
              <a:cxnLst/>
              <a:rect l="l" t="t" r="r" b="b"/>
              <a:pathLst>
                <a:path w="4237" h="4657" extrusionOk="0">
                  <a:moveTo>
                    <a:pt x="2595" y="0"/>
                  </a:moveTo>
                  <a:cubicBezTo>
                    <a:pt x="1306" y="0"/>
                    <a:pt x="0" y="4532"/>
                    <a:pt x="487" y="4653"/>
                  </a:cubicBezTo>
                  <a:cubicBezTo>
                    <a:pt x="494" y="4655"/>
                    <a:pt x="501" y="4656"/>
                    <a:pt x="509" y="4656"/>
                  </a:cubicBezTo>
                  <a:cubicBezTo>
                    <a:pt x="1016" y="4656"/>
                    <a:pt x="4237" y="772"/>
                    <a:pt x="2861" y="68"/>
                  </a:cubicBezTo>
                  <a:cubicBezTo>
                    <a:pt x="2773" y="22"/>
                    <a:pt x="2684" y="0"/>
                    <a:pt x="2595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8547773" y="2801261"/>
              <a:ext cx="227725" cy="150998"/>
            </a:xfrm>
            <a:custGeom>
              <a:avLst/>
              <a:gdLst/>
              <a:ahLst/>
              <a:cxnLst/>
              <a:rect l="l" t="t" r="r" b="b"/>
              <a:pathLst>
                <a:path w="5321" h="3528" extrusionOk="0">
                  <a:moveTo>
                    <a:pt x="1424" y="0"/>
                  </a:moveTo>
                  <a:cubicBezTo>
                    <a:pt x="1235" y="0"/>
                    <a:pt x="1074" y="67"/>
                    <a:pt x="951" y="218"/>
                  </a:cubicBezTo>
                  <a:cubicBezTo>
                    <a:pt x="1" y="1352"/>
                    <a:pt x="4080" y="3527"/>
                    <a:pt x="4849" y="3527"/>
                  </a:cubicBezTo>
                  <a:cubicBezTo>
                    <a:pt x="4896" y="3527"/>
                    <a:pt x="4931" y="3519"/>
                    <a:pt x="4951" y="3502"/>
                  </a:cubicBezTo>
                  <a:cubicBezTo>
                    <a:pt x="5321" y="3218"/>
                    <a:pt x="2732" y="0"/>
                    <a:pt x="1424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8748370" y="2745794"/>
              <a:ext cx="169307" cy="205440"/>
            </a:xfrm>
            <a:custGeom>
              <a:avLst/>
              <a:gdLst/>
              <a:ahLst/>
              <a:cxnLst/>
              <a:rect l="l" t="t" r="r" b="b"/>
              <a:pathLst>
                <a:path w="3956" h="4800" extrusionOk="0">
                  <a:moveTo>
                    <a:pt x="2338" y="0"/>
                  </a:moveTo>
                  <a:cubicBezTo>
                    <a:pt x="1018" y="0"/>
                    <a:pt x="0" y="4706"/>
                    <a:pt x="492" y="4798"/>
                  </a:cubicBezTo>
                  <a:cubicBezTo>
                    <a:pt x="497" y="4799"/>
                    <a:pt x="503" y="4800"/>
                    <a:pt x="508" y="4800"/>
                  </a:cubicBezTo>
                  <a:cubicBezTo>
                    <a:pt x="1015" y="4800"/>
                    <a:pt x="3955" y="661"/>
                    <a:pt x="2573" y="50"/>
                  </a:cubicBezTo>
                  <a:cubicBezTo>
                    <a:pt x="2494" y="16"/>
                    <a:pt x="2415" y="0"/>
                    <a:pt x="2338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6"/>
          <p:cNvGrpSpPr/>
          <p:nvPr/>
        </p:nvGrpSpPr>
        <p:grpSpPr>
          <a:xfrm>
            <a:off x="7933333" y="3330314"/>
            <a:ext cx="498296" cy="1871378"/>
            <a:chOff x="7668477" y="2120889"/>
            <a:chExt cx="498296" cy="1871378"/>
          </a:xfrm>
        </p:grpSpPr>
        <p:sp>
          <p:nvSpPr>
            <p:cNvPr id="1014" name="Google Shape;1014;p26"/>
            <p:cNvSpPr/>
            <p:nvPr/>
          </p:nvSpPr>
          <p:spPr>
            <a:xfrm>
              <a:off x="7746413" y="2445047"/>
              <a:ext cx="265901" cy="1547220"/>
            </a:xfrm>
            <a:custGeom>
              <a:avLst/>
              <a:gdLst/>
              <a:ahLst/>
              <a:cxnLst/>
              <a:rect l="l" t="t" r="r" b="b"/>
              <a:pathLst>
                <a:path w="6213" h="36150" extrusionOk="0">
                  <a:moveTo>
                    <a:pt x="4266" y="1"/>
                  </a:moveTo>
                  <a:cubicBezTo>
                    <a:pt x="4107" y="1"/>
                    <a:pt x="3948" y="94"/>
                    <a:pt x="3871" y="248"/>
                  </a:cubicBezTo>
                  <a:cubicBezTo>
                    <a:pt x="3838" y="378"/>
                    <a:pt x="1" y="10394"/>
                    <a:pt x="2700" y="20703"/>
                  </a:cubicBezTo>
                  <a:cubicBezTo>
                    <a:pt x="5334" y="30687"/>
                    <a:pt x="2993" y="35500"/>
                    <a:pt x="2928" y="35565"/>
                  </a:cubicBezTo>
                  <a:cubicBezTo>
                    <a:pt x="2830" y="35760"/>
                    <a:pt x="2928" y="35987"/>
                    <a:pt x="3123" y="36117"/>
                  </a:cubicBezTo>
                  <a:cubicBezTo>
                    <a:pt x="3188" y="36150"/>
                    <a:pt x="3253" y="36150"/>
                    <a:pt x="3318" y="36150"/>
                  </a:cubicBezTo>
                  <a:cubicBezTo>
                    <a:pt x="3448" y="36150"/>
                    <a:pt x="3578" y="36085"/>
                    <a:pt x="3676" y="35955"/>
                  </a:cubicBezTo>
                  <a:cubicBezTo>
                    <a:pt x="3773" y="35727"/>
                    <a:pt x="6212" y="30849"/>
                    <a:pt x="3480" y="20508"/>
                  </a:cubicBezTo>
                  <a:cubicBezTo>
                    <a:pt x="846" y="10427"/>
                    <a:pt x="4586" y="639"/>
                    <a:pt x="4619" y="541"/>
                  </a:cubicBezTo>
                  <a:cubicBezTo>
                    <a:pt x="4716" y="346"/>
                    <a:pt x="4619" y="118"/>
                    <a:pt x="4391" y="21"/>
                  </a:cubicBezTo>
                  <a:cubicBezTo>
                    <a:pt x="4350" y="7"/>
                    <a:pt x="4308" y="1"/>
                    <a:pt x="4266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7875365" y="2120889"/>
              <a:ext cx="291408" cy="433692"/>
            </a:xfrm>
            <a:custGeom>
              <a:avLst/>
              <a:gdLst/>
              <a:ahLst/>
              <a:cxnLst/>
              <a:rect l="l" t="t" r="r" b="b"/>
              <a:pathLst>
                <a:path w="6809" h="10133" extrusionOk="0">
                  <a:moveTo>
                    <a:pt x="4917" y="1"/>
                  </a:moveTo>
                  <a:cubicBezTo>
                    <a:pt x="3178" y="1"/>
                    <a:pt x="1" y="10132"/>
                    <a:pt x="331" y="10132"/>
                  </a:cubicBezTo>
                  <a:cubicBezTo>
                    <a:pt x="333" y="10132"/>
                    <a:pt x="335" y="10132"/>
                    <a:pt x="337" y="10131"/>
                  </a:cubicBezTo>
                  <a:cubicBezTo>
                    <a:pt x="663" y="10066"/>
                    <a:pt x="6809" y="896"/>
                    <a:pt x="5118" y="50"/>
                  </a:cubicBezTo>
                  <a:cubicBezTo>
                    <a:pt x="5053" y="17"/>
                    <a:pt x="4986" y="1"/>
                    <a:pt x="4917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7808257" y="2236317"/>
              <a:ext cx="106609" cy="309872"/>
            </a:xfrm>
            <a:custGeom>
              <a:avLst/>
              <a:gdLst/>
              <a:ahLst/>
              <a:cxnLst/>
              <a:rect l="l" t="t" r="r" b="b"/>
              <a:pathLst>
                <a:path w="2491" h="7240" extrusionOk="0">
                  <a:moveTo>
                    <a:pt x="1259" y="0"/>
                  </a:moveTo>
                  <a:cubicBezTo>
                    <a:pt x="1226" y="0"/>
                    <a:pt x="1192" y="7"/>
                    <a:pt x="1157" y="20"/>
                  </a:cubicBezTo>
                  <a:cubicBezTo>
                    <a:pt x="0" y="458"/>
                    <a:pt x="1880" y="7240"/>
                    <a:pt x="2431" y="7240"/>
                  </a:cubicBezTo>
                  <a:cubicBezTo>
                    <a:pt x="2453" y="7240"/>
                    <a:pt x="2473" y="7229"/>
                    <a:pt x="2491" y="7207"/>
                  </a:cubicBezTo>
                  <a:cubicBezTo>
                    <a:pt x="2491" y="7207"/>
                    <a:pt x="2368" y="0"/>
                    <a:pt x="1259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7892441" y="2342373"/>
              <a:ext cx="268041" cy="206210"/>
            </a:xfrm>
            <a:custGeom>
              <a:avLst/>
              <a:gdLst/>
              <a:ahLst/>
              <a:cxnLst/>
              <a:rect l="l" t="t" r="r" b="b"/>
              <a:pathLst>
                <a:path w="6263" h="4818" extrusionOk="0">
                  <a:moveTo>
                    <a:pt x="5432" y="1"/>
                  </a:moveTo>
                  <a:cubicBezTo>
                    <a:pt x="4218" y="1"/>
                    <a:pt x="3" y="4729"/>
                    <a:pt x="3" y="4729"/>
                  </a:cubicBezTo>
                  <a:cubicBezTo>
                    <a:pt x="1" y="4789"/>
                    <a:pt x="40" y="4817"/>
                    <a:pt x="114" y="4817"/>
                  </a:cubicBezTo>
                  <a:cubicBezTo>
                    <a:pt x="952" y="4817"/>
                    <a:pt x="6262" y="1189"/>
                    <a:pt x="5694" y="143"/>
                  </a:cubicBezTo>
                  <a:cubicBezTo>
                    <a:pt x="5640" y="45"/>
                    <a:pt x="5550" y="1"/>
                    <a:pt x="5432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7752747" y="2393303"/>
              <a:ext cx="120389" cy="306362"/>
            </a:xfrm>
            <a:custGeom>
              <a:avLst/>
              <a:gdLst/>
              <a:ahLst/>
              <a:cxnLst/>
              <a:rect l="l" t="t" r="r" b="b"/>
              <a:pathLst>
                <a:path w="2813" h="7158" extrusionOk="0">
                  <a:moveTo>
                    <a:pt x="1235" y="1"/>
                  </a:moveTo>
                  <a:cubicBezTo>
                    <a:pt x="1198" y="1"/>
                    <a:pt x="1160" y="9"/>
                    <a:pt x="1121" y="27"/>
                  </a:cubicBezTo>
                  <a:cubicBezTo>
                    <a:pt x="1" y="524"/>
                    <a:pt x="2186" y="7157"/>
                    <a:pt x="2747" y="7157"/>
                  </a:cubicBezTo>
                  <a:cubicBezTo>
                    <a:pt x="2772" y="7157"/>
                    <a:pt x="2794" y="7144"/>
                    <a:pt x="2812" y="7116"/>
                  </a:cubicBezTo>
                  <a:cubicBezTo>
                    <a:pt x="2812" y="7116"/>
                    <a:pt x="2326" y="1"/>
                    <a:pt x="1235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7852082" y="2487332"/>
              <a:ext cx="259610" cy="215798"/>
            </a:xfrm>
            <a:custGeom>
              <a:avLst/>
              <a:gdLst/>
              <a:ahLst/>
              <a:cxnLst/>
              <a:rect l="l" t="t" r="r" b="b"/>
              <a:pathLst>
                <a:path w="6066" h="5042" extrusionOk="0">
                  <a:moveTo>
                    <a:pt x="5207" y="1"/>
                  </a:moveTo>
                  <a:cubicBezTo>
                    <a:pt x="4002" y="1"/>
                    <a:pt x="3" y="4951"/>
                    <a:pt x="3" y="4951"/>
                  </a:cubicBezTo>
                  <a:cubicBezTo>
                    <a:pt x="1" y="5013"/>
                    <a:pt x="37" y="5041"/>
                    <a:pt x="104" y="5041"/>
                  </a:cubicBezTo>
                  <a:cubicBezTo>
                    <a:pt x="897" y="5041"/>
                    <a:pt x="6066" y="1127"/>
                    <a:pt x="5467" y="138"/>
                  </a:cubicBezTo>
                  <a:cubicBezTo>
                    <a:pt x="5408" y="44"/>
                    <a:pt x="5320" y="1"/>
                    <a:pt x="5207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7709606" y="2551702"/>
              <a:ext cx="144014" cy="301098"/>
            </a:xfrm>
            <a:custGeom>
              <a:avLst/>
              <a:gdLst/>
              <a:ahLst/>
              <a:cxnLst/>
              <a:rect l="l" t="t" r="r" b="b"/>
              <a:pathLst>
                <a:path w="3365" h="7035" extrusionOk="0">
                  <a:moveTo>
                    <a:pt x="1216" y="0"/>
                  </a:moveTo>
                  <a:cubicBezTo>
                    <a:pt x="1174" y="0"/>
                    <a:pt x="1131" y="11"/>
                    <a:pt x="1089" y="33"/>
                  </a:cubicBezTo>
                  <a:cubicBezTo>
                    <a:pt x="1" y="623"/>
                    <a:pt x="2715" y="7035"/>
                    <a:pt x="3298" y="7035"/>
                  </a:cubicBezTo>
                  <a:cubicBezTo>
                    <a:pt x="3325" y="7035"/>
                    <a:pt x="3348" y="7021"/>
                    <a:pt x="3365" y="6992"/>
                  </a:cubicBezTo>
                  <a:cubicBezTo>
                    <a:pt x="3365" y="6992"/>
                    <a:pt x="2310" y="0"/>
                    <a:pt x="1216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7831325" y="2623261"/>
              <a:ext cx="246942" cy="233774"/>
            </a:xfrm>
            <a:custGeom>
              <a:avLst/>
              <a:gdLst/>
              <a:ahLst/>
              <a:cxnLst/>
              <a:rect l="l" t="t" r="r" b="b"/>
              <a:pathLst>
                <a:path w="5770" h="5462" extrusionOk="0">
                  <a:moveTo>
                    <a:pt x="4844" y="1"/>
                  </a:moveTo>
                  <a:cubicBezTo>
                    <a:pt x="3692" y="1"/>
                    <a:pt x="1" y="5385"/>
                    <a:pt x="1" y="5385"/>
                  </a:cubicBezTo>
                  <a:cubicBezTo>
                    <a:pt x="5" y="5437"/>
                    <a:pt x="37" y="5461"/>
                    <a:pt x="92" y="5461"/>
                  </a:cubicBezTo>
                  <a:cubicBezTo>
                    <a:pt x="833" y="5461"/>
                    <a:pt x="5770" y="1085"/>
                    <a:pt x="5074" y="117"/>
                  </a:cubicBezTo>
                  <a:cubicBezTo>
                    <a:pt x="5017" y="38"/>
                    <a:pt x="4939" y="1"/>
                    <a:pt x="4844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7689362" y="2703038"/>
              <a:ext cx="150348" cy="296048"/>
            </a:xfrm>
            <a:custGeom>
              <a:avLst/>
              <a:gdLst/>
              <a:ahLst/>
              <a:cxnLst/>
              <a:rect l="l" t="t" r="r" b="b"/>
              <a:pathLst>
                <a:path w="3513" h="6917" extrusionOk="0">
                  <a:moveTo>
                    <a:pt x="1055" y="0"/>
                  </a:moveTo>
                  <a:cubicBezTo>
                    <a:pt x="1007" y="0"/>
                    <a:pt x="959" y="14"/>
                    <a:pt x="911" y="41"/>
                  </a:cubicBezTo>
                  <a:cubicBezTo>
                    <a:pt x="1" y="627"/>
                    <a:pt x="2277" y="5635"/>
                    <a:pt x="3187" y="6708"/>
                  </a:cubicBezTo>
                  <a:cubicBezTo>
                    <a:pt x="3253" y="6805"/>
                    <a:pt x="3318" y="6870"/>
                    <a:pt x="3448" y="6903"/>
                  </a:cubicBezTo>
                  <a:cubicBezTo>
                    <a:pt x="3457" y="6913"/>
                    <a:pt x="3467" y="6916"/>
                    <a:pt x="3475" y="6916"/>
                  </a:cubicBezTo>
                  <a:cubicBezTo>
                    <a:pt x="3496" y="6916"/>
                    <a:pt x="3513" y="6893"/>
                    <a:pt x="3513" y="6870"/>
                  </a:cubicBezTo>
                  <a:cubicBezTo>
                    <a:pt x="3513" y="6805"/>
                    <a:pt x="3480" y="6643"/>
                    <a:pt x="3415" y="6350"/>
                  </a:cubicBezTo>
                  <a:cubicBezTo>
                    <a:pt x="3075" y="4744"/>
                    <a:pt x="1973" y="0"/>
                    <a:pt x="1055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7825761" y="2761501"/>
              <a:ext cx="225500" cy="236984"/>
            </a:xfrm>
            <a:custGeom>
              <a:avLst/>
              <a:gdLst/>
              <a:ahLst/>
              <a:cxnLst/>
              <a:rect l="l" t="t" r="r" b="b"/>
              <a:pathLst>
                <a:path w="5269" h="5537" extrusionOk="0">
                  <a:moveTo>
                    <a:pt x="4399" y="1"/>
                  </a:moveTo>
                  <a:cubicBezTo>
                    <a:pt x="3497" y="1"/>
                    <a:pt x="1147" y="3532"/>
                    <a:pt x="228" y="4984"/>
                  </a:cubicBezTo>
                  <a:lnTo>
                    <a:pt x="0" y="5342"/>
                  </a:lnTo>
                  <a:cubicBezTo>
                    <a:pt x="66" y="5439"/>
                    <a:pt x="131" y="5504"/>
                    <a:pt x="261" y="5537"/>
                  </a:cubicBezTo>
                  <a:cubicBezTo>
                    <a:pt x="261" y="5537"/>
                    <a:pt x="293" y="5504"/>
                    <a:pt x="326" y="5504"/>
                  </a:cubicBezTo>
                  <a:cubicBezTo>
                    <a:pt x="1692" y="4626"/>
                    <a:pt x="5269" y="919"/>
                    <a:pt x="4618" y="106"/>
                  </a:cubicBezTo>
                  <a:cubicBezTo>
                    <a:pt x="4561" y="34"/>
                    <a:pt x="4486" y="1"/>
                    <a:pt x="4399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7676822" y="2855659"/>
              <a:ext cx="168451" cy="288986"/>
            </a:xfrm>
            <a:custGeom>
              <a:avLst/>
              <a:gdLst/>
              <a:ahLst/>
              <a:cxnLst/>
              <a:rect l="l" t="t" r="r" b="b"/>
              <a:pathLst>
                <a:path w="3936" h="6752" extrusionOk="0">
                  <a:moveTo>
                    <a:pt x="1040" y="1"/>
                  </a:moveTo>
                  <a:cubicBezTo>
                    <a:pt x="984" y="1"/>
                    <a:pt x="931" y="17"/>
                    <a:pt x="879" y="53"/>
                  </a:cubicBezTo>
                  <a:cubicBezTo>
                    <a:pt x="1" y="703"/>
                    <a:pt x="2602" y="5548"/>
                    <a:pt x="3578" y="6556"/>
                  </a:cubicBezTo>
                  <a:cubicBezTo>
                    <a:pt x="3643" y="6654"/>
                    <a:pt x="3741" y="6719"/>
                    <a:pt x="3838" y="6752"/>
                  </a:cubicBezTo>
                  <a:cubicBezTo>
                    <a:pt x="3871" y="6752"/>
                    <a:pt x="3936" y="6752"/>
                    <a:pt x="3936" y="6719"/>
                  </a:cubicBezTo>
                  <a:lnTo>
                    <a:pt x="3936" y="6654"/>
                  </a:lnTo>
                  <a:cubicBezTo>
                    <a:pt x="3903" y="6621"/>
                    <a:pt x="3871" y="6426"/>
                    <a:pt x="3806" y="6166"/>
                  </a:cubicBezTo>
                  <a:cubicBezTo>
                    <a:pt x="3346" y="4602"/>
                    <a:pt x="1960" y="1"/>
                    <a:pt x="1040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7829956" y="2897002"/>
              <a:ext cx="212960" cy="249053"/>
            </a:xfrm>
            <a:custGeom>
              <a:avLst/>
              <a:gdLst/>
              <a:ahLst/>
              <a:cxnLst/>
              <a:rect l="l" t="t" r="r" b="b"/>
              <a:pathLst>
                <a:path w="4976" h="5819" extrusionOk="0">
                  <a:moveTo>
                    <a:pt x="4082" y="0"/>
                  </a:moveTo>
                  <a:cubicBezTo>
                    <a:pt x="3185" y="0"/>
                    <a:pt x="1063" y="3711"/>
                    <a:pt x="228" y="5233"/>
                  </a:cubicBezTo>
                  <a:cubicBezTo>
                    <a:pt x="130" y="5395"/>
                    <a:pt x="65" y="5525"/>
                    <a:pt x="0" y="5623"/>
                  </a:cubicBezTo>
                  <a:cubicBezTo>
                    <a:pt x="65" y="5688"/>
                    <a:pt x="163" y="5753"/>
                    <a:pt x="260" y="5818"/>
                  </a:cubicBezTo>
                  <a:cubicBezTo>
                    <a:pt x="293" y="5786"/>
                    <a:pt x="325" y="5753"/>
                    <a:pt x="358" y="5753"/>
                  </a:cubicBezTo>
                  <a:cubicBezTo>
                    <a:pt x="1659" y="4777"/>
                    <a:pt x="4976" y="843"/>
                    <a:pt x="4293" y="95"/>
                  </a:cubicBezTo>
                  <a:cubicBezTo>
                    <a:pt x="4234" y="30"/>
                    <a:pt x="4163" y="0"/>
                    <a:pt x="4082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7668477" y="3051805"/>
              <a:ext cx="213003" cy="261251"/>
            </a:xfrm>
            <a:custGeom>
              <a:avLst/>
              <a:gdLst/>
              <a:ahLst/>
              <a:cxnLst/>
              <a:rect l="l" t="t" r="r" b="b"/>
              <a:pathLst>
                <a:path w="4977" h="6104" extrusionOk="0">
                  <a:moveTo>
                    <a:pt x="954" y="0"/>
                  </a:moveTo>
                  <a:cubicBezTo>
                    <a:pt x="877" y="0"/>
                    <a:pt x="808" y="28"/>
                    <a:pt x="749" y="87"/>
                  </a:cubicBezTo>
                  <a:cubicBezTo>
                    <a:pt x="1" y="835"/>
                    <a:pt x="3448" y="5128"/>
                    <a:pt x="4619" y="5941"/>
                  </a:cubicBezTo>
                  <a:cubicBezTo>
                    <a:pt x="4684" y="6006"/>
                    <a:pt x="4814" y="6071"/>
                    <a:pt x="4911" y="6103"/>
                  </a:cubicBezTo>
                  <a:cubicBezTo>
                    <a:pt x="4944" y="6103"/>
                    <a:pt x="4976" y="6071"/>
                    <a:pt x="4976" y="6038"/>
                  </a:cubicBezTo>
                  <a:lnTo>
                    <a:pt x="4976" y="6006"/>
                  </a:lnTo>
                  <a:lnTo>
                    <a:pt x="4749" y="5551"/>
                  </a:lnTo>
                  <a:cubicBezTo>
                    <a:pt x="4027" y="4108"/>
                    <a:pt x="1890" y="0"/>
                    <a:pt x="954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7866120" y="3037810"/>
              <a:ext cx="171233" cy="275247"/>
            </a:xfrm>
            <a:custGeom>
              <a:avLst/>
              <a:gdLst/>
              <a:ahLst/>
              <a:cxnLst/>
              <a:rect l="l" t="t" r="r" b="b"/>
              <a:pathLst>
                <a:path w="4001" h="6431" extrusionOk="0">
                  <a:moveTo>
                    <a:pt x="3022" y="0"/>
                  </a:moveTo>
                  <a:cubicBezTo>
                    <a:pt x="2145" y="0"/>
                    <a:pt x="680" y="4169"/>
                    <a:pt x="131" y="5878"/>
                  </a:cubicBezTo>
                  <a:cubicBezTo>
                    <a:pt x="66" y="6040"/>
                    <a:pt x="33" y="6170"/>
                    <a:pt x="1" y="6268"/>
                  </a:cubicBezTo>
                  <a:cubicBezTo>
                    <a:pt x="66" y="6333"/>
                    <a:pt x="196" y="6398"/>
                    <a:pt x="293" y="6430"/>
                  </a:cubicBezTo>
                  <a:cubicBezTo>
                    <a:pt x="326" y="6398"/>
                    <a:pt x="326" y="6365"/>
                    <a:pt x="358" y="6333"/>
                  </a:cubicBezTo>
                  <a:cubicBezTo>
                    <a:pt x="1464" y="5162"/>
                    <a:pt x="4000" y="674"/>
                    <a:pt x="3187" y="57"/>
                  </a:cubicBezTo>
                  <a:cubicBezTo>
                    <a:pt x="3135" y="18"/>
                    <a:pt x="3080" y="0"/>
                    <a:pt x="3022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7696338" y="3236439"/>
              <a:ext cx="229651" cy="246400"/>
            </a:xfrm>
            <a:custGeom>
              <a:avLst/>
              <a:gdLst/>
              <a:ahLst/>
              <a:cxnLst/>
              <a:rect l="l" t="t" r="r" b="b"/>
              <a:pathLst>
                <a:path w="5366" h="5757" extrusionOk="0">
                  <a:moveTo>
                    <a:pt x="899" y="1"/>
                  </a:moveTo>
                  <a:cubicBezTo>
                    <a:pt x="814" y="1"/>
                    <a:pt x="742" y="32"/>
                    <a:pt x="683" y="98"/>
                  </a:cubicBezTo>
                  <a:cubicBezTo>
                    <a:pt x="0" y="944"/>
                    <a:pt x="3772" y="4911"/>
                    <a:pt x="5008" y="5659"/>
                  </a:cubicBezTo>
                  <a:cubicBezTo>
                    <a:pt x="5106" y="5724"/>
                    <a:pt x="5203" y="5757"/>
                    <a:pt x="5301" y="5757"/>
                  </a:cubicBezTo>
                  <a:cubicBezTo>
                    <a:pt x="5333" y="5757"/>
                    <a:pt x="5366" y="5724"/>
                    <a:pt x="5366" y="5692"/>
                  </a:cubicBezTo>
                  <a:lnTo>
                    <a:pt x="5106" y="5237"/>
                  </a:lnTo>
                  <a:cubicBezTo>
                    <a:pt x="4270" y="3893"/>
                    <a:pt x="1844" y="1"/>
                    <a:pt x="899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7910674" y="3199761"/>
              <a:ext cx="151717" cy="283079"/>
            </a:xfrm>
            <a:custGeom>
              <a:avLst/>
              <a:gdLst/>
              <a:ahLst/>
              <a:cxnLst/>
              <a:rect l="l" t="t" r="r" b="b"/>
              <a:pathLst>
                <a:path w="3545" h="6614" extrusionOk="0">
                  <a:moveTo>
                    <a:pt x="2521" y="1"/>
                  </a:moveTo>
                  <a:cubicBezTo>
                    <a:pt x="1657" y="1"/>
                    <a:pt x="528" y="4371"/>
                    <a:pt x="98" y="6094"/>
                  </a:cubicBezTo>
                  <a:cubicBezTo>
                    <a:pt x="65" y="6256"/>
                    <a:pt x="33" y="6386"/>
                    <a:pt x="0" y="6516"/>
                  </a:cubicBezTo>
                  <a:cubicBezTo>
                    <a:pt x="98" y="6581"/>
                    <a:pt x="195" y="6614"/>
                    <a:pt x="293" y="6614"/>
                  </a:cubicBezTo>
                  <a:cubicBezTo>
                    <a:pt x="325" y="6581"/>
                    <a:pt x="358" y="6549"/>
                    <a:pt x="358" y="6549"/>
                  </a:cubicBezTo>
                  <a:cubicBezTo>
                    <a:pt x="1366" y="5281"/>
                    <a:pt x="3545" y="598"/>
                    <a:pt x="2667" y="45"/>
                  </a:cubicBezTo>
                  <a:cubicBezTo>
                    <a:pt x="2619" y="15"/>
                    <a:pt x="2571" y="1"/>
                    <a:pt x="2521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7718594" y="3392441"/>
              <a:ext cx="218567" cy="257442"/>
            </a:xfrm>
            <a:custGeom>
              <a:avLst/>
              <a:gdLst/>
              <a:ahLst/>
              <a:cxnLst/>
              <a:rect l="l" t="t" r="r" b="b"/>
              <a:pathLst>
                <a:path w="5107" h="6015" extrusionOk="0">
                  <a:moveTo>
                    <a:pt x="959" y="1"/>
                  </a:moveTo>
                  <a:cubicBezTo>
                    <a:pt x="878" y="1"/>
                    <a:pt x="808" y="31"/>
                    <a:pt x="748" y="96"/>
                  </a:cubicBezTo>
                  <a:cubicBezTo>
                    <a:pt x="0" y="876"/>
                    <a:pt x="3545" y="5071"/>
                    <a:pt x="4716" y="5884"/>
                  </a:cubicBezTo>
                  <a:cubicBezTo>
                    <a:pt x="4813" y="5949"/>
                    <a:pt x="4911" y="5982"/>
                    <a:pt x="5009" y="6014"/>
                  </a:cubicBezTo>
                  <a:cubicBezTo>
                    <a:pt x="5041" y="6014"/>
                    <a:pt x="5106" y="5982"/>
                    <a:pt x="5106" y="5949"/>
                  </a:cubicBezTo>
                  <a:cubicBezTo>
                    <a:pt x="5074" y="5884"/>
                    <a:pt x="4976" y="5722"/>
                    <a:pt x="4846" y="5461"/>
                  </a:cubicBezTo>
                  <a:cubicBezTo>
                    <a:pt x="4097" y="4054"/>
                    <a:pt x="1888" y="1"/>
                    <a:pt x="959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7920389" y="3373267"/>
              <a:ext cx="167081" cy="277986"/>
            </a:xfrm>
            <a:custGeom>
              <a:avLst/>
              <a:gdLst/>
              <a:ahLst/>
              <a:cxnLst/>
              <a:rect l="l" t="t" r="r" b="b"/>
              <a:pathLst>
                <a:path w="3904" h="6495" extrusionOk="0">
                  <a:moveTo>
                    <a:pt x="2895" y="0"/>
                  </a:moveTo>
                  <a:cubicBezTo>
                    <a:pt x="2029" y="0"/>
                    <a:pt x="650" y="4232"/>
                    <a:pt x="131" y="5942"/>
                  </a:cubicBezTo>
                  <a:cubicBezTo>
                    <a:pt x="66" y="6104"/>
                    <a:pt x="33" y="6235"/>
                    <a:pt x="1" y="6365"/>
                  </a:cubicBezTo>
                  <a:cubicBezTo>
                    <a:pt x="98" y="6430"/>
                    <a:pt x="196" y="6462"/>
                    <a:pt x="294" y="6495"/>
                  </a:cubicBezTo>
                  <a:cubicBezTo>
                    <a:pt x="326" y="6462"/>
                    <a:pt x="359" y="6430"/>
                    <a:pt x="359" y="6397"/>
                  </a:cubicBezTo>
                  <a:cubicBezTo>
                    <a:pt x="1432" y="5194"/>
                    <a:pt x="3903" y="674"/>
                    <a:pt x="3058" y="56"/>
                  </a:cubicBezTo>
                  <a:cubicBezTo>
                    <a:pt x="3006" y="18"/>
                    <a:pt x="2952" y="0"/>
                    <a:pt x="2895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7733916" y="3551824"/>
              <a:ext cx="201833" cy="269811"/>
            </a:xfrm>
            <a:custGeom>
              <a:avLst/>
              <a:gdLst/>
              <a:ahLst/>
              <a:cxnLst/>
              <a:rect l="l" t="t" r="r" b="b"/>
              <a:pathLst>
                <a:path w="4716" h="6304" extrusionOk="0">
                  <a:moveTo>
                    <a:pt x="1007" y="0"/>
                  </a:moveTo>
                  <a:cubicBezTo>
                    <a:pt x="936" y="0"/>
                    <a:pt x="871" y="26"/>
                    <a:pt x="813" y="79"/>
                  </a:cubicBezTo>
                  <a:cubicBezTo>
                    <a:pt x="0" y="827"/>
                    <a:pt x="3252" y="5282"/>
                    <a:pt x="4358" y="6160"/>
                  </a:cubicBezTo>
                  <a:cubicBezTo>
                    <a:pt x="4455" y="6225"/>
                    <a:pt x="4553" y="6290"/>
                    <a:pt x="4651" y="6290"/>
                  </a:cubicBezTo>
                  <a:cubicBezTo>
                    <a:pt x="4660" y="6300"/>
                    <a:pt x="4670" y="6304"/>
                    <a:pt x="4678" y="6304"/>
                  </a:cubicBezTo>
                  <a:cubicBezTo>
                    <a:pt x="4699" y="6304"/>
                    <a:pt x="4716" y="6281"/>
                    <a:pt x="4716" y="6258"/>
                  </a:cubicBezTo>
                  <a:lnTo>
                    <a:pt x="4716" y="6225"/>
                  </a:lnTo>
                  <a:lnTo>
                    <a:pt x="4520" y="5737"/>
                  </a:lnTo>
                  <a:cubicBezTo>
                    <a:pt x="3856" y="4257"/>
                    <a:pt x="1929" y="0"/>
                    <a:pt x="1007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7920389" y="3552466"/>
              <a:ext cx="183772" cy="268613"/>
            </a:xfrm>
            <a:custGeom>
              <a:avLst/>
              <a:gdLst/>
              <a:ahLst/>
              <a:cxnLst/>
              <a:rect l="l" t="t" r="r" b="b"/>
              <a:pathLst>
                <a:path w="4294" h="6276" extrusionOk="0">
                  <a:moveTo>
                    <a:pt x="3313" y="1"/>
                  </a:moveTo>
                  <a:cubicBezTo>
                    <a:pt x="2461" y="1"/>
                    <a:pt x="801" y="4082"/>
                    <a:pt x="163" y="5722"/>
                  </a:cubicBezTo>
                  <a:cubicBezTo>
                    <a:pt x="98" y="5885"/>
                    <a:pt x="33" y="6015"/>
                    <a:pt x="1" y="6145"/>
                  </a:cubicBezTo>
                  <a:cubicBezTo>
                    <a:pt x="98" y="6210"/>
                    <a:pt x="196" y="6275"/>
                    <a:pt x="294" y="6275"/>
                  </a:cubicBezTo>
                  <a:cubicBezTo>
                    <a:pt x="326" y="6275"/>
                    <a:pt x="359" y="6243"/>
                    <a:pt x="359" y="6210"/>
                  </a:cubicBezTo>
                  <a:cubicBezTo>
                    <a:pt x="1529" y="5104"/>
                    <a:pt x="4293" y="747"/>
                    <a:pt x="3480" y="64"/>
                  </a:cubicBezTo>
                  <a:cubicBezTo>
                    <a:pt x="3429" y="21"/>
                    <a:pt x="3373" y="1"/>
                    <a:pt x="3313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7736697" y="3688181"/>
              <a:ext cx="160063" cy="291554"/>
            </a:xfrm>
            <a:custGeom>
              <a:avLst/>
              <a:gdLst/>
              <a:ahLst/>
              <a:cxnLst/>
              <a:rect l="l" t="t" r="r" b="b"/>
              <a:pathLst>
                <a:path w="3740" h="6812" extrusionOk="0">
                  <a:moveTo>
                    <a:pt x="1061" y="1"/>
                  </a:moveTo>
                  <a:cubicBezTo>
                    <a:pt x="1010" y="1"/>
                    <a:pt x="960" y="16"/>
                    <a:pt x="911" y="47"/>
                  </a:cubicBezTo>
                  <a:cubicBezTo>
                    <a:pt x="0" y="633"/>
                    <a:pt x="2439" y="5576"/>
                    <a:pt x="3415" y="6616"/>
                  </a:cubicBezTo>
                  <a:cubicBezTo>
                    <a:pt x="3480" y="6714"/>
                    <a:pt x="3545" y="6779"/>
                    <a:pt x="3642" y="6811"/>
                  </a:cubicBezTo>
                  <a:cubicBezTo>
                    <a:pt x="3707" y="6811"/>
                    <a:pt x="3740" y="6811"/>
                    <a:pt x="3740" y="6779"/>
                  </a:cubicBezTo>
                  <a:lnTo>
                    <a:pt x="3740" y="6746"/>
                  </a:lnTo>
                  <a:lnTo>
                    <a:pt x="3610" y="6258"/>
                  </a:lnTo>
                  <a:cubicBezTo>
                    <a:pt x="3210" y="4658"/>
                    <a:pt x="1965" y="1"/>
                    <a:pt x="1061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7882812" y="3736201"/>
              <a:ext cx="218567" cy="243532"/>
            </a:xfrm>
            <a:custGeom>
              <a:avLst/>
              <a:gdLst/>
              <a:ahLst/>
              <a:cxnLst/>
              <a:rect l="l" t="t" r="r" b="b"/>
              <a:pathLst>
                <a:path w="5107" h="5690" extrusionOk="0">
                  <a:moveTo>
                    <a:pt x="4214" y="0"/>
                  </a:moveTo>
                  <a:cubicBezTo>
                    <a:pt x="3321" y="0"/>
                    <a:pt x="1090" y="3647"/>
                    <a:pt x="196" y="5136"/>
                  </a:cubicBezTo>
                  <a:cubicBezTo>
                    <a:pt x="131" y="5267"/>
                    <a:pt x="33" y="5397"/>
                    <a:pt x="1" y="5494"/>
                  </a:cubicBezTo>
                  <a:cubicBezTo>
                    <a:pt x="66" y="5592"/>
                    <a:pt x="131" y="5657"/>
                    <a:pt x="228" y="5689"/>
                  </a:cubicBezTo>
                  <a:cubicBezTo>
                    <a:pt x="261" y="5689"/>
                    <a:pt x="293" y="5657"/>
                    <a:pt x="326" y="5657"/>
                  </a:cubicBezTo>
                  <a:cubicBezTo>
                    <a:pt x="1659" y="4714"/>
                    <a:pt x="5106" y="876"/>
                    <a:pt x="4423" y="96"/>
                  </a:cubicBezTo>
                  <a:cubicBezTo>
                    <a:pt x="4366" y="31"/>
                    <a:pt x="4296" y="0"/>
                    <a:pt x="4214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26"/>
          <p:cNvSpPr/>
          <p:nvPr/>
        </p:nvSpPr>
        <p:spPr>
          <a:xfrm flipH="1">
            <a:off x="456987" y="2558533"/>
            <a:ext cx="8686805" cy="2584798"/>
          </a:xfrm>
          <a:custGeom>
            <a:avLst/>
            <a:gdLst/>
            <a:ahLst/>
            <a:cxnLst/>
            <a:rect l="l" t="t" r="r" b="b"/>
            <a:pathLst>
              <a:path w="185920" h="83253" extrusionOk="0">
                <a:moveTo>
                  <a:pt x="111869" y="24294"/>
                </a:moveTo>
                <a:cubicBezTo>
                  <a:pt x="92415" y="39465"/>
                  <a:pt x="60466" y="59554"/>
                  <a:pt x="0" y="57987"/>
                </a:cubicBezTo>
                <a:lnTo>
                  <a:pt x="0" y="83252"/>
                </a:lnTo>
                <a:lnTo>
                  <a:pt x="185919" y="83252"/>
                </a:lnTo>
                <a:lnTo>
                  <a:pt x="185919" y="2341"/>
                </a:lnTo>
                <a:cubicBezTo>
                  <a:pt x="156549" y="1"/>
                  <a:pt x="129856" y="10293"/>
                  <a:pt x="111869" y="242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26"/>
          <p:cNvSpPr/>
          <p:nvPr/>
        </p:nvSpPr>
        <p:spPr>
          <a:xfrm rot="-1656025">
            <a:off x="3045649" y="3080538"/>
            <a:ext cx="1501469" cy="1540759"/>
          </a:xfrm>
          <a:custGeom>
            <a:avLst/>
            <a:gdLst/>
            <a:ahLst/>
            <a:cxnLst/>
            <a:rect l="l" t="t" r="r" b="b"/>
            <a:pathLst>
              <a:path w="73984" h="75920" extrusionOk="0">
                <a:moveTo>
                  <a:pt x="14725" y="0"/>
                </a:moveTo>
                <a:cubicBezTo>
                  <a:pt x="14691" y="0"/>
                  <a:pt x="14656" y="3"/>
                  <a:pt x="14621" y="11"/>
                </a:cubicBezTo>
                <a:cubicBezTo>
                  <a:pt x="14317" y="71"/>
                  <a:pt x="14135" y="345"/>
                  <a:pt x="14165" y="649"/>
                </a:cubicBezTo>
                <a:cubicBezTo>
                  <a:pt x="14165" y="649"/>
                  <a:pt x="14378" y="1895"/>
                  <a:pt x="14651" y="3111"/>
                </a:cubicBezTo>
                <a:cubicBezTo>
                  <a:pt x="14895" y="4266"/>
                  <a:pt x="15016" y="4935"/>
                  <a:pt x="15107" y="5360"/>
                </a:cubicBezTo>
                <a:cubicBezTo>
                  <a:pt x="14287" y="6758"/>
                  <a:pt x="13557" y="8248"/>
                  <a:pt x="12949" y="9828"/>
                </a:cubicBezTo>
                <a:lnTo>
                  <a:pt x="11794" y="6910"/>
                </a:lnTo>
                <a:cubicBezTo>
                  <a:pt x="11727" y="6685"/>
                  <a:pt x="11542" y="6560"/>
                  <a:pt x="11327" y="6560"/>
                </a:cubicBezTo>
                <a:cubicBezTo>
                  <a:pt x="11252" y="6560"/>
                  <a:pt x="11174" y="6575"/>
                  <a:pt x="11095" y="6606"/>
                </a:cubicBezTo>
                <a:cubicBezTo>
                  <a:pt x="10791" y="6728"/>
                  <a:pt x="10670" y="7032"/>
                  <a:pt x="10791" y="7336"/>
                </a:cubicBezTo>
                <a:lnTo>
                  <a:pt x="12402" y="11561"/>
                </a:lnTo>
                <a:lnTo>
                  <a:pt x="12068" y="12807"/>
                </a:lnTo>
                <a:cubicBezTo>
                  <a:pt x="10791" y="11561"/>
                  <a:pt x="9332" y="10132"/>
                  <a:pt x="9211" y="10041"/>
                </a:cubicBezTo>
                <a:cubicBezTo>
                  <a:pt x="9113" y="9911"/>
                  <a:pt x="8963" y="9850"/>
                  <a:pt x="8807" y="9850"/>
                </a:cubicBezTo>
                <a:cubicBezTo>
                  <a:pt x="8672" y="9850"/>
                  <a:pt x="8533" y="9896"/>
                  <a:pt x="8420" y="9980"/>
                </a:cubicBezTo>
                <a:cubicBezTo>
                  <a:pt x="8208" y="10193"/>
                  <a:pt x="8208" y="10558"/>
                  <a:pt x="8390" y="10801"/>
                </a:cubicBezTo>
                <a:cubicBezTo>
                  <a:pt x="8511" y="10892"/>
                  <a:pt x="10791" y="13111"/>
                  <a:pt x="11764" y="14084"/>
                </a:cubicBezTo>
                <a:cubicBezTo>
                  <a:pt x="11399" y="15907"/>
                  <a:pt x="11186" y="17822"/>
                  <a:pt x="11156" y="19798"/>
                </a:cubicBezTo>
                <a:lnTo>
                  <a:pt x="8755" y="17670"/>
                </a:lnTo>
                <a:cubicBezTo>
                  <a:pt x="8652" y="17583"/>
                  <a:pt x="8522" y="17537"/>
                  <a:pt x="8387" y="17537"/>
                </a:cubicBezTo>
                <a:cubicBezTo>
                  <a:pt x="8241" y="17537"/>
                  <a:pt x="8091" y="17590"/>
                  <a:pt x="7964" y="17701"/>
                </a:cubicBezTo>
                <a:cubicBezTo>
                  <a:pt x="7782" y="17944"/>
                  <a:pt x="7782" y="18278"/>
                  <a:pt x="7995" y="18491"/>
                </a:cubicBezTo>
                <a:lnTo>
                  <a:pt x="11156" y="21318"/>
                </a:lnTo>
                <a:cubicBezTo>
                  <a:pt x="11156" y="21652"/>
                  <a:pt x="11186" y="21956"/>
                  <a:pt x="11186" y="22290"/>
                </a:cubicBezTo>
                <a:cubicBezTo>
                  <a:pt x="9727" y="21956"/>
                  <a:pt x="6718" y="21196"/>
                  <a:pt x="6293" y="21166"/>
                </a:cubicBezTo>
                <a:cubicBezTo>
                  <a:pt x="6273" y="21164"/>
                  <a:pt x="6254" y="21163"/>
                  <a:pt x="6235" y="21163"/>
                </a:cubicBezTo>
                <a:cubicBezTo>
                  <a:pt x="5955" y="21163"/>
                  <a:pt x="5713" y="21368"/>
                  <a:pt x="5685" y="21652"/>
                </a:cubicBezTo>
                <a:cubicBezTo>
                  <a:pt x="5654" y="21926"/>
                  <a:pt x="5806" y="22169"/>
                  <a:pt x="6019" y="22230"/>
                </a:cubicBezTo>
                <a:cubicBezTo>
                  <a:pt x="6080" y="22230"/>
                  <a:pt x="6110" y="22260"/>
                  <a:pt x="6171" y="22260"/>
                </a:cubicBezTo>
                <a:cubicBezTo>
                  <a:pt x="6475" y="22321"/>
                  <a:pt x="9332" y="22990"/>
                  <a:pt x="11308" y="23476"/>
                </a:cubicBezTo>
                <a:cubicBezTo>
                  <a:pt x="11642" y="26789"/>
                  <a:pt x="12554" y="29981"/>
                  <a:pt x="13466" y="33111"/>
                </a:cubicBezTo>
                <a:cubicBezTo>
                  <a:pt x="13466" y="33142"/>
                  <a:pt x="13466" y="33142"/>
                  <a:pt x="13527" y="33172"/>
                </a:cubicBezTo>
                <a:cubicBezTo>
                  <a:pt x="11703" y="32503"/>
                  <a:pt x="9940" y="31835"/>
                  <a:pt x="9727" y="31743"/>
                </a:cubicBezTo>
                <a:cubicBezTo>
                  <a:pt x="9638" y="31694"/>
                  <a:pt x="9543" y="31670"/>
                  <a:pt x="9449" y="31670"/>
                </a:cubicBezTo>
                <a:cubicBezTo>
                  <a:pt x="9255" y="31670"/>
                  <a:pt x="9070" y="31772"/>
                  <a:pt x="8967" y="31956"/>
                </a:cubicBezTo>
                <a:cubicBezTo>
                  <a:pt x="8815" y="32230"/>
                  <a:pt x="8907" y="32564"/>
                  <a:pt x="9180" y="32716"/>
                </a:cubicBezTo>
                <a:cubicBezTo>
                  <a:pt x="9211" y="32747"/>
                  <a:pt x="9332" y="32807"/>
                  <a:pt x="9454" y="32838"/>
                </a:cubicBezTo>
                <a:cubicBezTo>
                  <a:pt x="10335" y="33172"/>
                  <a:pt x="12767" y="34114"/>
                  <a:pt x="13892" y="34509"/>
                </a:cubicBezTo>
                <a:cubicBezTo>
                  <a:pt x="14013" y="34935"/>
                  <a:pt x="14135" y="35300"/>
                  <a:pt x="14226" y="35725"/>
                </a:cubicBezTo>
                <a:lnTo>
                  <a:pt x="9302" y="35482"/>
                </a:lnTo>
                <a:cubicBezTo>
                  <a:pt x="8998" y="35482"/>
                  <a:pt x="8724" y="35725"/>
                  <a:pt x="8724" y="36029"/>
                </a:cubicBezTo>
                <a:cubicBezTo>
                  <a:pt x="8724" y="36242"/>
                  <a:pt x="8846" y="36485"/>
                  <a:pt x="9059" y="36546"/>
                </a:cubicBezTo>
                <a:cubicBezTo>
                  <a:pt x="9150" y="36576"/>
                  <a:pt x="9180" y="36576"/>
                  <a:pt x="9271" y="36576"/>
                </a:cubicBezTo>
                <a:lnTo>
                  <a:pt x="14530" y="36850"/>
                </a:lnTo>
                <a:cubicBezTo>
                  <a:pt x="14621" y="37184"/>
                  <a:pt x="14682" y="37488"/>
                  <a:pt x="14803" y="37853"/>
                </a:cubicBezTo>
                <a:cubicBezTo>
                  <a:pt x="15290" y="39920"/>
                  <a:pt x="15715" y="41835"/>
                  <a:pt x="16019" y="43628"/>
                </a:cubicBezTo>
                <a:cubicBezTo>
                  <a:pt x="14591" y="42868"/>
                  <a:pt x="12858" y="41896"/>
                  <a:pt x="12645" y="41744"/>
                </a:cubicBezTo>
                <a:cubicBezTo>
                  <a:pt x="12544" y="41676"/>
                  <a:pt x="12434" y="41646"/>
                  <a:pt x="12328" y="41646"/>
                </a:cubicBezTo>
                <a:cubicBezTo>
                  <a:pt x="12148" y="41646"/>
                  <a:pt x="11981" y="41732"/>
                  <a:pt x="11885" y="41865"/>
                </a:cubicBezTo>
                <a:cubicBezTo>
                  <a:pt x="11703" y="42139"/>
                  <a:pt x="11764" y="42473"/>
                  <a:pt x="12007" y="42625"/>
                </a:cubicBezTo>
                <a:cubicBezTo>
                  <a:pt x="12402" y="42929"/>
                  <a:pt x="15350" y="44479"/>
                  <a:pt x="16262" y="44996"/>
                </a:cubicBezTo>
                <a:cubicBezTo>
                  <a:pt x="16323" y="45421"/>
                  <a:pt x="16354" y="45817"/>
                  <a:pt x="16445" y="46242"/>
                </a:cubicBezTo>
                <a:lnTo>
                  <a:pt x="11247" y="44966"/>
                </a:lnTo>
                <a:cubicBezTo>
                  <a:pt x="11194" y="44950"/>
                  <a:pt x="11141" y="44942"/>
                  <a:pt x="11088" y="44942"/>
                </a:cubicBezTo>
                <a:cubicBezTo>
                  <a:pt x="10843" y="44942"/>
                  <a:pt x="10623" y="45110"/>
                  <a:pt x="10548" y="45361"/>
                </a:cubicBezTo>
                <a:cubicBezTo>
                  <a:pt x="10487" y="45634"/>
                  <a:pt x="10639" y="45908"/>
                  <a:pt x="10882" y="46029"/>
                </a:cubicBezTo>
                <a:cubicBezTo>
                  <a:pt x="10943" y="46029"/>
                  <a:pt x="10943" y="46060"/>
                  <a:pt x="10974" y="46060"/>
                </a:cubicBezTo>
                <a:lnTo>
                  <a:pt x="16597" y="47428"/>
                </a:lnTo>
                <a:cubicBezTo>
                  <a:pt x="16658" y="48218"/>
                  <a:pt x="16749" y="49008"/>
                  <a:pt x="16809" y="49768"/>
                </a:cubicBezTo>
                <a:cubicBezTo>
                  <a:pt x="16931" y="51288"/>
                  <a:pt x="16961" y="52747"/>
                  <a:pt x="16961" y="54175"/>
                </a:cubicBezTo>
                <a:lnTo>
                  <a:pt x="13679" y="52716"/>
                </a:lnTo>
                <a:cubicBezTo>
                  <a:pt x="13603" y="52674"/>
                  <a:pt x="13523" y="52656"/>
                  <a:pt x="13443" y="52656"/>
                </a:cubicBezTo>
                <a:cubicBezTo>
                  <a:pt x="13236" y="52656"/>
                  <a:pt x="13037" y="52784"/>
                  <a:pt x="12949" y="52960"/>
                </a:cubicBezTo>
                <a:cubicBezTo>
                  <a:pt x="12828" y="53233"/>
                  <a:pt x="12949" y="53568"/>
                  <a:pt x="13223" y="53689"/>
                </a:cubicBezTo>
                <a:lnTo>
                  <a:pt x="16931" y="55391"/>
                </a:lnTo>
                <a:cubicBezTo>
                  <a:pt x="16931" y="55665"/>
                  <a:pt x="16931" y="55938"/>
                  <a:pt x="16901" y="56151"/>
                </a:cubicBezTo>
                <a:cubicBezTo>
                  <a:pt x="15654" y="55847"/>
                  <a:pt x="13375" y="55300"/>
                  <a:pt x="12767" y="55178"/>
                </a:cubicBezTo>
                <a:cubicBezTo>
                  <a:pt x="12747" y="55177"/>
                  <a:pt x="12728" y="55176"/>
                  <a:pt x="12709" y="55176"/>
                </a:cubicBezTo>
                <a:cubicBezTo>
                  <a:pt x="12429" y="55176"/>
                  <a:pt x="12187" y="55380"/>
                  <a:pt x="12159" y="55665"/>
                </a:cubicBezTo>
                <a:cubicBezTo>
                  <a:pt x="12098" y="55938"/>
                  <a:pt x="12250" y="56151"/>
                  <a:pt x="12493" y="56242"/>
                </a:cubicBezTo>
                <a:cubicBezTo>
                  <a:pt x="12524" y="56273"/>
                  <a:pt x="12615" y="56273"/>
                  <a:pt x="12645" y="56273"/>
                </a:cubicBezTo>
                <a:cubicBezTo>
                  <a:pt x="13162" y="56364"/>
                  <a:pt x="15502" y="56911"/>
                  <a:pt x="16870" y="57276"/>
                </a:cubicBezTo>
                <a:cubicBezTo>
                  <a:pt x="16536" y="62382"/>
                  <a:pt x="15381" y="66850"/>
                  <a:pt x="13527" y="70498"/>
                </a:cubicBezTo>
                <a:cubicBezTo>
                  <a:pt x="9910" y="67671"/>
                  <a:pt x="7387" y="63385"/>
                  <a:pt x="5958" y="57610"/>
                </a:cubicBezTo>
                <a:lnTo>
                  <a:pt x="9484" y="54631"/>
                </a:lnTo>
                <a:cubicBezTo>
                  <a:pt x="9727" y="54449"/>
                  <a:pt x="9758" y="54115"/>
                  <a:pt x="9575" y="53841"/>
                </a:cubicBezTo>
                <a:cubicBezTo>
                  <a:pt x="9471" y="53720"/>
                  <a:pt x="9308" y="53648"/>
                  <a:pt x="9142" y="53648"/>
                </a:cubicBezTo>
                <a:cubicBezTo>
                  <a:pt x="9017" y="53648"/>
                  <a:pt x="8890" y="53689"/>
                  <a:pt x="8785" y="53780"/>
                </a:cubicBezTo>
                <a:lnTo>
                  <a:pt x="5654" y="56364"/>
                </a:lnTo>
                <a:cubicBezTo>
                  <a:pt x="5624" y="56151"/>
                  <a:pt x="5593" y="55938"/>
                  <a:pt x="5533" y="55756"/>
                </a:cubicBezTo>
                <a:cubicBezTo>
                  <a:pt x="5381" y="55026"/>
                  <a:pt x="5290" y="54267"/>
                  <a:pt x="5168" y="53537"/>
                </a:cubicBezTo>
                <a:lnTo>
                  <a:pt x="8116" y="51197"/>
                </a:lnTo>
                <a:cubicBezTo>
                  <a:pt x="8359" y="50984"/>
                  <a:pt x="8390" y="50650"/>
                  <a:pt x="8208" y="50376"/>
                </a:cubicBezTo>
                <a:cubicBezTo>
                  <a:pt x="8106" y="50257"/>
                  <a:pt x="7948" y="50195"/>
                  <a:pt x="7785" y="50195"/>
                </a:cubicBezTo>
                <a:cubicBezTo>
                  <a:pt x="7656" y="50195"/>
                  <a:pt x="7525" y="50234"/>
                  <a:pt x="7417" y="50315"/>
                </a:cubicBezTo>
                <a:lnTo>
                  <a:pt x="4955" y="52261"/>
                </a:lnTo>
                <a:cubicBezTo>
                  <a:pt x="4651" y="49616"/>
                  <a:pt x="4560" y="47093"/>
                  <a:pt x="4560" y="44844"/>
                </a:cubicBezTo>
                <a:lnTo>
                  <a:pt x="8116" y="42716"/>
                </a:lnTo>
                <a:cubicBezTo>
                  <a:pt x="8390" y="42564"/>
                  <a:pt x="8451" y="42230"/>
                  <a:pt x="8299" y="41956"/>
                </a:cubicBezTo>
                <a:cubicBezTo>
                  <a:pt x="8201" y="41781"/>
                  <a:pt x="8028" y="41693"/>
                  <a:pt x="7844" y="41693"/>
                </a:cubicBezTo>
                <a:cubicBezTo>
                  <a:pt x="7742" y="41693"/>
                  <a:pt x="7637" y="41720"/>
                  <a:pt x="7539" y="41774"/>
                </a:cubicBezTo>
                <a:lnTo>
                  <a:pt x="4590" y="43537"/>
                </a:lnTo>
                <a:cubicBezTo>
                  <a:pt x="4590" y="42443"/>
                  <a:pt x="4651" y="41409"/>
                  <a:pt x="4712" y="40497"/>
                </a:cubicBezTo>
                <a:lnTo>
                  <a:pt x="8116" y="39038"/>
                </a:lnTo>
                <a:cubicBezTo>
                  <a:pt x="8390" y="38917"/>
                  <a:pt x="8542" y="38582"/>
                  <a:pt x="8420" y="38309"/>
                </a:cubicBezTo>
                <a:cubicBezTo>
                  <a:pt x="8328" y="38100"/>
                  <a:pt x="8111" y="37963"/>
                  <a:pt x="7893" y="37963"/>
                </a:cubicBezTo>
                <a:cubicBezTo>
                  <a:pt x="7824" y="37963"/>
                  <a:pt x="7756" y="37976"/>
                  <a:pt x="7691" y="38005"/>
                </a:cubicBezTo>
                <a:lnTo>
                  <a:pt x="4834" y="39251"/>
                </a:lnTo>
                <a:cubicBezTo>
                  <a:pt x="4864" y="38917"/>
                  <a:pt x="4864" y="38582"/>
                  <a:pt x="4894" y="38279"/>
                </a:cubicBezTo>
                <a:cubicBezTo>
                  <a:pt x="5016" y="36759"/>
                  <a:pt x="5016" y="36394"/>
                  <a:pt x="4894" y="36151"/>
                </a:cubicBezTo>
                <a:cubicBezTo>
                  <a:pt x="4804" y="35925"/>
                  <a:pt x="4597" y="35800"/>
                  <a:pt x="4384" y="35800"/>
                </a:cubicBezTo>
                <a:cubicBezTo>
                  <a:pt x="4310" y="35800"/>
                  <a:pt x="4236" y="35815"/>
                  <a:pt x="4165" y="35847"/>
                </a:cubicBezTo>
                <a:cubicBezTo>
                  <a:pt x="3922" y="35938"/>
                  <a:pt x="3739" y="36212"/>
                  <a:pt x="3831" y="36516"/>
                </a:cubicBezTo>
                <a:cubicBezTo>
                  <a:pt x="3831" y="36698"/>
                  <a:pt x="3800" y="37427"/>
                  <a:pt x="3770" y="38187"/>
                </a:cubicBezTo>
                <a:cubicBezTo>
                  <a:pt x="3770" y="38461"/>
                  <a:pt x="3709" y="38795"/>
                  <a:pt x="3679" y="39099"/>
                </a:cubicBezTo>
                <a:lnTo>
                  <a:pt x="1824" y="38066"/>
                </a:lnTo>
                <a:cubicBezTo>
                  <a:pt x="1743" y="38021"/>
                  <a:pt x="1656" y="38000"/>
                  <a:pt x="1571" y="38000"/>
                </a:cubicBezTo>
                <a:cubicBezTo>
                  <a:pt x="1368" y="38000"/>
                  <a:pt x="1171" y="38117"/>
                  <a:pt x="1065" y="38309"/>
                </a:cubicBezTo>
                <a:cubicBezTo>
                  <a:pt x="913" y="38582"/>
                  <a:pt x="1034" y="38917"/>
                  <a:pt x="1277" y="39069"/>
                </a:cubicBezTo>
                <a:lnTo>
                  <a:pt x="3618" y="40315"/>
                </a:lnTo>
                <a:cubicBezTo>
                  <a:pt x="3557" y="41227"/>
                  <a:pt x="3527" y="42260"/>
                  <a:pt x="3496" y="43385"/>
                </a:cubicBezTo>
                <a:lnTo>
                  <a:pt x="1247" y="41622"/>
                </a:lnTo>
                <a:cubicBezTo>
                  <a:pt x="1155" y="41531"/>
                  <a:pt x="1030" y="41490"/>
                  <a:pt x="903" y="41490"/>
                </a:cubicBezTo>
                <a:cubicBezTo>
                  <a:pt x="734" y="41490"/>
                  <a:pt x="561" y="41562"/>
                  <a:pt x="457" y="41683"/>
                </a:cubicBezTo>
                <a:cubicBezTo>
                  <a:pt x="274" y="41926"/>
                  <a:pt x="305" y="42291"/>
                  <a:pt x="517" y="42473"/>
                </a:cubicBezTo>
                <a:lnTo>
                  <a:pt x="3466" y="44814"/>
                </a:lnTo>
                <a:cubicBezTo>
                  <a:pt x="3466" y="47154"/>
                  <a:pt x="3557" y="49829"/>
                  <a:pt x="3922" y="52595"/>
                </a:cubicBezTo>
                <a:lnTo>
                  <a:pt x="821" y="51288"/>
                </a:lnTo>
                <a:cubicBezTo>
                  <a:pt x="754" y="51266"/>
                  <a:pt x="684" y="51254"/>
                  <a:pt x="614" y="51254"/>
                </a:cubicBezTo>
                <a:cubicBezTo>
                  <a:pt x="399" y="51254"/>
                  <a:pt x="191" y="51362"/>
                  <a:pt x="122" y="51592"/>
                </a:cubicBezTo>
                <a:cubicBezTo>
                  <a:pt x="1" y="51865"/>
                  <a:pt x="122" y="52200"/>
                  <a:pt x="396" y="52321"/>
                </a:cubicBezTo>
                <a:lnTo>
                  <a:pt x="4134" y="53871"/>
                </a:lnTo>
                <a:cubicBezTo>
                  <a:pt x="4256" y="54601"/>
                  <a:pt x="4378" y="55300"/>
                  <a:pt x="4499" y="55999"/>
                </a:cubicBezTo>
                <a:cubicBezTo>
                  <a:pt x="4560" y="56151"/>
                  <a:pt x="4590" y="56303"/>
                  <a:pt x="4621" y="56516"/>
                </a:cubicBezTo>
                <a:lnTo>
                  <a:pt x="1034" y="54996"/>
                </a:lnTo>
                <a:cubicBezTo>
                  <a:pt x="963" y="54965"/>
                  <a:pt x="887" y="54950"/>
                  <a:pt x="810" y="54950"/>
                </a:cubicBezTo>
                <a:cubicBezTo>
                  <a:pt x="590" y="54950"/>
                  <a:pt x="372" y="55075"/>
                  <a:pt x="305" y="55300"/>
                </a:cubicBezTo>
                <a:cubicBezTo>
                  <a:pt x="183" y="55543"/>
                  <a:pt x="305" y="55908"/>
                  <a:pt x="609" y="55999"/>
                </a:cubicBezTo>
                <a:lnTo>
                  <a:pt x="4955" y="57823"/>
                </a:lnTo>
                <a:cubicBezTo>
                  <a:pt x="6992" y="65878"/>
                  <a:pt x="11004" y="71258"/>
                  <a:pt x="17022" y="73750"/>
                </a:cubicBezTo>
                <a:cubicBezTo>
                  <a:pt x="17053" y="73750"/>
                  <a:pt x="17174" y="73841"/>
                  <a:pt x="17387" y="73902"/>
                </a:cubicBezTo>
                <a:cubicBezTo>
                  <a:pt x="18238" y="74237"/>
                  <a:pt x="20335" y="75057"/>
                  <a:pt x="23284" y="75270"/>
                </a:cubicBezTo>
                <a:lnTo>
                  <a:pt x="23314" y="75270"/>
                </a:lnTo>
                <a:cubicBezTo>
                  <a:pt x="23932" y="75319"/>
                  <a:pt x="24568" y="75350"/>
                  <a:pt x="25235" y="75350"/>
                </a:cubicBezTo>
                <a:cubicBezTo>
                  <a:pt x="25814" y="75350"/>
                  <a:pt x="26417" y="75326"/>
                  <a:pt x="27053" y="75270"/>
                </a:cubicBezTo>
                <a:cubicBezTo>
                  <a:pt x="28481" y="75148"/>
                  <a:pt x="29819" y="74905"/>
                  <a:pt x="31126" y="74510"/>
                </a:cubicBezTo>
                <a:lnTo>
                  <a:pt x="35138" y="75878"/>
                </a:lnTo>
                <a:cubicBezTo>
                  <a:pt x="35209" y="75906"/>
                  <a:pt x="35281" y="75920"/>
                  <a:pt x="35350" y="75920"/>
                </a:cubicBezTo>
                <a:cubicBezTo>
                  <a:pt x="35575" y="75920"/>
                  <a:pt x="35775" y="75776"/>
                  <a:pt x="35868" y="75544"/>
                </a:cubicBezTo>
                <a:cubicBezTo>
                  <a:pt x="35989" y="75240"/>
                  <a:pt x="35837" y="74936"/>
                  <a:pt x="35533" y="74814"/>
                </a:cubicBezTo>
                <a:lnTo>
                  <a:pt x="32889" y="73902"/>
                </a:lnTo>
                <a:cubicBezTo>
                  <a:pt x="33649" y="73629"/>
                  <a:pt x="34348" y="73294"/>
                  <a:pt x="35077" y="72960"/>
                </a:cubicBezTo>
                <a:lnTo>
                  <a:pt x="38482" y="74632"/>
                </a:lnTo>
                <a:lnTo>
                  <a:pt x="38512" y="74632"/>
                </a:lnTo>
                <a:cubicBezTo>
                  <a:pt x="38584" y="74664"/>
                  <a:pt x="38658" y="74679"/>
                  <a:pt x="38731" y="74679"/>
                </a:cubicBezTo>
                <a:cubicBezTo>
                  <a:pt x="38935" y="74679"/>
                  <a:pt x="39130" y="74560"/>
                  <a:pt x="39242" y="74358"/>
                </a:cubicBezTo>
                <a:cubicBezTo>
                  <a:pt x="39393" y="74085"/>
                  <a:pt x="39272" y="73750"/>
                  <a:pt x="38968" y="73598"/>
                </a:cubicBezTo>
                <a:lnTo>
                  <a:pt x="36293" y="72261"/>
                </a:lnTo>
                <a:cubicBezTo>
                  <a:pt x="38056" y="71258"/>
                  <a:pt x="39697" y="70042"/>
                  <a:pt x="41187" y="68705"/>
                </a:cubicBezTo>
                <a:lnTo>
                  <a:pt x="45473" y="69130"/>
                </a:lnTo>
                <a:cubicBezTo>
                  <a:pt x="45490" y="69132"/>
                  <a:pt x="45507" y="69133"/>
                  <a:pt x="45524" y="69133"/>
                </a:cubicBezTo>
                <a:cubicBezTo>
                  <a:pt x="45807" y="69133"/>
                  <a:pt x="46052" y="68900"/>
                  <a:pt x="46081" y="68613"/>
                </a:cubicBezTo>
                <a:cubicBezTo>
                  <a:pt x="46111" y="68309"/>
                  <a:pt x="45898" y="68066"/>
                  <a:pt x="45594" y="68005"/>
                </a:cubicBezTo>
                <a:lnTo>
                  <a:pt x="42281" y="67671"/>
                </a:lnTo>
                <a:cubicBezTo>
                  <a:pt x="43041" y="66911"/>
                  <a:pt x="43770" y="66151"/>
                  <a:pt x="44439" y="65361"/>
                </a:cubicBezTo>
                <a:lnTo>
                  <a:pt x="47692" y="66121"/>
                </a:lnTo>
                <a:cubicBezTo>
                  <a:pt x="47731" y="66129"/>
                  <a:pt x="47770" y="66133"/>
                  <a:pt x="47809" y="66133"/>
                </a:cubicBezTo>
                <a:cubicBezTo>
                  <a:pt x="48070" y="66133"/>
                  <a:pt x="48307" y="65960"/>
                  <a:pt x="48360" y="65695"/>
                </a:cubicBezTo>
                <a:cubicBezTo>
                  <a:pt x="48451" y="65391"/>
                  <a:pt x="48239" y="65087"/>
                  <a:pt x="47935" y="65027"/>
                </a:cubicBezTo>
                <a:lnTo>
                  <a:pt x="45260" y="64358"/>
                </a:lnTo>
                <a:cubicBezTo>
                  <a:pt x="46020" y="63416"/>
                  <a:pt x="46688" y="62473"/>
                  <a:pt x="47327" y="61562"/>
                </a:cubicBezTo>
                <a:cubicBezTo>
                  <a:pt x="47540" y="61288"/>
                  <a:pt x="47448" y="60954"/>
                  <a:pt x="47175" y="60802"/>
                </a:cubicBezTo>
                <a:cubicBezTo>
                  <a:pt x="47081" y="60732"/>
                  <a:pt x="46970" y="60697"/>
                  <a:pt x="46860" y="60697"/>
                </a:cubicBezTo>
                <a:cubicBezTo>
                  <a:pt x="46683" y="60697"/>
                  <a:pt x="46508" y="60785"/>
                  <a:pt x="46415" y="60954"/>
                </a:cubicBezTo>
                <a:cubicBezTo>
                  <a:pt x="45746" y="61987"/>
                  <a:pt x="45017" y="62960"/>
                  <a:pt x="44257" y="63872"/>
                </a:cubicBezTo>
                <a:lnTo>
                  <a:pt x="43193" y="61592"/>
                </a:lnTo>
                <a:cubicBezTo>
                  <a:pt x="43104" y="61393"/>
                  <a:pt x="42903" y="61258"/>
                  <a:pt x="42695" y="61258"/>
                </a:cubicBezTo>
                <a:cubicBezTo>
                  <a:pt x="42617" y="61258"/>
                  <a:pt x="42538" y="61277"/>
                  <a:pt x="42463" y="61318"/>
                </a:cubicBezTo>
                <a:cubicBezTo>
                  <a:pt x="42190" y="61440"/>
                  <a:pt x="42068" y="61774"/>
                  <a:pt x="42190" y="62048"/>
                </a:cubicBezTo>
                <a:lnTo>
                  <a:pt x="43467" y="64783"/>
                </a:lnTo>
                <a:cubicBezTo>
                  <a:pt x="42767" y="65543"/>
                  <a:pt x="42099" y="66273"/>
                  <a:pt x="41400" y="66942"/>
                </a:cubicBezTo>
                <a:lnTo>
                  <a:pt x="40640" y="64054"/>
                </a:lnTo>
                <a:cubicBezTo>
                  <a:pt x="40591" y="63809"/>
                  <a:pt x="40384" y="63663"/>
                  <a:pt x="40147" y="63663"/>
                </a:cubicBezTo>
                <a:cubicBezTo>
                  <a:pt x="40089" y="63663"/>
                  <a:pt x="40030" y="63671"/>
                  <a:pt x="39971" y="63689"/>
                </a:cubicBezTo>
                <a:cubicBezTo>
                  <a:pt x="39667" y="63750"/>
                  <a:pt x="39515" y="64054"/>
                  <a:pt x="39576" y="64358"/>
                </a:cubicBezTo>
                <a:lnTo>
                  <a:pt x="40488" y="67823"/>
                </a:lnTo>
                <a:cubicBezTo>
                  <a:pt x="38938" y="69221"/>
                  <a:pt x="37357" y="70407"/>
                  <a:pt x="35655" y="71319"/>
                </a:cubicBezTo>
                <a:lnTo>
                  <a:pt x="35199" y="69130"/>
                </a:lnTo>
                <a:cubicBezTo>
                  <a:pt x="35148" y="68874"/>
                  <a:pt x="34946" y="68683"/>
                  <a:pt x="34702" y="68683"/>
                </a:cubicBezTo>
                <a:cubicBezTo>
                  <a:pt x="34656" y="68683"/>
                  <a:pt x="34609" y="68690"/>
                  <a:pt x="34561" y="68705"/>
                </a:cubicBezTo>
                <a:cubicBezTo>
                  <a:pt x="34257" y="68765"/>
                  <a:pt x="34074" y="69039"/>
                  <a:pt x="34135" y="69343"/>
                </a:cubicBezTo>
                <a:lnTo>
                  <a:pt x="34682" y="71866"/>
                </a:lnTo>
                <a:cubicBezTo>
                  <a:pt x="33740" y="72322"/>
                  <a:pt x="32767" y="72717"/>
                  <a:pt x="31795" y="73021"/>
                </a:cubicBezTo>
                <a:lnTo>
                  <a:pt x="31673" y="69768"/>
                </a:lnTo>
                <a:cubicBezTo>
                  <a:pt x="31673" y="69464"/>
                  <a:pt x="31399" y="69221"/>
                  <a:pt x="31095" y="69221"/>
                </a:cubicBezTo>
                <a:cubicBezTo>
                  <a:pt x="30792" y="69221"/>
                  <a:pt x="30579" y="69495"/>
                  <a:pt x="30579" y="69799"/>
                </a:cubicBezTo>
                <a:lnTo>
                  <a:pt x="30700" y="73385"/>
                </a:lnTo>
                <a:cubicBezTo>
                  <a:pt x="29515" y="73689"/>
                  <a:pt x="28329" y="73902"/>
                  <a:pt x="27144" y="74024"/>
                </a:cubicBezTo>
                <a:cubicBezTo>
                  <a:pt x="26435" y="74067"/>
                  <a:pt x="25741" y="74110"/>
                  <a:pt x="25073" y="74110"/>
                </a:cubicBezTo>
                <a:cubicBezTo>
                  <a:pt x="24796" y="74110"/>
                  <a:pt x="24524" y="74102"/>
                  <a:pt x="24256" y="74085"/>
                </a:cubicBezTo>
                <a:cubicBezTo>
                  <a:pt x="25715" y="69951"/>
                  <a:pt x="28360" y="65422"/>
                  <a:pt x="31703" y="61440"/>
                </a:cubicBezTo>
                <a:cubicBezTo>
                  <a:pt x="32919" y="62169"/>
                  <a:pt x="34834" y="63355"/>
                  <a:pt x="35199" y="63689"/>
                </a:cubicBezTo>
                <a:cubicBezTo>
                  <a:pt x="35260" y="63720"/>
                  <a:pt x="35290" y="63750"/>
                  <a:pt x="35320" y="63750"/>
                </a:cubicBezTo>
                <a:cubicBezTo>
                  <a:pt x="35404" y="63782"/>
                  <a:pt x="35488" y="63798"/>
                  <a:pt x="35569" y="63798"/>
                </a:cubicBezTo>
                <a:cubicBezTo>
                  <a:pt x="35721" y="63798"/>
                  <a:pt x="35859" y="63737"/>
                  <a:pt x="35959" y="63598"/>
                </a:cubicBezTo>
                <a:cubicBezTo>
                  <a:pt x="36172" y="63385"/>
                  <a:pt x="36111" y="62990"/>
                  <a:pt x="35898" y="62808"/>
                </a:cubicBezTo>
                <a:cubicBezTo>
                  <a:pt x="35442" y="62443"/>
                  <a:pt x="33588" y="61288"/>
                  <a:pt x="32433" y="60619"/>
                </a:cubicBezTo>
                <a:cubicBezTo>
                  <a:pt x="32615" y="60407"/>
                  <a:pt x="32767" y="60224"/>
                  <a:pt x="32980" y="60011"/>
                </a:cubicBezTo>
                <a:lnTo>
                  <a:pt x="36688" y="61440"/>
                </a:lnTo>
                <a:cubicBezTo>
                  <a:pt x="36761" y="61469"/>
                  <a:pt x="36833" y="61482"/>
                  <a:pt x="36903" y="61482"/>
                </a:cubicBezTo>
                <a:cubicBezTo>
                  <a:pt x="37127" y="61482"/>
                  <a:pt x="37325" y="61344"/>
                  <a:pt x="37418" y="61136"/>
                </a:cubicBezTo>
                <a:cubicBezTo>
                  <a:pt x="37539" y="60862"/>
                  <a:pt x="37387" y="60528"/>
                  <a:pt x="37114" y="60407"/>
                </a:cubicBezTo>
                <a:lnTo>
                  <a:pt x="33801" y="59130"/>
                </a:lnTo>
                <a:cubicBezTo>
                  <a:pt x="34834" y="58066"/>
                  <a:pt x="35898" y="57033"/>
                  <a:pt x="36962" y="56121"/>
                </a:cubicBezTo>
                <a:cubicBezTo>
                  <a:pt x="37539" y="55634"/>
                  <a:pt x="38178" y="55148"/>
                  <a:pt x="38786" y="54631"/>
                </a:cubicBezTo>
                <a:lnTo>
                  <a:pt x="43679" y="57732"/>
                </a:lnTo>
                <a:cubicBezTo>
                  <a:pt x="43710" y="57732"/>
                  <a:pt x="43710" y="57762"/>
                  <a:pt x="43770" y="57762"/>
                </a:cubicBezTo>
                <a:cubicBezTo>
                  <a:pt x="43836" y="57795"/>
                  <a:pt x="43903" y="57810"/>
                  <a:pt x="43970" y="57810"/>
                </a:cubicBezTo>
                <a:cubicBezTo>
                  <a:pt x="44152" y="57810"/>
                  <a:pt x="44328" y="57697"/>
                  <a:pt x="44439" y="57519"/>
                </a:cubicBezTo>
                <a:cubicBezTo>
                  <a:pt x="44591" y="57276"/>
                  <a:pt x="44530" y="56911"/>
                  <a:pt x="44257" y="56759"/>
                </a:cubicBezTo>
                <a:lnTo>
                  <a:pt x="39697" y="53932"/>
                </a:lnTo>
                <a:cubicBezTo>
                  <a:pt x="40032" y="53659"/>
                  <a:pt x="40366" y="53416"/>
                  <a:pt x="40731" y="53172"/>
                </a:cubicBezTo>
                <a:cubicBezTo>
                  <a:pt x="41734" y="53476"/>
                  <a:pt x="44865" y="54479"/>
                  <a:pt x="45381" y="54571"/>
                </a:cubicBezTo>
                <a:cubicBezTo>
                  <a:pt x="45404" y="54573"/>
                  <a:pt x="45426" y="54574"/>
                  <a:pt x="45448" y="54574"/>
                </a:cubicBezTo>
                <a:cubicBezTo>
                  <a:pt x="45728" y="54574"/>
                  <a:pt x="45994" y="54397"/>
                  <a:pt x="46050" y="54115"/>
                </a:cubicBezTo>
                <a:cubicBezTo>
                  <a:pt x="46081" y="53811"/>
                  <a:pt x="45898" y="53507"/>
                  <a:pt x="45594" y="53476"/>
                </a:cubicBezTo>
                <a:cubicBezTo>
                  <a:pt x="45290" y="53416"/>
                  <a:pt x="43467" y="52868"/>
                  <a:pt x="41856" y="52352"/>
                </a:cubicBezTo>
                <a:cubicBezTo>
                  <a:pt x="43345" y="51349"/>
                  <a:pt x="45017" y="50285"/>
                  <a:pt x="46840" y="49221"/>
                </a:cubicBezTo>
                <a:cubicBezTo>
                  <a:pt x="47144" y="49008"/>
                  <a:pt x="47418" y="48856"/>
                  <a:pt x="47722" y="48704"/>
                </a:cubicBezTo>
                <a:lnTo>
                  <a:pt x="51582" y="52321"/>
                </a:lnTo>
                <a:cubicBezTo>
                  <a:pt x="51613" y="52352"/>
                  <a:pt x="51704" y="52412"/>
                  <a:pt x="51734" y="52443"/>
                </a:cubicBezTo>
                <a:cubicBezTo>
                  <a:pt x="51808" y="52461"/>
                  <a:pt x="51879" y="52471"/>
                  <a:pt x="51946" y="52471"/>
                </a:cubicBezTo>
                <a:cubicBezTo>
                  <a:pt x="52101" y="52471"/>
                  <a:pt x="52236" y="52418"/>
                  <a:pt x="52342" y="52291"/>
                </a:cubicBezTo>
                <a:cubicBezTo>
                  <a:pt x="52585" y="52048"/>
                  <a:pt x="52524" y="51713"/>
                  <a:pt x="52312" y="51501"/>
                </a:cubicBezTo>
                <a:lnTo>
                  <a:pt x="48695" y="48096"/>
                </a:lnTo>
                <a:cubicBezTo>
                  <a:pt x="49090" y="47914"/>
                  <a:pt x="49424" y="47701"/>
                  <a:pt x="49819" y="47488"/>
                </a:cubicBezTo>
                <a:cubicBezTo>
                  <a:pt x="50883" y="48036"/>
                  <a:pt x="53254" y="49130"/>
                  <a:pt x="54105" y="49525"/>
                </a:cubicBezTo>
                <a:cubicBezTo>
                  <a:pt x="54196" y="49555"/>
                  <a:pt x="54318" y="49586"/>
                  <a:pt x="54379" y="49616"/>
                </a:cubicBezTo>
                <a:cubicBezTo>
                  <a:pt x="54438" y="49634"/>
                  <a:pt x="54496" y="49642"/>
                  <a:pt x="54551" y="49642"/>
                </a:cubicBezTo>
                <a:cubicBezTo>
                  <a:pt x="54782" y="49642"/>
                  <a:pt x="54974" y="49496"/>
                  <a:pt x="55047" y="49251"/>
                </a:cubicBezTo>
                <a:cubicBezTo>
                  <a:pt x="55138" y="48947"/>
                  <a:pt x="54956" y="48643"/>
                  <a:pt x="54683" y="48552"/>
                </a:cubicBezTo>
                <a:cubicBezTo>
                  <a:pt x="54439" y="48491"/>
                  <a:pt x="52737" y="47701"/>
                  <a:pt x="50974" y="46850"/>
                </a:cubicBezTo>
                <a:cubicBezTo>
                  <a:pt x="51005" y="46850"/>
                  <a:pt x="51005" y="46820"/>
                  <a:pt x="51065" y="46820"/>
                </a:cubicBezTo>
                <a:cubicBezTo>
                  <a:pt x="53923" y="45300"/>
                  <a:pt x="56871" y="43689"/>
                  <a:pt x="59455" y="41652"/>
                </a:cubicBezTo>
                <a:cubicBezTo>
                  <a:pt x="61157" y="42716"/>
                  <a:pt x="63680" y="44266"/>
                  <a:pt x="63892" y="44449"/>
                </a:cubicBezTo>
                <a:cubicBezTo>
                  <a:pt x="63923" y="44510"/>
                  <a:pt x="63984" y="44510"/>
                  <a:pt x="64014" y="44540"/>
                </a:cubicBezTo>
                <a:cubicBezTo>
                  <a:pt x="64088" y="44558"/>
                  <a:pt x="64161" y="44568"/>
                  <a:pt x="64232" y="44568"/>
                </a:cubicBezTo>
                <a:cubicBezTo>
                  <a:pt x="64396" y="44568"/>
                  <a:pt x="64546" y="44515"/>
                  <a:pt x="64652" y="44388"/>
                </a:cubicBezTo>
                <a:cubicBezTo>
                  <a:pt x="64835" y="44145"/>
                  <a:pt x="64804" y="43780"/>
                  <a:pt x="64592" y="43598"/>
                </a:cubicBezTo>
                <a:cubicBezTo>
                  <a:pt x="64288" y="43324"/>
                  <a:pt x="61613" y="41683"/>
                  <a:pt x="60336" y="40893"/>
                </a:cubicBezTo>
                <a:cubicBezTo>
                  <a:pt x="60610" y="40649"/>
                  <a:pt x="60822" y="40467"/>
                  <a:pt x="61066" y="40254"/>
                </a:cubicBezTo>
                <a:lnTo>
                  <a:pt x="65230" y="40558"/>
                </a:lnTo>
                <a:cubicBezTo>
                  <a:pt x="65245" y="40560"/>
                  <a:pt x="65261" y="40561"/>
                  <a:pt x="65276" y="40561"/>
                </a:cubicBezTo>
                <a:cubicBezTo>
                  <a:pt x="65561" y="40561"/>
                  <a:pt x="65809" y="40299"/>
                  <a:pt x="65838" y="40011"/>
                </a:cubicBezTo>
                <a:cubicBezTo>
                  <a:pt x="65868" y="39707"/>
                  <a:pt x="65595" y="39434"/>
                  <a:pt x="65291" y="39403"/>
                </a:cubicBezTo>
                <a:lnTo>
                  <a:pt x="62099" y="39190"/>
                </a:lnTo>
                <a:cubicBezTo>
                  <a:pt x="63467" y="37823"/>
                  <a:pt x="64683" y="36333"/>
                  <a:pt x="65747" y="34783"/>
                </a:cubicBezTo>
                <a:cubicBezTo>
                  <a:pt x="67175" y="34813"/>
                  <a:pt x="70306" y="34874"/>
                  <a:pt x="70519" y="34874"/>
                </a:cubicBezTo>
                <a:cubicBezTo>
                  <a:pt x="70567" y="34909"/>
                  <a:pt x="70617" y="34925"/>
                  <a:pt x="70666" y="34925"/>
                </a:cubicBezTo>
                <a:cubicBezTo>
                  <a:pt x="70830" y="34925"/>
                  <a:pt x="70975" y="34744"/>
                  <a:pt x="70975" y="34509"/>
                </a:cubicBezTo>
                <a:cubicBezTo>
                  <a:pt x="70975" y="34206"/>
                  <a:pt x="70701" y="33962"/>
                  <a:pt x="70397" y="33962"/>
                </a:cubicBezTo>
                <a:cubicBezTo>
                  <a:pt x="70245" y="33962"/>
                  <a:pt x="68209" y="33932"/>
                  <a:pt x="66415" y="33871"/>
                </a:cubicBezTo>
                <a:cubicBezTo>
                  <a:pt x="66628" y="33476"/>
                  <a:pt x="66871" y="33111"/>
                  <a:pt x="67054" y="32716"/>
                </a:cubicBezTo>
                <a:lnTo>
                  <a:pt x="71187" y="30923"/>
                </a:lnTo>
                <a:cubicBezTo>
                  <a:pt x="71461" y="30832"/>
                  <a:pt x="71613" y="30467"/>
                  <a:pt x="71491" y="30224"/>
                </a:cubicBezTo>
                <a:cubicBezTo>
                  <a:pt x="71422" y="30015"/>
                  <a:pt x="71194" y="29877"/>
                  <a:pt x="70981" y="29877"/>
                </a:cubicBezTo>
                <a:cubicBezTo>
                  <a:pt x="70915" y="29877"/>
                  <a:pt x="70850" y="29891"/>
                  <a:pt x="70792" y="29920"/>
                </a:cubicBezTo>
                <a:lnTo>
                  <a:pt x="67905" y="31166"/>
                </a:lnTo>
                <a:cubicBezTo>
                  <a:pt x="68604" y="29646"/>
                  <a:pt x="69181" y="28096"/>
                  <a:pt x="69607" y="26485"/>
                </a:cubicBezTo>
                <a:cubicBezTo>
                  <a:pt x="69972" y="26272"/>
                  <a:pt x="70549" y="25877"/>
                  <a:pt x="71552" y="25239"/>
                </a:cubicBezTo>
                <a:cubicBezTo>
                  <a:pt x="72616" y="24540"/>
                  <a:pt x="73619" y="23841"/>
                  <a:pt x="73619" y="23841"/>
                </a:cubicBezTo>
                <a:cubicBezTo>
                  <a:pt x="73893" y="23689"/>
                  <a:pt x="73984" y="23294"/>
                  <a:pt x="73771" y="23081"/>
                </a:cubicBezTo>
                <a:cubicBezTo>
                  <a:pt x="73677" y="22911"/>
                  <a:pt x="73500" y="22811"/>
                  <a:pt x="73322" y="22811"/>
                </a:cubicBezTo>
                <a:cubicBezTo>
                  <a:pt x="73213" y="22811"/>
                  <a:pt x="73103" y="22848"/>
                  <a:pt x="73011" y="22929"/>
                </a:cubicBezTo>
                <a:cubicBezTo>
                  <a:pt x="72069" y="23567"/>
                  <a:pt x="70823" y="24357"/>
                  <a:pt x="69941" y="24965"/>
                </a:cubicBezTo>
                <a:cubicBezTo>
                  <a:pt x="70245" y="23415"/>
                  <a:pt x="70367" y="21865"/>
                  <a:pt x="70276" y="20284"/>
                </a:cubicBezTo>
                <a:cubicBezTo>
                  <a:pt x="70276" y="19980"/>
                  <a:pt x="70032" y="19768"/>
                  <a:pt x="69728" y="19768"/>
                </a:cubicBezTo>
                <a:cubicBezTo>
                  <a:pt x="69424" y="19768"/>
                  <a:pt x="69181" y="20041"/>
                  <a:pt x="69181" y="20345"/>
                </a:cubicBezTo>
                <a:cubicBezTo>
                  <a:pt x="69272" y="21926"/>
                  <a:pt x="69121" y="23567"/>
                  <a:pt x="68756" y="25208"/>
                </a:cubicBezTo>
                <a:cubicBezTo>
                  <a:pt x="68421" y="24935"/>
                  <a:pt x="67965" y="24601"/>
                  <a:pt x="67327" y="24145"/>
                </a:cubicBezTo>
                <a:lnTo>
                  <a:pt x="65199" y="22625"/>
                </a:lnTo>
                <a:cubicBezTo>
                  <a:pt x="65091" y="22540"/>
                  <a:pt x="64972" y="22504"/>
                  <a:pt x="64860" y="22504"/>
                </a:cubicBezTo>
                <a:cubicBezTo>
                  <a:pt x="64689" y="22504"/>
                  <a:pt x="64531" y="22588"/>
                  <a:pt x="64440" y="22716"/>
                </a:cubicBezTo>
                <a:cubicBezTo>
                  <a:pt x="64257" y="22990"/>
                  <a:pt x="64318" y="23324"/>
                  <a:pt x="64561" y="23476"/>
                </a:cubicBezTo>
                <a:cubicBezTo>
                  <a:pt x="65868" y="24449"/>
                  <a:pt x="67783" y="25816"/>
                  <a:pt x="68513" y="26333"/>
                </a:cubicBezTo>
                <a:cubicBezTo>
                  <a:pt x="68057" y="28005"/>
                  <a:pt x="67388" y="29677"/>
                  <a:pt x="66567" y="31318"/>
                </a:cubicBezTo>
                <a:lnTo>
                  <a:pt x="63801" y="28278"/>
                </a:lnTo>
                <a:cubicBezTo>
                  <a:pt x="63691" y="28153"/>
                  <a:pt x="63541" y="28092"/>
                  <a:pt x="63387" y="28092"/>
                </a:cubicBezTo>
                <a:cubicBezTo>
                  <a:pt x="63244" y="28092"/>
                  <a:pt x="63098" y="28145"/>
                  <a:pt x="62981" y="28248"/>
                </a:cubicBezTo>
                <a:cubicBezTo>
                  <a:pt x="62768" y="28430"/>
                  <a:pt x="62768" y="28795"/>
                  <a:pt x="62950" y="29038"/>
                </a:cubicBezTo>
                <a:lnTo>
                  <a:pt x="65990" y="32382"/>
                </a:lnTo>
                <a:lnTo>
                  <a:pt x="65321" y="33506"/>
                </a:lnTo>
                <a:lnTo>
                  <a:pt x="61218" y="29707"/>
                </a:lnTo>
                <a:cubicBezTo>
                  <a:pt x="61108" y="29611"/>
                  <a:pt x="60980" y="29565"/>
                  <a:pt x="60850" y="29565"/>
                </a:cubicBezTo>
                <a:cubicBezTo>
                  <a:pt x="60692" y="29565"/>
                  <a:pt x="60531" y="29634"/>
                  <a:pt x="60397" y="29768"/>
                </a:cubicBezTo>
                <a:cubicBezTo>
                  <a:pt x="60184" y="29981"/>
                  <a:pt x="60215" y="30315"/>
                  <a:pt x="60458" y="30558"/>
                </a:cubicBezTo>
                <a:lnTo>
                  <a:pt x="64652" y="34509"/>
                </a:lnTo>
                <a:cubicBezTo>
                  <a:pt x="63588" y="36029"/>
                  <a:pt x="62373" y="37427"/>
                  <a:pt x="61005" y="38795"/>
                </a:cubicBezTo>
                <a:lnTo>
                  <a:pt x="60063" y="35391"/>
                </a:lnTo>
                <a:cubicBezTo>
                  <a:pt x="60011" y="35131"/>
                  <a:pt x="59781" y="34983"/>
                  <a:pt x="59526" y="34983"/>
                </a:cubicBezTo>
                <a:cubicBezTo>
                  <a:pt x="59483" y="34983"/>
                  <a:pt x="59438" y="34987"/>
                  <a:pt x="59394" y="34996"/>
                </a:cubicBezTo>
                <a:cubicBezTo>
                  <a:pt x="59090" y="35087"/>
                  <a:pt x="58938" y="35391"/>
                  <a:pt x="58999" y="35695"/>
                </a:cubicBezTo>
                <a:lnTo>
                  <a:pt x="60093" y="39677"/>
                </a:lnTo>
                <a:cubicBezTo>
                  <a:pt x="59880" y="39890"/>
                  <a:pt x="59607" y="40133"/>
                  <a:pt x="59333" y="40315"/>
                </a:cubicBezTo>
                <a:lnTo>
                  <a:pt x="56415" y="36303"/>
                </a:lnTo>
                <a:cubicBezTo>
                  <a:pt x="56309" y="36143"/>
                  <a:pt x="56150" y="36066"/>
                  <a:pt x="55989" y="36066"/>
                </a:cubicBezTo>
                <a:cubicBezTo>
                  <a:pt x="55873" y="36066"/>
                  <a:pt x="55756" y="36105"/>
                  <a:pt x="55655" y="36181"/>
                </a:cubicBezTo>
                <a:cubicBezTo>
                  <a:pt x="55382" y="36364"/>
                  <a:pt x="55351" y="36698"/>
                  <a:pt x="55534" y="36941"/>
                </a:cubicBezTo>
                <a:lnTo>
                  <a:pt x="58512" y="41014"/>
                </a:lnTo>
                <a:cubicBezTo>
                  <a:pt x="56050" y="42990"/>
                  <a:pt x="53193" y="44510"/>
                  <a:pt x="50427" y="45969"/>
                </a:cubicBezTo>
                <a:lnTo>
                  <a:pt x="50184" y="46090"/>
                </a:lnTo>
                <a:lnTo>
                  <a:pt x="50184" y="42169"/>
                </a:lnTo>
                <a:cubicBezTo>
                  <a:pt x="50184" y="41865"/>
                  <a:pt x="49910" y="41622"/>
                  <a:pt x="49606" y="41622"/>
                </a:cubicBezTo>
                <a:cubicBezTo>
                  <a:pt x="49302" y="41622"/>
                  <a:pt x="49059" y="41865"/>
                  <a:pt x="49059" y="42169"/>
                </a:cubicBezTo>
                <a:lnTo>
                  <a:pt x="49059" y="46698"/>
                </a:lnTo>
                <a:cubicBezTo>
                  <a:pt x="48695" y="46880"/>
                  <a:pt x="48360" y="47093"/>
                  <a:pt x="47995" y="47276"/>
                </a:cubicBezTo>
                <a:lnTo>
                  <a:pt x="47296" y="43324"/>
                </a:lnTo>
                <a:cubicBezTo>
                  <a:pt x="47268" y="43042"/>
                  <a:pt x="47005" y="42865"/>
                  <a:pt x="46724" y="42865"/>
                </a:cubicBezTo>
                <a:cubicBezTo>
                  <a:pt x="46702" y="42865"/>
                  <a:pt x="46680" y="42866"/>
                  <a:pt x="46658" y="42868"/>
                </a:cubicBezTo>
                <a:cubicBezTo>
                  <a:pt x="46354" y="42899"/>
                  <a:pt x="46172" y="43203"/>
                  <a:pt x="46202" y="43507"/>
                </a:cubicBezTo>
                <a:lnTo>
                  <a:pt x="46962" y="47853"/>
                </a:lnTo>
                <a:cubicBezTo>
                  <a:pt x="46658" y="48036"/>
                  <a:pt x="46354" y="48187"/>
                  <a:pt x="46050" y="48370"/>
                </a:cubicBezTo>
                <a:cubicBezTo>
                  <a:pt x="44196" y="49464"/>
                  <a:pt x="42555" y="50528"/>
                  <a:pt x="41035" y="51561"/>
                </a:cubicBezTo>
                <a:lnTo>
                  <a:pt x="41308" y="48218"/>
                </a:lnTo>
                <a:cubicBezTo>
                  <a:pt x="41339" y="47914"/>
                  <a:pt x="41096" y="47640"/>
                  <a:pt x="40761" y="47610"/>
                </a:cubicBezTo>
                <a:cubicBezTo>
                  <a:pt x="40742" y="47608"/>
                  <a:pt x="40723" y="47607"/>
                  <a:pt x="40704" y="47607"/>
                </a:cubicBezTo>
                <a:cubicBezTo>
                  <a:pt x="40424" y="47607"/>
                  <a:pt x="40182" y="47814"/>
                  <a:pt x="40153" y="48127"/>
                </a:cubicBezTo>
                <a:lnTo>
                  <a:pt x="39849" y="52412"/>
                </a:lnTo>
                <a:cubicBezTo>
                  <a:pt x="39515" y="52625"/>
                  <a:pt x="39211" y="52868"/>
                  <a:pt x="38907" y="53081"/>
                </a:cubicBezTo>
                <a:lnTo>
                  <a:pt x="38299" y="49008"/>
                </a:lnTo>
                <a:cubicBezTo>
                  <a:pt x="38272" y="48739"/>
                  <a:pt x="38032" y="48542"/>
                  <a:pt x="37766" y="48542"/>
                </a:cubicBezTo>
                <a:cubicBezTo>
                  <a:pt x="37731" y="48542"/>
                  <a:pt x="37696" y="48545"/>
                  <a:pt x="37661" y="48552"/>
                </a:cubicBezTo>
                <a:cubicBezTo>
                  <a:pt x="37357" y="48613"/>
                  <a:pt x="37114" y="48917"/>
                  <a:pt x="37205" y="49221"/>
                </a:cubicBezTo>
                <a:lnTo>
                  <a:pt x="37874" y="53871"/>
                </a:lnTo>
                <a:cubicBezTo>
                  <a:pt x="37205" y="54419"/>
                  <a:pt x="36597" y="54905"/>
                  <a:pt x="35928" y="55452"/>
                </a:cubicBezTo>
                <a:cubicBezTo>
                  <a:pt x="34834" y="56394"/>
                  <a:pt x="33740" y="57428"/>
                  <a:pt x="32706" y="58492"/>
                </a:cubicBezTo>
                <a:lnTo>
                  <a:pt x="32433" y="55543"/>
                </a:lnTo>
                <a:cubicBezTo>
                  <a:pt x="32404" y="55259"/>
                  <a:pt x="32163" y="55054"/>
                  <a:pt x="31883" y="55054"/>
                </a:cubicBezTo>
                <a:cubicBezTo>
                  <a:pt x="31864" y="55054"/>
                  <a:pt x="31844" y="55055"/>
                  <a:pt x="31825" y="55057"/>
                </a:cubicBezTo>
                <a:cubicBezTo>
                  <a:pt x="31521" y="55087"/>
                  <a:pt x="31308" y="55361"/>
                  <a:pt x="31339" y="55665"/>
                </a:cubicBezTo>
                <a:lnTo>
                  <a:pt x="31673" y="59586"/>
                </a:lnTo>
                <a:cubicBezTo>
                  <a:pt x="31551" y="59707"/>
                  <a:pt x="31460" y="59859"/>
                  <a:pt x="31339" y="60011"/>
                </a:cubicBezTo>
                <a:lnTo>
                  <a:pt x="30244" y="57306"/>
                </a:lnTo>
                <a:cubicBezTo>
                  <a:pt x="30152" y="57098"/>
                  <a:pt x="29936" y="56960"/>
                  <a:pt x="29717" y="56960"/>
                </a:cubicBezTo>
                <a:cubicBezTo>
                  <a:pt x="29649" y="56960"/>
                  <a:pt x="29580" y="56973"/>
                  <a:pt x="29515" y="57002"/>
                </a:cubicBezTo>
                <a:cubicBezTo>
                  <a:pt x="29211" y="57124"/>
                  <a:pt x="29089" y="57458"/>
                  <a:pt x="29211" y="57732"/>
                </a:cubicBezTo>
                <a:lnTo>
                  <a:pt x="30518" y="60954"/>
                </a:lnTo>
                <a:cubicBezTo>
                  <a:pt x="26992" y="65087"/>
                  <a:pt x="24287" y="69799"/>
                  <a:pt x="22797" y="74206"/>
                </a:cubicBezTo>
                <a:cubicBezTo>
                  <a:pt x="19484" y="73872"/>
                  <a:pt x="17357" y="72838"/>
                  <a:pt x="17326" y="72808"/>
                </a:cubicBezTo>
                <a:cubicBezTo>
                  <a:pt x="17113" y="72717"/>
                  <a:pt x="16931" y="72656"/>
                  <a:pt x="16749" y="72534"/>
                </a:cubicBezTo>
                <a:cubicBezTo>
                  <a:pt x="19150" y="70376"/>
                  <a:pt x="21217" y="67641"/>
                  <a:pt x="23041" y="64358"/>
                </a:cubicBezTo>
                <a:lnTo>
                  <a:pt x="26475" y="64206"/>
                </a:lnTo>
                <a:cubicBezTo>
                  <a:pt x="26779" y="64206"/>
                  <a:pt x="26992" y="63963"/>
                  <a:pt x="26992" y="63659"/>
                </a:cubicBezTo>
                <a:cubicBezTo>
                  <a:pt x="26992" y="63355"/>
                  <a:pt x="26749" y="63112"/>
                  <a:pt x="26445" y="63112"/>
                </a:cubicBezTo>
                <a:lnTo>
                  <a:pt x="23709" y="63233"/>
                </a:lnTo>
                <a:cubicBezTo>
                  <a:pt x="23801" y="63051"/>
                  <a:pt x="23892" y="62838"/>
                  <a:pt x="23952" y="62656"/>
                </a:cubicBezTo>
                <a:lnTo>
                  <a:pt x="27448" y="61440"/>
                </a:lnTo>
                <a:cubicBezTo>
                  <a:pt x="27752" y="61318"/>
                  <a:pt x="27934" y="61014"/>
                  <a:pt x="27813" y="60710"/>
                </a:cubicBezTo>
                <a:cubicBezTo>
                  <a:pt x="27720" y="60478"/>
                  <a:pt x="27520" y="60334"/>
                  <a:pt x="27295" y="60334"/>
                </a:cubicBezTo>
                <a:cubicBezTo>
                  <a:pt x="27226" y="60334"/>
                  <a:pt x="27154" y="60348"/>
                  <a:pt x="27083" y="60376"/>
                </a:cubicBezTo>
                <a:lnTo>
                  <a:pt x="24652" y="61227"/>
                </a:lnTo>
                <a:cubicBezTo>
                  <a:pt x="25715" y="58856"/>
                  <a:pt x="26658" y="56273"/>
                  <a:pt x="27509" y="53476"/>
                </a:cubicBezTo>
                <a:cubicBezTo>
                  <a:pt x="27722" y="52716"/>
                  <a:pt x="27934" y="51896"/>
                  <a:pt x="28147" y="51075"/>
                </a:cubicBezTo>
                <a:lnTo>
                  <a:pt x="32676" y="49768"/>
                </a:lnTo>
                <a:cubicBezTo>
                  <a:pt x="32980" y="49707"/>
                  <a:pt x="33132" y="49403"/>
                  <a:pt x="33041" y="49099"/>
                </a:cubicBezTo>
                <a:cubicBezTo>
                  <a:pt x="32989" y="48840"/>
                  <a:pt x="32760" y="48691"/>
                  <a:pt x="32504" y="48691"/>
                </a:cubicBezTo>
                <a:cubicBezTo>
                  <a:pt x="32461" y="48691"/>
                  <a:pt x="32416" y="48695"/>
                  <a:pt x="32372" y="48704"/>
                </a:cubicBezTo>
                <a:lnTo>
                  <a:pt x="28421" y="49859"/>
                </a:lnTo>
                <a:cubicBezTo>
                  <a:pt x="28481" y="49464"/>
                  <a:pt x="28573" y="49099"/>
                  <a:pt x="28633" y="48674"/>
                </a:cubicBezTo>
                <a:lnTo>
                  <a:pt x="32402" y="46637"/>
                </a:lnTo>
                <a:cubicBezTo>
                  <a:pt x="32676" y="46485"/>
                  <a:pt x="32798" y="46121"/>
                  <a:pt x="32646" y="45877"/>
                </a:cubicBezTo>
                <a:cubicBezTo>
                  <a:pt x="32539" y="45685"/>
                  <a:pt x="32327" y="45568"/>
                  <a:pt x="32126" y="45568"/>
                </a:cubicBezTo>
                <a:cubicBezTo>
                  <a:pt x="32041" y="45568"/>
                  <a:pt x="31958" y="45589"/>
                  <a:pt x="31886" y="45634"/>
                </a:cubicBezTo>
                <a:lnTo>
                  <a:pt x="28907" y="47245"/>
                </a:lnTo>
                <a:cubicBezTo>
                  <a:pt x="29241" y="45452"/>
                  <a:pt x="29515" y="43507"/>
                  <a:pt x="29788" y="41348"/>
                </a:cubicBezTo>
                <a:cubicBezTo>
                  <a:pt x="29819" y="41014"/>
                  <a:pt x="29849" y="40649"/>
                  <a:pt x="29910" y="40285"/>
                </a:cubicBezTo>
                <a:lnTo>
                  <a:pt x="34165" y="39190"/>
                </a:lnTo>
                <a:cubicBezTo>
                  <a:pt x="34469" y="39099"/>
                  <a:pt x="34652" y="38795"/>
                  <a:pt x="34561" y="38491"/>
                </a:cubicBezTo>
                <a:cubicBezTo>
                  <a:pt x="34508" y="38227"/>
                  <a:pt x="34270" y="38054"/>
                  <a:pt x="34009" y="38054"/>
                </a:cubicBezTo>
                <a:cubicBezTo>
                  <a:pt x="33970" y="38054"/>
                  <a:pt x="33931" y="38058"/>
                  <a:pt x="33892" y="38066"/>
                </a:cubicBezTo>
                <a:lnTo>
                  <a:pt x="30001" y="39069"/>
                </a:lnTo>
                <a:cubicBezTo>
                  <a:pt x="30062" y="38674"/>
                  <a:pt x="30092" y="38279"/>
                  <a:pt x="30092" y="37883"/>
                </a:cubicBezTo>
                <a:lnTo>
                  <a:pt x="34226" y="36029"/>
                </a:lnTo>
                <a:cubicBezTo>
                  <a:pt x="34500" y="35908"/>
                  <a:pt x="34652" y="35573"/>
                  <a:pt x="34500" y="35300"/>
                </a:cubicBezTo>
                <a:cubicBezTo>
                  <a:pt x="34411" y="35101"/>
                  <a:pt x="34210" y="34966"/>
                  <a:pt x="34002" y="34966"/>
                </a:cubicBezTo>
                <a:cubicBezTo>
                  <a:pt x="33924" y="34966"/>
                  <a:pt x="33845" y="34985"/>
                  <a:pt x="33770" y="35026"/>
                </a:cubicBezTo>
                <a:lnTo>
                  <a:pt x="30214" y="36637"/>
                </a:lnTo>
                <a:lnTo>
                  <a:pt x="30214" y="36364"/>
                </a:lnTo>
                <a:cubicBezTo>
                  <a:pt x="30427" y="33202"/>
                  <a:pt x="30670" y="29981"/>
                  <a:pt x="31430" y="26941"/>
                </a:cubicBezTo>
                <a:lnTo>
                  <a:pt x="36354" y="28005"/>
                </a:lnTo>
                <a:cubicBezTo>
                  <a:pt x="36402" y="28019"/>
                  <a:pt x="36450" y="28026"/>
                  <a:pt x="36498" y="28026"/>
                </a:cubicBezTo>
                <a:cubicBezTo>
                  <a:pt x="36748" y="28026"/>
                  <a:pt x="36967" y="27835"/>
                  <a:pt x="36992" y="27579"/>
                </a:cubicBezTo>
                <a:cubicBezTo>
                  <a:pt x="37083" y="27275"/>
                  <a:pt x="36901" y="26971"/>
                  <a:pt x="36597" y="26941"/>
                </a:cubicBezTo>
                <a:lnTo>
                  <a:pt x="31734" y="25968"/>
                </a:lnTo>
                <a:cubicBezTo>
                  <a:pt x="31795" y="25664"/>
                  <a:pt x="31916" y="25300"/>
                  <a:pt x="32038" y="24996"/>
                </a:cubicBezTo>
                <a:lnTo>
                  <a:pt x="36111" y="24388"/>
                </a:lnTo>
                <a:cubicBezTo>
                  <a:pt x="36415" y="24357"/>
                  <a:pt x="36658" y="24053"/>
                  <a:pt x="36597" y="23749"/>
                </a:cubicBezTo>
                <a:cubicBezTo>
                  <a:pt x="36543" y="23481"/>
                  <a:pt x="36299" y="23283"/>
                  <a:pt x="36033" y="23283"/>
                </a:cubicBezTo>
                <a:cubicBezTo>
                  <a:pt x="35999" y="23283"/>
                  <a:pt x="35964" y="23286"/>
                  <a:pt x="35928" y="23294"/>
                </a:cubicBezTo>
                <a:lnTo>
                  <a:pt x="32402" y="23810"/>
                </a:lnTo>
                <a:cubicBezTo>
                  <a:pt x="33071" y="22047"/>
                  <a:pt x="33892" y="20345"/>
                  <a:pt x="34834" y="18765"/>
                </a:cubicBezTo>
                <a:lnTo>
                  <a:pt x="40153" y="21014"/>
                </a:lnTo>
                <a:cubicBezTo>
                  <a:pt x="40224" y="21045"/>
                  <a:pt x="40299" y="21060"/>
                  <a:pt x="40373" y="21060"/>
                </a:cubicBezTo>
                <a:cubicBezTo>
                  <a:pt x="40586" y="21060"/>
                  <a:pt x="40793" y="20935"/>
                  <a:pt x="40883" y="20710"/>
                </a:cubicBezTo>
                <a:cubicBezTo>
                  <a:pt x="40974" y="20436"/>
                  <a:pt x="40883" y="20102"/>
                  <a:pt x="40579" y="19980"/>
                </a:cubicBezTo>
                <a:lnTo>
                  <a:pt x="35412" y="17822"/>
                </a:lnTo>
                <a:cubicBezTo>
                  <a:pt x="35624" y="17427"/>
                  <a:pt x="35898" y="17062"/>
                  <a:pt x="36172" y="16728"/>
                </a:cubicBezTo>
                <a:lnTo>
                  <a:pt x="40457" y="18126"/>
                </a:lnTo>
                <a:cubicBezTo>
                  <a:pt x="40523" y="18153"/>
                  <a:pt x="40589" y="18165"/>
                  <a:pt x="40653" y="18165"/>
                </a:cubicBezTo>
                <a:cubicBezTo>
                  <a:pt x="40884" y="18165"/>
                  <a:pt x="41092" y="18006"/>
                  <a:pt x="41187" y="17792"/>
                </a:cubicBezTo>
                <a:cubicBezTo>
                  <a:pt x="41308" y="17488"/>
                  <a:pt x="41096" y="17184"/>
                  <a:pt x="40852" y="17062"/>
                </a:cubicBezTo>
                <a:lnTo>
                  <a:pt x="36931" y="15786"/>
                </a:lnTo>
                <a:cubicBezTo>
                  <a:pt x="38056" y="14357"/>
                  <a:pt x="39333" y="13081"/>
                  <a:pt x="40640" y="11986"/>
                </a:cubicBezTo>
                <a:cubicBezTo>
                  <a:pt x="41400" y="12442"/>
                  <a:pt x="43467" y="13597"/>
                  <a:pt x="44865" y="14418"/>
                </a:cubicBezTo>
                <a:cubicBezTo>
                  <a:pt x="44895" y="14418"/>
                  <a:pt x="44895" y="14448"/>
                  <a:pt x="44956" y="14448"/>
                </a:cubicBezTo>
                <a:cubicBezTo>
                  <a:pt x="45021" y="14481"/>
                  <a:pt x="45091" y="14496"/>
                  <a:pt x="45160" y="14496"/>
                </a:cubicBezTo>
                <a:cubicBezTo>
                  <a:pt x="45349" y="14496"/>
                  <a:pt x="45536" y="14383"/>
                  <a:pt x="45625" y="14205"/>
                </a:cubicBezTo>
                <a:cubicBezTo>
                  <a:pt x="45777" y="13962"/>
                  <a:pt x="45716" y="13597"/>
                  <a:pt x="45442" y="13445"/>
                </a:cubicBezTo>
                <a:cubicBezTo>
                  <a:pt x="45442" y="13445"/>
                  <a:pt x="44287" y="12807"/>
                  <a:pt x="43163" y="12138"/>
                </a:cubicBezTo>
                <a:cubicBezTo>
                  <a:pt x="42463" y="11743"/>
                  <a:pt x="41977" y="11439"/>
                  <a:pt x="41612" y="11257"/>
                </a:cubicBezTo>
                <a:cubicBezTo>
                  <a:pt x="42919" y="10254"/>
                  <a:pt x="44378" y="9464"/>
                  <a:pt x="45868" y="8856"/>
                </a:cubicBezTo>
                <a:cubicBezTo>
                  <a:pt x="46172" y="8734"/>
                  <a:pt x="46263" y="8400"/>
                  <a:pt x="46172" y="8126"/>
                </a:cubicBezTo>
                <a:cubicBezTo>
                  <a:pt x="46080" y="7897"/>
                  <a:pt x="45867" y="7788"/>
                  <a:pt x="45650" y="7788"/>
                </a:cubicBezTo>
                <a:cubicBezTo>
                  <a:pt x="45580" y="7788"/>
                  <a:pt x="45509" y="7800"/>
                  <a:pt x="45442" y="7822"/>
                </a:cubicBezTo>
                <a:cubicBezTo>
                  <a:pt x="43983" y="8400"/>
                  <a:pt x="42615" y="9160"/>
                  <a:pt x="41339" y="10071"/>
                </a:cubicBezTo>
                <a:cubicBezTo>
                  <a:pt x="41491" y="9008"/>
                  <a:pt x="41734" y="7518"/>
                  <a:pt x="41947" y="6424"/>
                </a:cubicBezTo>
                <a:cubicBezTo>
                  <a:pt x="41977" y="6120"/>
                  <a:pt x="41795" y="5816"/>
                  <a:pt x="41491" y="5786"/>
                </a:cubicBezTo>
                <a:cubicBezTo>
                  <a:pt x="41456" y="5779"/>
                  <a:pt x="41421" y="5775"/>
                  <a:pt x="41386" y="5775"/>
                </a:cubicBezTo>
                <a:cubicBezTo>
                  <a:pt x="41120" y="5775"/>
                  <a:pt x="40876" y="5973"/>
                  <a:pt x="40822" y="6242"/>
                </a:cubicBezTo>
                <a:cubicBezTo>
                  <a:pt x="40822" y="6242"/>
                  <a:pt x="40640" y="7488"/>
                  <a:pt x="40427" y="8734"/>
                </a:cubicBezTo>
                <a:cubicBezTo>
                  <a:pt x="40214" y="9919"/>
                  <a:pt x="40123" y="10588"/>
                  <a:pt x="40062" y="11014"/>
                </a:cubicBezTo>
                <a:cubicBezTo>
                  <a:pt x="38786" y="12047"/>
                  <a:pt x="37600" y="13172"/>
                  <a:pt x="36506" y="14509"/>
                </a:cubicBezTo>
                <a:lnTo>
                  <a:pt x="36476" y="11348"/>
                </a:lnTo>
                <a:cubicBezTo>
                  <a:pt x="36476" y="11061"/>
                  <a:pt x="36232" y="10829"/>
                  <a:pt x="35949" y="10829"/>
                </a:cubicBezTo>
                <a:cubicBezTo>
                  <a:pt x="35932" y="10829"/>
                  <a:pt x="35915" y="10830"/>
                  <a:pt x="35898" y="10831"/>
                </a:cubicBezTo>
                <a:cubicBezTo>
                  <a:pt x="35594" y="10831"/>
                  <a:pt x="35320" y="11105"/>
                  <a:pt x="35351" y="11409"/>
                </a:cubicBezTo>
                <a:lnTo>
                  <a:pt x="35442" y="15877"/>
                </a:lnTo>
                <a:cubicBezTo>
                  <a:pt x="35168" y="16211"/>
                  <a:pt x="34956" y="16606"/>
                  <a:pt x="34682" y="16941"/>
                </a:cubicBezTo>
                <a:cubicBezTo>
                  <a:pt x="33922" y="15360"/>
                  <a:pt x="33010" y="13537"/>
                  <a:pt x="32980" y="13354"/>
                </a:cubicBezTo>
                <a:cubicBezTo>
                  <a:pt x="32887" y="13146"/>
                  <a:pt x="32671" y="13008"/>
                  <a:pt x="32452" y="13008"/>
                </a:cubicBezTo>
                <a:cubicBezTo>
                  <a:pt x="32384" y="13008"/>
                  <a:pt x="32316" y="13021"/>
                  <a:pt x="32251" y="13050"/>
                </a:cubicBezTo>
                <a:cubicBezTo>
                  <a:pt x="31977" y="13141"/>
                  <a:pt x="31825" y="13506"/>
                  <a:pt x="31947" y="13749"/>
                </a:cubicBezTo>
                <a:cubicBezTo>
                  <a:pt x="32038" y="13901"/>
                  <a:pt x="33375" y="16758"/>
                  <a:pt x="33983" y="18005"/>
                </a:cubicBezTo>
                <a:cubicBezTo>
                  <a:pt x="33010" y="19616"/>
                  <a:pt x="32190" y="21318"/>
                  <a:pt x="31491" y="23142"/>
                </a:cubicBezTo>
                <a:lnTo>
                  <a:pt x="29971" y="20345"/>
                </a:lnTo>
                <a:cubicBezTo>
                  <a:pt x="29864" y="20153"/>
                  <a:pt x="29667" y="20036"/>
                  <a:pt x="29465" y="20036"/>
                </a:cubicBezTo>
                <a:cubicBezTo>
                  <a:pt x="29379" y="20036"/>
                  <a:pt x="29292" y="20057"/>
                  <a:pt x="29211" y="20102"/>
                </a:cubicBezTo>
                <a:cubicBezTo>
                  <a:pt x="28937" y="20254"/>
                  <a:pt x="28816" y="20588"/>
                  <a:pt x="28968" y="20862"/>
                </a:cubicBezTo>
                <a:lnTo>
                  <a:pt x="30943" y="24570"/>
                </a:lnTo>
                <a:cubicBezTo>
                  <a:pt x="30852" y="24904"/>
                  <a:pt x="30761" y="25208"/>
                  <a:pt x="30670" y="25543"/>
                </a:cubicBezTo>
                <a:cubicBezTo>
                  <a:pt x="29393" y="24692"/>
                  <a:pt x="26810" y="22959"/>
                  <a:pt x="26475" y="22746"/>
                </a:cubicBezTo>
                <a:cubicBezTo>
                  <a:pt x="26396" y="22711"/>
                  <a:pt x="26311" y="22694"/>
                  <a:pt x="26226" y="22694"/>
                </a:cubicBezTo>
                <a:cubicBezTo>
                  <a:pt x="26022" y="22694"/>
                  <a:pt x="25823" y="22796"/>
                  <a:pt x="25715" y="22990"/>
                </a:cubicBezTo>
                <a:cubicBezTo>
                  <a:pt x="25563" y="23263"/>
                  <a:pt x="25685" y="23597"/>
                  <a:pt x="25928" y="23749"/>
                </a:cubicBezTo>
                <a:cubicBezTo>
                  <a:pt x="26202" y="23901"/>
                  <a:pt x="28694" y="25543"/>
                  <a:pt x="30366" y="26667"/>
                </a:cubicBezTo>
                <a:cubicBezTo>
                  <a:pt x="29515" y="29859"/>
                  <a:pt x="29302" y="33202"/>
                  <a:pt x="29059" y="36424"/>
                </a:cubicBezTo>
                <a:lnTo>
                  <a:pt x="29059" y="36516"/>
                </a:lnTo>
                <a:cubicBezTo>
                  <a:pt x="27570" y="35269"/>
                  <a:pt x="26171" y="34054"/>
                  <a:pt x="26019" y="33841"/>
                </a:cubicBezTo>
                <a:cubicBezTo>
                  <a:pt x="25918" y="33722"/>
                  <a:pt x="25750" y="33660"/>
                  <a:pt x="25585" y="33660"/>
                </a:cubicBezTo>
                <a:cubicBezTo>
                  <a:pt x="25453" y="33660"/>
                  <a:pt x="25323" y="33699"/>
                  <a:pt x="25229" y="33780"/>
                </a:cubicBezTo>
                <a:cubicBezTo>
                  <a:pt x="24986" y="33962"/>
                  <a:pt x="24956" y="34358"/>
                  <a:pt x="25138" y="34570"/>
                </a:cubicBezTo>
                <a:cubicBezTo>
                  <a:pt x="25411" y="34874"/>
                  <a:pt x="27874" y="37002"/>
                  <a:pt x="28937" y="37883"/>
                </a:cubicBezTo>
                <a:lnTo>
                  <a:pt x="28846" y="39130"/>
                </a:lnTo>
                <a:lnTo>
                  <a:pt x="24287" y="37245"/>
                </a:lnTo>
                <a:cubicBezTo>
                  <a:pt x="24216" y="37214"/>
                  <a:pt x="24141" y="37198"/>
                  <a:pt x="24067" y="37198"/>
                </a:cubicBezTo>
                <a:cubicBezTo>
                  <a:pt x="23855" y="37198"/>
                  <a:pt x="23648" y="37324"/>
                  <a:pt x="23557" y="37549"/>
                </a:cubicBezTo>
                <a:cubicBezTo>
                  <a:pt x="23436" y="37823"/>
                  <a:pt x="23557" y="38157"/>
                  <a:pt x="23861" y="38248"/>
                </a:cubicBezTo>
                <a:lnTo>
                  <a:pt x="28725" y="40315"/>
                </a:lnTo>
                <a:lnTo>
                  <a:pt x="28603" y="41348"/>
                </a:lnTo>
                <a:cubicBezTo>
                  <a:pt x="28390" y="43476"/>
                  <a:pt x="28086" y="45361"/>
                  <a:pt x="27782" y="47154"/>
                </a:cubicBezTo>
                <a:cubicBezTo>
                  <a:pt x="26658" y="45938"/>
                  <a:pt x="25411" y="44479"/>
                  <a:pt x="25229" y="44236"/>
                </a:cubicBezTo>
                <a:cubicBezTo>
                  <a:pt x="25118" y="44070"/>
                  <a:pt x="24939" y="43993"/>
                  <a:pt x="24769" y="43993"/>
                </a:cubicBezTo>
                <a:cubicBezTo>
                  <a:pt x="24659" y="43993"/>
                  <a:pt x="24552" y="44025"/>
                  <a:pt x="24469" y="44084"/>
                </a:cubicBezTo>
                <a:cubicBezTo>
                  <a:pt x="24196" y="44266"/>
                  <a:pt x="24165" y="44601"/>
                  <a:pt x="24317" y="44844"/>
                </a:cubicBezTo>
                <a:cubicBezTo>
                  <a:pt x="24621" y="45270"/>
                  <a:pt x="26810" y="47732"/>
                  <a:pt x="27509" y="48522"/>
                </a:cubicBezTo>
                <a:cubicBezTo>
                  <a:pt x="27418" y="48947"/>
                  <a:pt x="27326" y="49343"/>
                  <a:pt x="27235" y="49768"/>
                </a:cubicBezTo>
                <a:lnTo>
                  <a:pt x="22797" y="46789"/>
                </a:lnTo>
                <a:cubicBezTo>
                  <a:pt x="22690" y="46730"/>
                  <a:pt x="22574" y="46698"/>
                  <a:pt x="22463" y="46698"/>
                </a:cubicBezTo>
                <a:cubicBezTo>
                  <a:pt x="22290" y="46698"/>
                  <a:pt x="22130" y="46775"/>
                  <a:pt x="22038" y="46941"/>
                </a:cubicBezTo>
                <a:cubicBezTo>
                  <a:pt x="21855" y="47184"/>
                  <a:pt x="21916" y="47549"/>
                  <a:pt x="22190" y="47701"/>
                </a:cubicBezTo>
                <a:lnTo>
                  <a:pt x="27022" y="50923"/>
                </a:lnTo>
                <a:cubicBezTo>
                  <a:pt x="26810" y="51713"/>
                  <a:pt x="26627" y="52473"/>
                  <a:pt x="26415" y="53203"/>
                </a:cubicBezTo>
                <a:cubicBezTo>
                  <a:pt x="25563" y="56121"/>
                  <a:pt x="24530" y="58765"/>
                  <a:pt x="23436" y="61166"/>
                </a:cubicBezTo>
                <a:lnTo>
                  <a:pt x="20731" y="58522"/>
                </a:lnTo>
                <a:cubicBezTo>
                  <a:pt x="20624" y="58400"/>
                  <a:pt x="20487" y="58340"/>
                  <a:pt x="20347" y="58340"/>
                </a:cubicBezTo>
                <a:cubicBezTo>
                  <a:pt x="20206" y="58340"/>
                  <a:pt x="20062" y="58400"/>
                  <a:pt x="19940" y="58522"/>
                </a:cubicBezTo>
                <a:cubicBezTo>
                  <a:pt x="19727" y="58735"/>
                  <a:pt x="19727" y="59100"/>
                  <a:pt x="19940" y="59312"/>
                </a:cubicBezTo>
                <a:lnTo>
                  <a:pt x="22919" y="62230"/>
                </a:lnTo>
                <a:lnTo>
                  <a:pt x="22554" y="62929"/>
                </a:lnTo>
                <a:cubicBezTo>
                  <a:pt x="21490" y="62200"/>
                  <a:pt x="19576" y="60862"/>
                  <a:pt x="18998" y="60558"/>
                </a:cubicBezTo>
                <a:cubicBezTo>
                  <a:pt x="18917" y="60513"/>
                  <a:pt x="18830" y="60492"/>
                  <a:pt x="18744" y="60492"/>
                </a:cubicBezTo>
                <a:cubicBezTo>
                  <a:pt x="18542" y="60492"/>
                  <a:pt x="18345" y="60609"/>
                  <a:pt x="18238" y="60802"/>
                </a:cubicBezTo>
                <a:cubicBezTo>
                  <a:pt x="18086" y="61075"/>
                  <a:pt x="18208" y="61410"/>
                  <a:pt x="18451" y="61562"/>
                </a:cubicBezTo>
                <a:cubicBezTo>
                  <a:pt x="18907" y="61774"/>
                  <a:pt x="20822" y="63081"/>
                  <a:pt x="22007" y="63872"/>
                </a:cubicBezTo>
                <a:cubicBezTo>
                  <a:pt x="20214" y="67094"/>
                  <a:pt x="18117" y="69768"/>
                  <a:pt x="15715" y="71866"/>
                </a:cubicBezTo>
                <a:lnTo>
                  <a:pt x="15624" y="71957"/>
                </a:lnTo>
                <a:cubicBezTo>
                  <a:pt x="15168" y="71714"/>
                  <a:pt x="14743" y="71440"/>
                  <a:pt x="14287" y="71167"/>
                </a:cubicBezTo>
                <a:cubicBezTo>
                  <a:pt x="16293" y="67337"/>
                  <a:pt x="17478" y="62686"/>
                  <a:pt x="17813" y="57337"/>
                </a:cubicBezTo>
                <a:lnTo>
                  <a:pt x="20852" y="56090"/>
                </a:lnTo>
                <a:cubicBezTo>
                  <a:pt x="21126" y="55969"/>
                  <a:pt x="21278" y="55634"/>
                  <a:pt x="21156" y="55361"/>
                </a:cubicBezTo>
                <a:cubicBezTo>
                  <a:pt x="21066" y="55135"/>
                  <a:pt x="20859" y="55010"/>
                  <a:pt x="20646" y="55010"/>
                </a:cubicBezTo>
                <a:cubicBezTo>
                  <a:pt x="20572" y="55010"/>
                  <a:pt x="20497" y="55025"/>
                  <a:pt x="20427" y="55057"/>
                </a:cubicBezTo>
                <a:lnTo>
                  <a:pt x="18056" y="56121"/>
                </a:lnTo>
                <a:lnTo>
                  <a:pt x="18056" y="55543"/>
                </a:lnTo>
                <a:lnTo>
                  <a:pt x="20974" y="53172"/>
                </a:lnTo>
                <a:cubicBezTo>
                  <a:pt x="21186" y="52960"/>
                  <a:pt x="21217" y="52625"/>
                  <a:pt x="21034" y="52352"/>
                </a:cubicBezTo>
                <a:cubicBezTo>
                  <a:pt x="20933" y="52233"/>
                  <a:pt x="20784" y="52171"/>
                  <a:pt x="20625" y="52171"/>
                </a:cubicBezTo>
                <a:cubicBezTo>
                  <a:pt x="20498" y="52171"/>
                  <a:pt x="20365" y="52210"/>
                  <a:pt x="20244" y="52291"/>
                </a:cubicBezTo>
                <a:lnTo>
                  <a:pt x="18056" y="54084"/>
                </a:lnTo>
                <a:cubicBezTo>
                  <a:pt x="18056" y="52656"/>
                  <a:pt x="17995" y="51166"/>
                  <a:pt x="17904" y="49707"/>
                </a:cubicBezTo>
                <a:cubicBezTo>
                  <a:pt x="17843" y="48887"/>
                  <a:pt x="17782" y="48066"/>
                  <a:pt x="17661" y="47245"/>
                </a:cubicBezTo>
                <a:lnTo>
                  <a:pt x="21460" y="44449"/>
                </a:lnTo>
                <a:cubicBezTo>
                  <a:pt x="21734" y="44266"/>
                  <a:pt x="21764" y="43932"/>
                  <a:pt x="21582" y="43689"/>
                </a:cubicBezTo>
                <a:cubicBezTo>
                  <a:pt x="21471" y="43542"/>
                  <a:pt x="21294" y="43461"/>
                  <a:pt x="21124" y="43461"/>
                </a:cubicBezTo>
                <a:cubicBezTo>
                  <a:pt x="21013" y="43461"/>
                  <a:pt x="20906" y="43495"/>
                  <a:pt x="20822" y="43567"/>
                </a:cubicBezTo>
                <a:lnTo>
                  <a:pt x="17509" y="45969"/>
                </a:lnTo>
                <a:cubicBezTo>
                  <a:pt x="17478" y="45604"/>
                  <a:pt x="17387" y="45178"/>
                  <a:pt x="17326" y="44783"/>
                </a:cubicBezTo>
                <a:lnTo>
                  <a:pt x="20123" y="41622"/>
                </a:lnTo>
                <a:cubicBezTo>
                  <a:pt x="20335" y="41379"/>
                  <a:pt x="20335" y="41045"/>
                  <a:pt x="20092" y="40801"/>
                </a:cubicBezTo>
                <a:cubicBezTo>
                  <a:pt x="19993" y="40717"/>
                  <a:pt x="19862" y="40671"/>
                  <a:pt x="19728" y="40671"/>
                </a:cubicBezTo>
                <a:cubicBezTo>
                  <a:pt x="19574" y="40671"/>
                  <a:pt x="19416" y="40732"/>
                  <a:pt x="19302" y="40862"/>
                </a:cubicBezTo>
                <a:lnTo>
                  <a:pt x="17083" y="43355"/>
                </a:lnTo>
                <a:cubicBezTo>
                  <a:pt x="16779" y="41531"/>
                  <a:pt x="16384" y="39646"/>
                  <a:pt x="15867" y="37549"/>
                </a:cubicBezTo>
                <a:cubicBezTo>
                  <a:pt x="15806" y="37215"/>
                  <a:pt x="15715" y="36850"/>
                  <a:pt x="15624" y="36516"/>
                </a:cubicBezTo>
                <a:lnTo>
                  <a:pt x="19211" y="34023"/>
                </a:lnTo>
                <a:cubicBezTo>
                  <a:pt x="19484" y="33810"/>
                  <a:pt x="19515" y="33476"/>
                  <a:pt x="19363" y="33263"/>
                </a:cubicBezTo>
                <a:cubicBezTo>
                  <a:pt x="19250" y="33095"/>
                  <a:pt x="19081" y="33007"/>
                  <a:pt x="18910" y="33007"/>
                </a:cubicBezTo>
                <a:cubicBezTo>
                  <a:pt x="18803" y="33007"/>
                  <a:pt x="18696" y="33041"/>
                  <a:pt x="18603" y="33111"/>
                </a:cubicBezTo>
                <a:lnTo>
                  <a:pt x="15320" y="35391"/>
                </a:lnTo>
                <a:lnTo>
                  <a:pt x="14955" y="34236"/>
                </a:lnTo>
                <a:lnTo>
                  <a:pt x="18208" y="31075"/>
                </a:lnTo>
                <a:cubicBezTo>
                  <a:pt x="18420" y="30862"/>
                  <a:pt x="18420" y="30528"/>
                  <a:pt x="18208" y="30285"/>
                </a:cubicBezTo>
                <a:cubicBezTo>
                  <a:pt x="18086" y="30163"/>
                  <a:pt x="17942" y="30102"/>
                  <a:pt x="17797" y="30102"/>
                </a:cubicBezTo>
                <a:cubicBezTo>
                  <a:pt x="17653" y="30102"/>
                  <a:pt x="17509" y="30163"/>
                  <a:pt x="17387" y="30285"/>
                </a:cubicBezTo>
                <a:lnTo>
                  <a:pt x="14712" y="33020"/>
                </a:lnTo>
                <a:cubicBezTo>
                  <a:pt x="14651" y="32959"/>
                  <a:pt x="14651" y="32868"/>
                  <a:pt x="14621" y="32747"/>
                </a:cubicBezTo>
                <a:cubicBezTo>
                  <a:pt x="13740" y="29768"/>
                  <a:pt x="12828" y="26637"/>
                  <a:pt x="12524" y="23476"/>
                </a:cubicBezTo>
                <a:lnTo>
                  <a:pt x="17539" y="22777"/>
                </a:lnTo>
                <a:cubicBezTo>
                  <a:pt x="17843" y="22716"/>
                  <a:pt x="18086" y="22412"/>
                  <a:pt x="17995" y="22108"/>
                </a:cubicBezTo>
                <a:cubicBezTo>
                  <a:pt x="17968" y="21839"/>
                  <a:pt x="17727" y="21642"/>
                  <a:pt x="17462" y="21642"/>
                </a:cubicBezTo>
                <a:cubicBezTo>
                  <a:pt x="17427" y="21642"/>
                  <a:pt x="17392" y="21645"/>
                  <a:pt x="17357" y="21652"/>
                </a:cubicBezTo>
                <a:lnTo>
                  <a:pt x="12402" y="22382"/>
                </a:lnTo>
                <a:cubicBezTo>
                  <a:pt x="12372" y="22047"/>
                  <a:pt x="12372" y="21713"/>
                  <a:pt x="12372" y="21409"/>
                </a:cubicBezTo>
                <a:lnTo>
                  <a:pt x="16019" y="19372"/>
                </a:lnTo>
                <a:cubicBezTo>
                  <a:pt x="16293" y="19221"/>
                  <a:pt x="16414" y="18886"/>
                  <a:pt x="16262" y="18613"/>
                </a:cubicBezTo>
                <a:cubicBezTo>
                  <a:pt x="16156" y="18443"/>
                  <a:pt x="15947" y="18333"/>
                  <a:pt x="15748" y="18333"/>
                </a:cubicBezTo>
                <a:cubicBezTo>
                  <a:pt x="15661" y="18333"/>
                  <a:pt x="15576" y="18354"/>
                  <a:pt x="15502" y="18400"/>
                </a:cubicBezTo>
                <a:lnTo>
                  <a:pt x="12372" y="20102"/>
                </a:lnTo>
                <a:cubicBezTo>
                  <a:pt x="12372" y="18157"/>
                  <a:pt x="12554" y="16303"/>
                  <a:pt x="12919" y="14509"/>
                </a:cubicBezTo>
                <a:lnTo>
                  <a:pt x="18694" y="14783"/>
                </a:lnTo>
                <a:cubicBezTo>
                  <a:pt x="18998" y="14783"/>
                  <a:pt x="19241" y="14570"/>
                  <a:pt x="19241" y="14266"/>
                </a:cubicBezTo>
                <a:cubicBezTo>
                  <a:pt x="19241" y="13962"/>
                  <a:pt x="19028" y="13689"/>
                  <a:pt x="18724" y="13689"/>
                </a:cubicBezTo>
                <a:lnTo>
                  <a:pt x="13101" y="13415"/>
                </a:lnTo>
                <a:cubicBezTo>
                  <a:pt x="13223" y="12959"/>
                  <a:pt x="13314" y="12533"/>
                  <a:pt x="13436" y="12138"/>
                </a:cubicBezTo>
                <a:lnTo>
                  <a:pt x="17965" y="11986"/>
                </a:lnTo>
                <a:cubicBezTo>
                  <a:pt x="18268" y="11986"/>
                  <a:pt x="18512" y="11713"/>
                  <a:pt x="18512" y="11409"/>
                </a:cubicBezTo>
                <a:cubicBezTo>
                  <a:pt x="18512" y="11105"/>
                  <a:pt x="18238" y="10862"/>
                  <a:pt x="17934" y="10862"/>
                </a:cubicBezTo>
                <a:lnTo>
                  <a:pt x="13770" y="10983"/>
                </a:lnTo>
                <a:cubicBezTo>
                  <a:pt x="14347" y="9281"/>
                  <a:pt x="15107" y="7640"/>
                  <a:pt x="15989" y="6150"/>
                </a:cubicBezTo>
                <a:cubicBezTo>
                  <a:pt x="16870" y="6302"/>
                  <a:pt x="19180" y="6728"/>
                  <a:pt x="20791" y="7001"/>
                </a:cubicBezTo>
                <a:cubicBezTo>
                  <a:pt x="20813" y="7004"/>
                  <a:pt x="20835" y="7005"/>
                  <a:pt x="20857" y="7005"/>
                </a:cubicBezTo>
                <a:cubicBezTo>
                  <a:pt x="21138" y="7005"/>
                  <a:pt x="21401" y="6827"/>
                  <a:pt x="21430" y="6546"/>
                </a:cubicBezTo>
                <a:cubicBezTo>
                  <a:pt x="21460" y="6242"/>
                  <a:pt x="21278" y="5938"/>
                  <a:pt x="20974" y="5907"/>
                </a:cubicBezTo>
                <a:lnTo>
                  <a:pt x="18390" y="5451"/>
                </a:lnTo>
                <a:cubicBezTo>
                  <a:pt x="17630" y="5299"/>
                  <a:pt x="17053" y="5208"/>
                  <a:pt x="16627" y="5147"/>
                </a:cubicBezTo>
                <a:cubicBezTo>
                  <a:pt x="17539" y="3780"/>
                  <a:pt x="18633" y="2503"/>
                  <a:pt x="19819" y="1439"/>
                </a:cubicBezTo>
                <a:cubicBezTo>
                  <a:pt x="20062" y="1257"/>
                  <a:pt x="20062" y="892"/>
                  <a:pt x="19879" y="649"/>
                </a:cubicBezTo>
                <a:cubicBezTo>
                  <a:pt x="19769" y="538"/>
                  <a:pt x="19618" y="485"/>
                  <a:pt x="19463" y="485"/>
                </a:cubicBezTo>
                <a:cubicBezTo>
                  <a:pt x="19321" y="485"/>
                  <a:pt x="19176" y="531"/>
                  <a:pt x="19059" y="618"/>
                </a:cubicBezTo>
                <a:cubicBezTo>
                  <a:pt x="17934" y="1621"/>
                  <a:pt x="16901" y="2807"/>
                  <a:pt x="15958" y="4114"/>
                </a:cubicBezTo>
                <a:cubicBezTo>
                  <a:pt x="15776" y="3080"/>
                  <a:pt x="15472" y="1591"/>
                  <a:pt x="15259" y="466"/>
                </a:cubicBezTo>
                <a:cubicBezTo>
                  <a:pt x="15206" y="198"/>
                  <a:pt x="14985" y="0"/>
                  <a:pt x="147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8" name="Google Shape;1038;p26"/>
          <p:cNvGrpSpPr/>
          <p:nvPr/>
        </p:nvGrpSpPr>
        <p:grpSpPr>
          <a:xfrm>
            <a:off x="1081903" y="851782"/>
            <a:ext cx="5762045" cy="3540736"/>
            <a:chOff x="1300408" y="2620977"/>
            <a:chExt cx="4513587" cy="2773567"/>
          </a:xfrm>
        </p:grpSpPr>
        <p:sp>
          <p:nvSpPr>
            <p:cNvPr id="1039" name="Google Shape;1039;p26"/>
            <p:cNvSpPr/>
            <p:nvPr/>
          </p:nvSpPr>
          <p:spPr>
            <a:xfrm>
              <a:off x="1320493" y="2620977"/>
              <a:ext cx="88950" cy="77375"/>
            </a:xfrm>
            <a:custGeom>
              <a:avLst/>
              <a:gdLst/>
              <a:ahLst/>
              <a:cxnLst/>
              <a:rect l="l" t="t" r="r" b="b"/>
              <a:pathLst>
                <a:path w="3558" h="3095" extrusionOk="0">
                  <a:moveTo>
                    <a:pt x="1749" y="1"/>
                  </a:moveTo>
                  <a:cubicBezTo>
                    <a:pt x="1516" y="1"/>
                    <a:pt x="1282" y="50"/>
                    <a:pt x="1065" y="155"/>
                  </a:cubicBezTo>
                  <a:cubicBezTo>
                    <a:pt x="305" y="580"/>
                    <a:pt x="1" y="1492"/>
                    <a:pt x="396" y="2252"/>
                  </a:cubicBezTo>
                  <a:cubicBezTo>
                    <a:pt x="652" y="2785"/>
                    <a:pt x="1208" y="3094"/>
                    <a:pt x="1779" y="3094"/>
                  </a:cubicBezTo>
                  <a:cubicBezTo>
                    <a:pt x="2022" y="3094"/>
                    <a:pt x="2267" y="3038"/>
                    <a:pt x="2493" y="2921"/>
                  </a:cubicBezTo>
                  <a:cubicBezTo>
                    <a:pt x="3253" y="2556"/>
                    <a:pt x="3557" y="1614"/>
                    <a:pt x="3162" y="854"/>
                  </a:cubicBezTo>
                  <a:cubicBezTo>
                    <a:pt x="2902" y="311"/>
                    <a:pt x="2331" y="1"/>
                    <a:pt x="1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1425033" y="2661106"/>
              <a:ext cx="53975" cy="47350"/>
            </a:xfrm>
            <a:custGeom>
              <a:avLst/>
              <a:gdLst/>
              <a:ahLst/>
              <a:cxnLst/>
              <a:rect l="l" t="t" r="r" b="b"/>
              <a:pathLst>
                <a:path w="2159" h="1894" extrusionOk="0">
                  <a:moveTo>
                    <a:pt x="1081" y="1"/>
                  </a:moveTo>
                  <a:cubicBezTo>
                    <a:pt x="936" y="1"/>
                    <a:pt x="786" y="33"/>
                    <a:pt x="639" y="103"/>
                  </a:cubicBezTo>
                  <a:cubicBezTo>
                    <a:pt x="183" y="376"/>
                    <a:pt x="0" y="923"/>
                    <a:pt x="243" y="1379"/>
                  </a:cubicBezTo>
                  <a:cubicBezTo>
                    <a:pt x="396" y="1707"/>
                    <a:pt x="738" y="1893"/>
                    <a:pt x="1098" y="1893"/>
                  </a:cubicBezTo>
                  <a:cubicBezTo>
                    <a:pt x="1239" y="1893"/>
                    <a:pt x="1383" y="1865"/>
                    <a:pt x="1520" y="1805"/>
                  </a:cubicBezTo>
                  <a:cubicBezTo>
                    <a:pt x="1976" y="1562"/>
                    <a:pt x="2158" y="1015"/>
                    <a:pt x="1946" y="528"/>
                  </a:cubicBezTo>
                  <a:cubicBezTo>
                    <a:pt x="1772" y="203"/>
                    <a:pt x="1443" y="1"/>
                    <a:pt x="1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1300408" y="2982836"/>
              <a:ext cx="255350" cy="223225"/>
            </a:xfrm>
            <a:custGeom>
              <a:avLst/>
              <a:gdLst/>
              <a:ahLst/>
              <a:cxnLst/>
              <a:rect l="l" t="t" r="r" b="b"/>
              <a:pathLst>
                <a:path w="10214" h="8929" extrusionOk="0">
                  <a:moveTo>
                    <a:pt x="5147" y="0"/>
                  </a:moveTo>
                  <a:cubicBezTo>
                    <a:pt x="4466" y="0"/>
                    <a:pt x="3776" y="158"/>
                    <a:pt x="3131" y="489"/>
                  </a:cubicBezTo>
                  <a:cubicBezTo>
                    <a:pt x="882" y="1583"/>
                    <a:pt x="0" y="4289"/>
                    <a:pt x="1155" y="6477"/>
                  </a:cubicBezTo>
                  <a:cubicBezTo>
                    <a:pt x="1928" y="8043"/>
                    <a:pt x="3503" y="8928"/>
                    <a:pt x="5133" y="8928"/>
                  </a:cubicBezTo>
                  <a:cubicBezTo>
                    <a:pt x="5812" y="8928"/>
                    <a:pt x="6500" y="8775"/>
                    <a:pt x="7143" y="8453"/>
                  </a:cubicBezTo>
                  <a:cubicBezTo>
                    <a:pt x="9362" y="7358"/>
                    <a:pt x="10213" y="4653"/>
                    <a:pt x="9119" y="2465"/>
                  </a:cubicBezTo>
                  <a:cubicBezTo>
                    <a:pt x="8347" y="900"/>
                    <a:pt x="6775" y="0"/>
                    <a:pt x="5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1402233" y="2776431"/>
              <a:ext cx="166450" cy="145900"/>
            </a:xfrm>
            <a:custGeom>
              <a:avLst/>
              <a:gdLst/>
              <a:ahLst/>
              <a:cxnLst/>
              <a:rect l="l" t="t" r="r" b="b"/>
              <a:pathLst>
                <a:path w="6658" h="5836" extrusionOk="0">
                  <a:moveTo>
                    <a:pt x="3352" y="1"/>
                  </a:moveTo>
                  <a:cubicBezTo>
                    <a:pt x="2902" y="1"/>
                    <a:pt x="2442" y="105"/>
                    <a:pt x="2007" y="323"/>
                  </a:cubicBezTo>
                  <a:cubicBezTo>
                    <a:pt x="578" y="1082"/>
                    <a:pt x="0" y="2815"/>
                    <a:pt x="730" y="4213"/>
                  </a:cubicBezTo>
                  <a:cubicBezTo>
                    <a:pt x="1246" y="5245"/>
                    <a:pt x="2263" y="5836"/>
                    <a:pt x="3330" y="5836"/>
                  </a:cubicBezTo>
                  <a:cubicBezTo>
                    <a:pt x="3772" y="5836"/>
                    <a:pt x="4223" y="5734"/>
                    <a:pt x="4651" y="5520"/>
                  </a:cubicBezTo>
                  <a:cubicBezTo>
                    <a:pt x="6080" y="4791"/>
                    <a:pt x="6657" y="3028"/>
                    <a:pt x="5928" y="1599"/>
                  </a:cubicBezTo>
                  <a:cubicBezTo>
                    <a:pt x="5416" y="576"/>
                    <a:pt x="4410" y="1"/>
                    <a:pt x="3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5589820" y="5170344"/>
              <a:ext cx="224175" cy="224200"/>
            </a:xfrm>
            <a:custGeom>
              <a:avLst/>
              <a:gdLst/>
              <a:ahLst/>
              <a:cxnLst/>
              <a:rect l="l" t="t" r="r" b="b"/>
              <a:pathLst>
                <a:path w="8967" h="8968" extrusionOk="0">
                  <a:moveTo>
                    <a:pt x="4468" y="1"/>
                  </a:moveTo>
                  <a:cubicBezTo>
                    <a:pt x="2006" y="1"/>
                    <a:pt x="0" y="2007"/>
                    <a:pt x="0" y="4499"/>
                  </a:cubicBezTo>
                  <a:cubicBezTo>
                    <a:pt x="0" y="6961"/>
                    <a:pt x="2006" y="8967"/>
                    <a:pt x="4468" y="8967"/>
                  </a:cubicBezTo>
                  <a:cubicBezTo>
                    <a:pt x="6961" y="8967"/>
                    <a:pt x="8967" y="6961"/>
                    <a:pt x="8967" y="4499"/>
                  </a:cubicBezTo>
                  <a:cubicBezTo>
                    <a:pt x="8967" y="2007"/>
                    <a:pt x="6961" y="1"/>
                    <a:pt x="4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5531295" y="4978544"/>
              <a:ext cx="158100" cy="146550"/>
            </a:xfrm>
            <a:custGeom>
              <a:avLst/>
              <a:gdLst/>
              <a:ahLst/>
              <a:cxnLst/>
              <a:rect l="l" t="t" r="r" b="b"/>
              <a:pathLst>
                <a:path w="6324" h="5862" extrusionOk="0">
                  <a:moveTo>
                    <a:pt x="3143" y="0"/>
                  </a:moveTo>
                  <a:cubicBezTo>
                    <a:pt x="2979" y="0"/>
                    <a:pt x="2812" y="14"/>
                    <a:pt x="2645" y="43"/>
                  </a:cubicBezTo>
                  <a:cubicBezTo>
                    <a:pt x="1034" y="317"/>
                    <a:pt x="1" y="1837"/>
                    <a:pt x="274" y="3448"/>
                  </a:cubicBezTo>
                  <a:cubicBezTo>
                    <a:pt x="519" y="4861"/>
                    <a:pt x="1760" y="5861"/>
                    <a:pt x="3150" y="5861"/>
                  </a:cubicBezTo>
                  <a:cubicBezTo>
                    <a:pt x="3315" y="5861"/>
                    <a:pt x="3481" y="5847"/>
                    <a:pt x="3648" y="5819"/>
                  </a:cubicBezTo>
                  <a:cubicBezTo>
                    <a:pt x="5259" y="5515"/>
                    <a:pt x="6323" y="4025"/>
                    <a:pt x="6019" y="2414"/>
                  </a:cubicBezTo>
                  <a:cubicBezTo>
                    <a:pt x="5774" y="1001"/>
                    <a:pt x="4533" y="0"/>
                    <a:pt x="3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5581445" y="4670344"/>
              <a:ext cx="66150" cy="66125"/>
            </a:xfrm>
            <a:custGeom>
              <a:avLst/>
              <a:gdLst/>
              <a:ahLst/>
              <a:cxnLst/>
              <a:rect l="l" t="t" r="r" b="b"/>
              <a:pathLst>
                <a:path w="2646" h="2645" extrusionOk="0">
                  <a:moveTo>
                    <a:pt x="1308" y="0"/>
                  </a:moveTo>
                  <a:cubicBezTo>
                    <a:pt x="578" y="0"/>
                    <a:pt x="1" y="578"/>
                    <a:pt x="1" y="1307"/>
                  </a:cubicBezTo>
                  <a:cubicBezTo>
                    <a:pt x="1" y="2037"/>
                    <a:pt x="578" y="2645"/>
                    <a:pt x="1308" y="2645"/>
                  </a:cubicBezTo>
                  <a:cubicBezTo>
                    <a:pt x="2037" y="2645"/>
                    <a:pt x="2645" y="2037"/>
                    <a:pt x="2645" y="1307"/>
                  </a:cubicBezTo>
                  <a:cubicBezTo>
                    <a:pt x="2645" y="578"/>
                    <a:pt x="2037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5687845" y="4857269"/>
              <a:ext cx="110200" cy="110225"/>
            </a:xfrm>
            <a:custGeom>
              <a:avLst/>
              <a:gdLst/>
              <a:ahLst/>
              <a:cxnLst/>
              <a:rect l="l" t="t" r="r" b="b"/>
              <a:pathLst>
                <a:path w="4408" h="4409" extrusionOk="0">
                  <a:moveTo>
                    <a:pt x="2189" y="1"/>
                  </a:moveTo>
                  <a:cubicBezTo>
                    <a:pt x="973" y="1"/>
                    <a:pt x="0" y="973"/>
                    <a:pt x="0" y="2189"/>
                  </a:cubicBezTo>
                  <a:cubicBezTo>
                    <a:pt x="0" y="3405"/>
                    <a:pt x="973" y="4408"/>
                    <a:pt x="2189" y="4408"/>
                  </a:cubicBezTo>
                  <a:cubicBezTo>
                    <a:pt x="3405" y="4408"/>
                    <a:pt x="4408" y="3405"/>
                    <a:pt x="4408" y="2189"/>
                  </a:cubicBezTo>
                  <a:cubicBezTo>
                    <a:pt x="4408" y="973"/>
                    <a:pt x="3405" y="1"/>
                    <a:pt x="2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26"/>
          <p:cNvGrpSpPr/>
          <p:nvPr/>
        </p:nvGrpSpPr>
        <p:grpSpPr>
          <a:xfrm>
            <a:off x="5463218" y="3914057"/>
            <a:ext cx="485078" cy="703911"/>
            <a:chOff x="1573018" y="3180144"/>
            <a:chExt cx="485078" cy="703911"/>
          </a:xfrm>
        </p:grpSpPr>
        <p:sp>
          <p:nvSpPr>
            <p:cNvPr id="1048" name="Google Shape;1048;p26"/>
            <p:cNvSpPr/>
            <p:nvPr/>
          </p:nvSpPr>
          <p:spPr>
            <a:xfrm rot="-6401281">
              <a:off x="1558592" y="3415076"/>
              <a:ext cx="524066" cy="338712"/>
            </a:xfrm>
            <a:custGeom>
              <a:avLst/>
              <a:gdLst/>
              <a:ahLst/>
              <a:cxnLst/>
              <a:rect l="l" t="t" r="r" b="b"/>
              <a:pathLst>
                <a:path w="25229" h="16304" extrusionOk="0">
                  <a:moveTo>
                    <a:pt x="20243" y="0"/>
                  </a:moveTo>
                  <a:cubicBezTo>
                    <a:pt x="20154" y="0"/>
                    <a:pt x="20063" y="13"/>
                    <a:pt x="19970" y="39"/>
                  </a:cubicBezTo>
                  <a:lnTo>
                    <a:pt x="3101" y="2531"/>
                  </a:lnTo>
                  <a:cubicBezTo>
                    <a:pt x="3101" y="2531"/>
                    <a:pt x="304" y="2683"/>
                    <a:pt x="152" y="4902"/>
                  </a:cubicBezTo>
                  <a:cubicBezTo>
                    <a:pt x="0" y="7091"/>
                    <a:pt x="1581" y="14750"/>
                    <a:pt x="1581" y="14750"/>
                  </a:cubicBezTo>
                  <a:cubicBezTo>
                    <a:pt x="1581" y="14750"/>
                    <a:pt x="2052" y="16304"/>
                    <a:pt x="4195" y="16304"/>
                  </a:cubicBezTo>
                  <a:cubicBezTo>
                    <a:pt x="4487" y="16304"/>
                    <a:pt x="4810" y="16275"/>
                    <a:pt x="5168" y="16209"/>
                  </a:cubicBezTo>
                  <a:lnTo>
                    <a:pt x="21460" y="13747"/>
                  </a:lnTo>
                  <a:cubicBezTo>
                    <a:pt x="21460" y="13747"/>
                    <a:pt x="23253" y="13717"/>
                    <a:pt x="23618" y="11285"/>
                  </a:cubicBezTo>
                  <a:cubicBezTo>
                    <a:pt x="23618" y="11285"/>
                    <a:pt x="23618" y="9917"/>
                    <a:pt x="25229" y="9370"/>
                  </a:cubicBezTo>
                  <a:lnTo>
                    <a:pt x="24317" y="3200"/>
                  </a:lnTo>
                  <a:cubicBezTo>
                    <a:pt x="24317" y="3200"/>
                    <a:pt x="22828" y="2926"/>
                    <a:pt x="22463" y="2288"/>
                  </a:cubicBezTo>
                  <a:cubicBezTo>
                    <a:pt x="22099" y="1700"/>
                    <a:pt x="21295" y="0"/>
                    <a:pt x="20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 rot="-6401281">
              <a:off x="1590346" y="3206249"/>
              <a:ext cx="182506" cy="171994"/>
            </a:xfrm>
            <a:custGeom>
              <a:avLst/>
              <a:gdLst/>
              <a:ahLst/>
              <a:cxnLst/>
              <a:rect l="l" t="t" r="r" b="b"/>
              <a:pathLst>
                <a:path w="8786" h="8279" extrusionOk="0">
                  <a:moveTo>
                    <a:pt x="7110" y="0"/>
                  </a:moveTo>
                  <a:cubicBezTo>
                    <a:pt x="7071" y="0"/>
                    <a:pt x="7032" y="3"/>
                    <a:pt x="6992" y="9"/>
                  </a:cubicBezTo>
                  <a:lnTo>
                    <a:pt x="700" y="951"/>
                  </a:lnTo>
                  <a:cubicBezTo>
                    <a:pt x="274" y="1012"/>
                    <a:pt x="1" y="1407"/>
                    <a:pt x="62" y="1832"/>
                  </a:cubicBezTo>
                  <a:lnTo>
                    <a:pt x="943" y="7638"/>
                  </a:lnTo>
                  <a:cubicBezTo>
                    <a:pt x="1001" y="8040"/>
                    <a:pt x="1356" y="8279"/>
                    <a:pt x="1728" y="8279"/>
                  </a:cubicBezTo>
                  <a:cubicBezTo>
                    <a:pt x="1750" y="8279"/>
                    <a:pt x="1772" y="8278"/>
                    <a:pt x="1794" y="8276"/>
                  </a:cubicBezTo>
                  <a:lnTo>
                    <a:pt x="8117" y="7334"/>
                  </a:lnTo>
                  <a:cubicBezTo>
                    <a:pt x="8542" y="7304"/>
                    <a:pt x="8785" y="6878"/>
                    <a:pt x="8755" y="6453"/>
                  </a:cubicBezTo>
                  <a:lnTo>
                    <a:pt x="7873" y="647"/>
                  </a:lnTo>
                  <a:cubicBezTo>
                    <a:pt x="7818" y="261"/>
                    <a:pt x="7488" y="0"/>
                    <a:pt x="7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 rot="-1521455">
              <a:off x="1675788" y="3468889"/>
              <a:ext cx="286504" cy="231081"/>
            </a:xfrm>
            <a:prstGeom prst="round2DiagRect">
              <a:avLst>
                <a:gd name="adj1" fmla="val 44147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 rot="-6401281">
              <a:off x="1767832" y="3540242"/>
              <a:ext cx="116201" cy="116837"/>
            </a:xfrm>
            <a:custGeom>
              <a:avLst/>
              <a:gdLst/>
              <a:ahLst/>
              <a:cxnLst/>
              <a:rect l="l" t="t" r="r" b="b"/>
              <a:pathLst>
                <a:path w="5594" h="5624" extrusionOk="0">
                  <a:moveTo>
                    <a:pt x="3375" y="0"/>
                  </a:moveTo>
                  <a:lnTo>
                    <a:pt x="1065" y="335"/>
                  </a:lnTo>
                  <a:lnTo>
                    <a:pt x="1277" y="1824"/>
                  </a:lnTo>
                  <a:lnTo>
                    <a:pt x="1" y="2037"/>
                  </a:lnTo>
                  <a:lnTo>
                    <a:pt x="335" y="4317"/>
                  </a:lnTo>
                  <a:lnTo>
                    <a:pt x="1642" y="4104"/>
                  </a:lnTo>
                  <a:lnTo>
                    <a:pt x="1855" y="5624"/>
                  </a:lnTo>
                  <a:lnTo>
                    <a:pt x="4135" y="5289"/>
                  </a:lnTo>
                  <a:lnTo>
                    <a:pt x="3952" y="3769"/>
                  </a:lnTo>
                  <a:lnTo>
                    <a:pt x="5594" y="3496"/>
                  </a:lnTo>
                  <a:lnTo>
                    <a:pt x="5229" y="1216"/>
                  </a:lnTo>
                  <a:lnTo>
                    <a:pt x="3618" y="1490"/>
                  </a:lnTo>
                  <a:lnTo>
                    <a:pt x="3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26"/>
          <p:cNvSpPr/>
          <p:nvPr/>
        </p:nvSpPr>
        <p:spPr>
          <a:xfrm flipH="1">
            <a:off x="0" y="2367677"/>
            <a:ext cx="9143801" cy="2775647"/>
          </a:xfrm>
          <a:custGeom>
            <a:avLst/>
            <a:gdLst/>
            <a:ahLst/>
            <a:cxnLst/>
            <a:rect l="l" t="t" r="r" b="b"/>
            <a:pathLst>
              <a:path w="221279" h="89400" extrusionOk="0">
                <a:moveTo>
                  <a:pt x="172791" y="21636"/>
                </a:moveTo>
                <a:lnTo>
                  <a:pt x="172969" y="22052"/>
                </a:lnTo>
                <a:cubicBezTo>
                  <a:pt x="172890" y="21914"/>
                  <a:pt x="172830" y="21775"/>
                  <a:pt x="172791" y="21636"/>
                </a:cubicBezTo>
                <a:close/>
                <a:moveTo>
                  <a:pt x="176023" y="22449"/>
                </a:moveTo>
                <a:lnTo>
                  <a:pt x="176023" y="22449"/>
                </a:lnTo>
                <a:cubicBezTo>
                  <a:pt x="175706" y="22687"/>
                  <a:pt x="175547" y="22945"/>
                  <a:pt x="175607" y="23183"/>
                </a:cubicBezTo>
                <a:lnTo>
                  <a:pt x="175587" y="23203"/>
                </a:lnTo>
                <a:cubicBezTo>
                  <a:pt x="175289" y="23401"/>
                  <a:pt x="175032" y="23659"/>
                  <a:pt x="174833" y="23956"/>
                </a:cubicBezTo>
                <a:cubicBezTo>
                  <a:pt x="174913" y="23560"/>
                  <a:pt x="175012" y="23163"/>
                  <a:pt x="175131" y="22766"/>
                </a:cubicBezTo>
                <a:lnTo>
                  <a:pt x="175210" y="22747"/>
                </a:lnTo>
                <a:lnTo>
                  <a:pt x="175250" y="22747"/>
                </a:lnTo>
                <a:lnTo>
                  <a:pt x="175369" y="22727"/>
                </a:lnTo>
                <a:lnTo>
                  <a:pt x="175488" y="22687"/>
                </a:lnTo>
                <a:cubicBezTo>
                  <a:pt x="175567" y="22647"/>
                  <a:pt x="175646" y="22608"/>
                  <a:pt x="175745" y="22568"/>
                </a:cubicBezTo>
                <a:cubicBezTo>
                  <a:pt x="175825" y="22528"/>
                  <a:pt x="175924" y="22489"/>
                  <a:pt x="176023" y="22449"/>
                </a:cubicBezTo>
                <a:close/>
                <a:moveTo>
                  <a:pt x="179117" y="22429"/>
                </a:moveTo>
                <a:lnTo>
                  <a:pt x="179117" y="22429"/>
                </a:lnTo>
                <a:cubicBezTo>
                  <a:pt x="177748" y="23639"/>
                  <a:pt x="176340" y="24908"/>
                  <a:pt x="174873" y="26217"/>
                </a:cubicBezTo>
                <a:cubicBezTo>
                  <a:pt x="174734" y="25523"/>
                  <a:pt x="174714" y="24829"/>
                  <a:pt x="174813" y="24135"/>
                </a:cubicBezTo>
                <a:cubicBezTo>
                  <a:pt x="174893" y="23956"/>
                  <a:pt x="175012" y="23817"/>
                  <a:pt x="175151" y="23679"/>
                </a:cubicBezTo>
                <a:cubicBezTo>
                  <a:pt x="175309" y="23520"/>
                  <a:pt x="175488" y="23361"/>
                  <a:pt x="175686" y="23242"/>
                </a:cubicBezTo>
                <a:cubicBezTo>
                  <a:pt x="175739" y="23254"/>
                  <a:pt x="175838" y="23269"/>
                  <a:pt x="175993" y="23269"/>
                </a:cubicBezTo>
                <a:cubicBezTo>
                  <a:pt x="176359" y="23269"/>
                  <a:pt x="177037" y="23184"/>
                  <a:pt x="178165" y="22766"/>
                </a:cubicBezTo>
                <a:cubicBezTo>
                  <a:pt x="178522" y="22628"/>
                  <a:pt x="178839" y="22528"/>
                  <a:pt x="179117" y="22429"/>
                </a:cubicBezTo>
                <a:close/>
                <a:moveTo>
                  <a:pt x="161427" y="0"/>
                </a:moveTo>
                <a:lnTo>
                  <a:pt x="161467" y="20"/>
                </a:lnTo>
                <a:lnTo>
                  <a:pt x="161487" y="20"/>
                </a:lnTo>
                <a:lnTo>
                  <a:pt x="161507" y="40"/>
                </a:lnTo>
                <a:lnTo>
                  <a:pt x="161526" y="40"/>
                </a:lnTo>
                <a:lnTo>
                  <a:pt x="161546" y="60"/>
                </a:lnTo>
                <a:lnTo>
                  <a:pt x="161586" y="60"/>
                </a:lnTo>
                <a:lnTo>
                  <a:pt x="161606" y="79"/>
                </a:lnTo>
                <a:cubicBezTo>
                  <a:pt x="161606" y="79"/>
                  <a:pt x="161626" y="99"/>
                  <a:pt x="161626" y="99"/>
                </a:cubicBezTo>
                <a:lnTo>
                  <a:pt x="161645" y="99"/>
                </a:lnTo>
                <a:lnTo>
                  <a:pt x="161685" y="139"/>
                </a:lnTo>
                <a:lnTo>
                  <a:pt x="161725" y="139"/>
                </a:lnTo>
                <a:lnTo>
                  <a:pt x="161764" y="179"/>
                </a:lnTo>
                <a:lnTo>
                  <a:pt x="161784" y="198"/>
                </a:lnTo>
                <a:lnTo>
                  <a:pt x="161844" y="238"/>
                </a:lnTo>
                <a:lnTo>
                  <a:pt x="161864" y="258"/>
                </a:lnTo>
                <a:cubicBezTo>
                  <a:pt x="161943" y="298"/>
                  <a:pt x="162022" y="377"/>
                  <a:pt x="162102" y="436"/>
                </a:cubicBezTo>
                <a:lnTo>
                  <a:pt x="162121" y="436"/>
                </a:lnTo>
                <a:lnTo>
                  <a:pt x="162201" y="516"/>
                </a:lnTo>
                <a:lnTo>
                  <a:pt x="162220" y="536"/>
                </a:lnTo>
                <a:lnTo>
                  <a:pt x="162300" y="595"/>
                </a:lnTo>
                <a:lnTo>
                  <a:pt x="162320" y="615"/>
                </a:lnTo>
                <a:lnTo>
                  <a:pt x="162399" y="674"/>
                </a:lnTo>
                <a:lnTo>
                  <a:pt x="162439" y="714"/>
                </a:lnTo>
                <a:lnTo>
                  <a:pt x="162498" y="773"/>
                </a:lnTo>
                <a:cubicBezTo>
                  <a:pt x="162518" y="773"/>
                  <a:pt x="162518" y="793"/>
                  <a:pt x="162538" y="793"/>
                </a:cubicBezTo>
                <a:lnTo>
                  <a:pt x="162617" y="873"/>
                </a:lnTo>
                <a:lnTo>
                  <a:pt x="162637" y="912"/>
                </a:lnTo>
                <a:lnTo>
                  <a:pt x="162716" y="972"/>
                </a:lnTo>
                <a:cubicBezTo>
                  <a:pt x="162736" y="992"/>
                  <a:pt x="162736" y="992"/>
                  <a:pt x="162756" y="1011"/>
                </a:cubicBezTo>
                <a:lnTo>
                  <a:pt x="162835" y="1091"/>
                </a:lnTo>
                <a:lnTo>
                  <a:pt x="162875" y="1130"/>
                </a:lnTo>
                <a:lnTo>
                  <a:pt x="162954" y="1230"/>
                </a:lnTo>
                <a:lnTo>
                  <a:pt x="162974" y="1230"/>
                </a:lnTo>
                <a:cubicBezTo>
                  <a:pt x="163053" y="1329"/>
                  <a:pt x="163133" y="1408"/>
                  <a:pt x="163212" y="1487"/>
                </a:cubicBezTo>
                <a:lnTo>
                  <a:pt x="163232" y="1527"/>
                </a:lnTo>
                <a:lnTo>
                  <a:pt x="163311" y="1626"/>
                </a:lnTo>
                <a:cubicBezTo>
                  <a:pt x="163331" y="1626"/>
                  <a:pt x="163351" y="1646"/>
                  <a:pt x="163351" y="1666"/>
                </a:cubicBezTo>
                <a:lnTo>
                  <a:pt x="163430" y="1765"/>
                </a:lnTo>
                <a:lnTo>
                  <a:pt x="163470" y="1805"/>
                </a:lnTo>
                <a:cubicBezTo>
                  <a:pt x="163510" y="1844"/>
                  <a:pt x="163529" y="1864"/>
                  <a:pt x="163549" y="1904"/>
                </a:cubicBezTo>
                <a:lnTo>
                  <a:pt x="163589" y="1963"/>
                </a:lnTo>
                <a:lnTo>
                  <a:pt x="163668" y="2063"/>
                </a:lnTo>
                <a:lnTo>
                  <a:pt x="163708" y="2122"/>
                </a:lnTo>
                <a:lnTo>
                  <a:pt x="163767" y="2221"/>
                </a:lnTo>
                <a:lnTo>
                  <a:pt x="163807" y="2281"/>
                </a:lnTo>
                <a:lnTo>
                  <a:pt x="163886" y="2380"/>
                </a:lnTo>
                <a:lnTo>
                  <a:pt x="163926" y="2459"/>
                </a:lnTo>
                <a:lnTo>
                  <a:pt x="163985" y="2558"/>
                </a:lnTo>
                <a:cubicBezTo>
                  <a:pt x="164005" y="2578"/>
                  <a:pt x="164025" y="2598"/>
                  <a:pt x="164025" y="2618"/>
                </a:cubicBezTo>
                <a:lnTo>
                  <a:pt x="164104" y="2737"/>
                </a:lnTo>
                <a:lnTo>
                  <a:pt x="164144" y="2796"/>
                </a:lnTo>
                <a:cubicBezTo>
                  <a:pt x="164164" y="2856"/>
                  <a:pt x="164204" y="2935"/>
                  <a:pt x="164243" y="2995"/>
                </a:cubicBezTo>
                <a:cubicBezTo>
                  <a:pt x="165334" y="5057"/>
                  <a:pt x="165374" y="8666"/>
                  <a:pt x="167615" y="10134"/>
                </a:cubicBezTo>
                <a:cubicBezTo>
                  <a:pt x="168170" y="11661"/>
                  <a:pt x="168824" y="13148"/>
                  <a:pt x="169558" y="14596"/>
                </a:cubicBezTo>
                <a:cubicBezTo>
                  <a:pt x="169677" y="14893"/>
                  <a:pt x="169816" y="15171"/>
                  <a:pt x="169935" y="15429"/>
                </a:cubicBezTo>
                <a:cubicBezTo>
                  <a:pt x="169935" y="15449"/>
                  <a:pt x="169975" y="15449"/>
                  <a:pt x="169994" y="15449"/>
                </a:cubicBezTo>
                <a:lnTo>
                  <a:pt x="170113" y="15687"/>
                </a:lnTo>
                <a:cubicBezTo>
                  <a:pt x="170867" y="17194"/>
                  <a:pt x="171561" y="18721"/>
                  <a:pt x="172235" y="20268"/>
                </a:cubicBezTo>
                <a:cubicBezTo>
                  <a:pt x="172374" y="20585"/>
                  <a:pt x="172513" y="20902"/>
                  <a:pt x="172632" y="21220"/>
                </a:cubicBezTo>
                <a:cubicBezTo>
                  <a:pt x="172652" y="21676"/>
                  <a:pt x="172830" y="22132"/>
                  <a:pt x="173148" y="22449"/>
                </a:cubicBezTo>
                <a:cubicBezTo>
                  <a:pt x="173445" y="23123"/>
                  <a:pt x="173723" y="23817"/>
                  <a:pt x="174000" y="24492"/>
                </a:cubicBezTo>
                <a:cubicBezTo>
                  <a:pt x="173723" y="24174"/>
                  <a:pt x="173425" y="23837"/>
                  <a:pt x="173108" y="23540"/>
                </a:cubicBezTo>
                <a:cubicBezTo>
                  <a:pt x="173207" y="23103"/>
                  <a:pt x="173286" y="22052"/>
                  <a:pt x="171958" y="21339"/>
                </a:cubicBezTo>
                <a:cubicBezTo>
                  <a:pt x="171769" y="20069"/>
                  <a:pt x="170097" y="17658"/>
                  <a:pt x="167750" y="17658"/>
                </a:cubicBezTo>
                <a:cubicBezTo>
                  <a:pt x="167383" y="17658"/>
                  <a:pt x="167000" y="17717"/>
                  <a:pt x="166603" y="17848"/>
                </a:cubicBezTo>
                <a:cubicBezTo>
                  <a:pt x="164789" y="18443"/>
                  <a:pt x="163267" y="18592"/>
                  <a:pt x="162198" y="18592"/>
                </a:cubicBezTo>
                <a:cubicBezTo>
                  <a:pt x="161130" y="18592"/>
                  <a:pt x="160515" y="18443"/>
                  <a:pt x="160515" y="18443"/>
                </a:cubicBezTo>
                <a:lnTo>
                  <a:pt x="160515" y="18443"/>
                </a:lnTo>
                <a:cubicBezTo>
                  <a:pt x="161303" y="19783"/>
                  <a:pt x="162443" y="20092"/>
                  <a:pt x="163614" y="20092"/>
                </a:cubicBezTo>
                <a:cubicBezTo>
                  <a:pt x="164618" y="20092"/>
                  <a:pt x="165644" y="19865"/>
                  <a:pt x="166492" y="19865"/>
                </a:cubicBezTo>
                <a:cubicBezTo>
                  <a:pt x="167070" y="19865"/>
                  <a:pt x="167565" y="19971"/>
                  <a:pt x="167912" y="20327"/>
                </a:cubicBezTo>
                <a:cubicBezTo>
                  <a:pt x="168091" y="20506"/>
                  <a:pt x="168249" y="20684"/>
                  <a:pt x="168428" y="20843"/>
                </a:cubicBezTo>
                <a:cubicBezTo>
                  <a:pt x="165810" y="21239"/>
                  <a:pt x="163767" y="23103"/>
                  <a:pt x="163767" y="23103"/>
                </a:cubicBezTo>
                <a:cubicBezTo>
                  <a:pt x="164382" y="22786"/>
                  <a:pt x="165017" y="22509"/>
                  <a:pt x="165671" y="22290"/>
                </a:cubicBezTo>
                <a:cubicBezTo>
                  <a:pt x="166356" y="22062"/>
                  <a:pt x="166929" y="21963"/>
                  <a:pt x="167427" y="21963"/>
                </a:cubicBezTo>
                <a:cubicBezTo>
                  <a:pt x="168401" y="21963"/>
                  <a:pt x="169087" y="22341"/>
                  <a:pt x="169756" y="22866"/>
                </a:cubicBezTo>
                <a:cubicBezTo>
                  <a:pt x="169955" y="23004"/>
                  <a:pt x="170133" y="23163"/>
                  <a:pt x="170312" y="23322"/>
                </a:cubicBezTo>
                <a:cubicBezTo>
                  <a:pt x="170952" y="23862"/>
                  <a:pt x="171540" y="24019"/>
                  <a:pt x="172007" y="24019"/>
                </a:cubicBezTo>
                <a:cubicBezTo>
                  <a:pt x="172654" y="24019"/>
                  <a:pt x="173068" y="23718"/>
                  <a:pt x="173068" y="23718"/>
                </a:cubicBezTo>
                <a:cubicBezTo>
                  <a:pt x="173405" y="24075"/>
                  <a:pt x="173743" y="24452"/>
                  <a:pt x="174060" y="24849"/>
                </a:cubicBezTo>
                <a:cubicBezTo>
                  <a:pt x="174060" y="24849"/>
                  <a:pt x="174080" y="24849"/>
                  <a:pt x="174099" y="24829"/>
                </a:cubicBezTo>
                <a:lnTo>
                  <a:pt x="174238" y="25146"/>
                </a:lnTo>
                <a:cubicBezTo>
                  <a:pt x="174377" y="25543"/>
                  <a:pt x="174536" y="25920"/>
                  <a:pt x="174675" y="26316"/>
                </a:cubicBezTo>
                <a:lnTo>
                  <a:pt x="173862" y="27050"/>
                </a:lnTo>
                <a:cubicBezTo>
                  <a:pt x="173762" y="26891"/>
                  <a:pt x="173663" y="26733"/>
                  <a:pt x="173564" y="26554"/>
                </a:cubicBezTo>
                <a:cubicBezTo>
                  <a:pt x="172910" y="25523"/>
                  <a:pt x="171779" y="25146"/>
                  <a:pt x="168884" y="24393"/>
                </a:cubicBezTo>
                <a:cubicBezTo>
                  <a:pt x="168322" y="24246"/>
                  <a:pt x="167760" y="24188"/>
                  <a:pt x="167217" y="24188"/>
                </a:cubicBezTo>
                <a:cubicBezTo>
                  <a:pt x="164961" y="24188"/>
                  <a:pt x="163053" y="25206"/>
                  <a:pt x="163053" y="25206"/>
                </a:cubicBezTo>
                <a:lnTo>
                  <a:pt x="163549" y="25206"/>
                </a:lnTo>
                <a:lnTo>
                  <a:pt x="163886" y="25166"/>
                </a:lnTo>
                <a:lnTo>
                  <a:pt x="165056" y="25166"/>
                </a:lnTo>
                <a:cubicBezTo>
                  <a:pt x="165175" y="25166"/>
                  <a:pt x="165294" y="25186"/>
                  <a:pt x="165413" y="25186"/>
                </a:cubicBezTo>
                <a:lnTo>
                  <a:pt x="165453" y="25186"/>
                </a:lnTo>
                <a:lnTo>
                  <a:pt x="165592" y="25206"/>
                </a:lnTo>
                <a:lnTo>
                  <a:pt x="165651" y="25206"/>
                </a:lnTo>
                <a:lnTo>
                  <a:pt x="165770" y="25225"/>
                </a:lnTo>
                <a:lnTo>
                  <a:pt x="165830" y="25225"/>
                </a:lnTo>
                <a:lnTo>
                  <a:pt x="165949" y="25245"/>
                </a:lnTo>
                <a:lnTo>
                  <a:pt x="166028" y="25245"/>
                </a:lnTo>
                <a:lnTo>
                  <a:pt x="166127" y="25265"/>
                </a:lnTo>
                <a:lnTo>
                  <a:pt x="166207" y="25285"/>
                </a:lnTo>
                <a:lnTo>
                  <a:pt x="166326" y="25305"/>
                </a:lnTo>
                <a:lnTo>
                  <a:pt x="166405" y="25325"/>
                </a:lnTo>
                <a:lnTo>
                  <a:pt x="166524" y="25344"/>
                </a:lnTo>
                <a:lnTo>
                  <a:pt x="166603" y="25364"/>
                </a:lnTo>
                <a:lnTo>
                  <a:pt x="166722" y="25404"/>
                </a:lnTo>
                <a:lnTo>
                  <a:pt x="166782" y="25424"/>
                </a:lnTo>
                <a:lnTo>
                  <a:pt x="166921" y="25463"/>
                </a:lnTo>
                <a:lnTo>
                  <a:pt x="166980" y="25483"/>
                </a:lnTo>
                <a:lnTo>
                  <a:pt x="167198" y="25543"/>
                </a:lnTo>
                <a:cubicBezTo>
                  <a:pt x="168864" y="26118"/>
                  <a:pt x="170688" y="27724"/>
                  <a:pt x="172592" y="28299"/>
                </a:cubicBezTo>
                <a:cubicBezTo>
                  <a:pt x="164878" y="35101"/>
                  <a:pt x="155676" y="42836"/>
                  <a:pt x="143639" y="51125"/>
                </a:cubicBezTo>
                <a:cubicBezTo>
                  <a:pt x="102072" y="79742"/>
                  <a:pt x="0" y="58145"/>
                  <a:pt x="0" y="89399"/>
                </a:cubicBezTo>
                <a:lnTo>
                  <a:pt x="221278" y="89399"/>
                </a:lnTo>
                <a:lnTo>
                  <a:pt x="221278" y="317"/>
                </a:lnTo>
                <a:cubicBezTo>
                  <a:pt x="204322" y="317"/>
                  <a:pt x="194665" y="8448"/>
                  <a:pt x="180386" y="21279"/>
                </a:cubicBezTo>
                <a:cubicBezTo>
                  <a:pt x="180220" y="21257"/>
                  <a:pt x="180044" y="21246"/>
                  <a:pt x="179861" y="21246"/>
                </a:cubicBezTo>
                <a:cubicBezTo>
                  <a:pt x="178911" y="21246"/>
                  <a:pt x="177781" y="21531"/>
                  <a:pt x="176916" y="21914"/>
                </a:cubicBezTo>
                <a:lnTo>
                  <a:pt x="177292" y="21676"/>
                </a:lnTo>
                <a:cubicBezTo>
                  <a:pt x="177967" y="21180"/>
                  <a:pt x="178522" y="20565"/>
                  <a:pt x="178938" y="19851"/>
                </a:cubicBezTo>
                <a:lnTo>
                  <a:pt x="179037" y="19693"/>
                </a:lnTo>
                <a:cubicBezTo>
                  <a:pt x="179176" y="19435"/>
                  <a:pt x="179315" y="19157"/>
                  <a:pt x="179454" y="18919"/>
                </a:cubicBezTo>
                <a:lnTo>
                  <a:pt x="179533" y="18760"/>
                </a:lnTo>
                <a:cubicBezTo>
                  <a:pt x="179593" y="18641"/>
                  <a:pt x="179652" y="18522"/>
                  <a:pt x="179712" y="18423"/>
                </a:cubicBezTo>
                <a:lnTo>
                  <a:pt x="179791" y="18265"/>
                </a:lnTo>
                <a:cubicBezTo>
                  <a:pt x="179950" y="18007"/>
                  <a:pt x="180108" y="17749"/>
                  <a:pt x="180287" y="17491"/>
                </a:cubicBezTo>
                <a:cubicBezTo>
                  <a:pt x="180406" y="17313"/>
                  <a:pt x="180564" y="17134"/>
                  <a:pt x="180763" y="16976"/>
                </a:cubicBezTo>
                <a:cubicBezTo>
                  <a:pt x="180802" y="16956"/>
                  <a:pt x="180822" y="16936"/>
                  <a:pt x="180862" y="16896"/>
                </a:cubicBezTo>
                <a:cubicBezTo>
                  <a:pt x="181001" y="16757"/>
                  <a:pt x="181140" y="16619"/>
                  <a:pt x="181278" y="16460"/>
                </a:cubicBezTo>
                <a:cubicBezTo>
                  <a:pt x="181298" y="16420"/>
                  <a:pt x="181338" y="16381"/>
                  <a:pt x="181378" y="16321"/>
                </a:cubicBezTo>
                <a:cubicBezTo>
                  <a:pt x="181854" y="15627"/>
                  <a:pt x="182250" y="14874"/>
                  <a:pt x="182587" y="14100"/>
                </a:cubicBezTo>
                <a:cubicBezTo>
                  <a:pt x="182786" y="13624"/>
                  <a:pt x="182905" y="13287"/>
                  <a:pt x="182905" y="13287"/>
                </a:cubicBezTo>
                <a:lnTo>
                  <a:pt x="182905" y="13287"/>
                </a:lnTo>
                <a:cubicBezTo>
                  <a:pt x="182904" y="13287"/>
                  <a:pt x="181120" y="15012"/>
                  <a:pt x="179375" y="16401"/>
                </a:cubicBezTo>
                <a:cubicBezTo>
                  <a:pt x="177629" y="17789"/>
                  <a:pt x="174218" y="20208"/>
                  <a:pt x="174952" y="22766"/>
                </a:cubicBezTo>
                <a:lnTo>
                  <a:pt x="175012" y="22766"/>
                </a:lnTo>
                <a:cubicBezTo>
                  <a:pt x="174794" y="23460"/>
                  <a:pt x="174655" y="24194"/>
                  <a:pt x="174635" y="24928"/>
                </a:cubicBezTo>
                <a:cubicBezTo>
                  <a:pt x="174615" y="25285"/>
                  <a:pt x="174635" y="25642"/>
                  <a:pt x="174694" y="25999"/>
                </a:cubicBezTo>
                <a:cubicBezTo>
                  <a:pt x="174655" y="25880"/>
                  <a:pt x="174615" y="25741"/>
                  <a:pt x="174556" y="25622"/>
                </a:cubicBezTo>
                <a:cubicBezTo>
                  <a:pt x="174318" y="24908"/>
                  <a:pt x="174020" y="24214"/>
                  <a:pt x="173743" y="23520"/>
                </a:cubicBezTo>
                <a:cubicBezTo>
                  <a:pt x="173762" y="23520"/>
                  <a:pt x="173782" y="23480"/>
                  <a:pt x="173782" y="23460"/>
                </a:cubicBezTo>
                <a:cubicBezTo>
                  <a:pt x="173564" y="22568"/>
                  <a:pt x="173584" y="21636"/>
                  <a:pt x="173862" y="20744"/>
                </a:cubicBezTo>
                <a:cubicBezTo>
                  <a:pt x="174932" y="19811"/>
                  <a:pt x="175845" y="18701"/>
                  <a:pt x="176559" y="17452"/>
                </a:cubicBezTo>
                <a:cubicBezTo>
                  <a:pt x="177729" y="15409"/>
                  <a:pt x="179811" y="13287"/>
                  <a:pt x="181794" y="12335"/>
                </a:cubicBezTo>
                <a:cubicBezTo>
                  <a:pt x="181536" y="12286"/>
                  <a:pt x="181278" y="12261"/>
                  <a:pt x="181023" y="12261"/>
                </a:cubicBezTo>
                <a:cubicBezTo>
                  <a:pt x="180768" y="12261"/>
                  <a:pt x="180515" y="12286"/>
                  <a:pt x="180267" y="12335"/>
                </a:cubicBezTo>
                <a:cubicBezTo>
                  <a:pt x="179613" y="12494"/>
                  <a:pt x="179018" y="12414"/>
                  <a:pt x="176697" y="14616"/>
                </a:cubicBezTo>
                <a:cubicBezTo>
                  <a:pt x="174853" y="16361"/>
                  <a:pt x="174099" y="19217"/>
                  <a:pt x="173842" y="20347"/>
                </a:cubicBezTo>
                <a:cubicBezTo>
                  <a:pt x="173544" y="21220"/>
                  <a:pt x="173445" y="22132"/>
                  <a:pt x="173544" y="23044"/>
                </a:cubicBezTo>
                <a:cubicBezTo>
                  <a:pt x="173306" y="22429"/>
                  <a:pt x="173029" y="21795"/>
                  <a:pt x="172751" y="21160"/>
                </a:cubicBezTo>
                <a:cubicBezTo>
                  <a:pt x="172751" y="21120"/>
                  <a:pt x="172771" y="21081"/>
                  <a:pt x="172771" y="21021"/>
                </a:cubicBezTo>
                <a:cubicBezTo>
                  <a:pt x="172810" y="20744"/>
                  <a:pt x="172870" y="20466"/>
                  <a:pt x="172929" y="20188"/>
                </a:cubicBezTo>
                <a:cubicBezTo>
                  <a:pt x="173148" y="19970"/>
                  <a:pt x="173842" y="19078"/>
                  <a:pt x="174377" y="16381"/>
                </a:cubicBezTo>
                <a:cubicBezTo>
                  <a:pt x="174456" y="15984"/>
                  <a:pt x="174536" y="15627"/>
                  <a:pt x="174595" y="15290"/>
                </a:cubicBezTo>
                <a:cubicBezTo>
                  <a:pt x="174635" y="15131"/>
                  <a:pt x="174655" y="14973"/>
                  <a:pt x="174694" y="14834"/>
                </a:cubicBezTo>
                <a:cubicBezTo>
                  <a:pt x="174734" y="14675"/>
                  <a:pt x="174754" y="14536"/>
                  <a:pt x="174794" y="14398"/>
                </a:cubicBezTo>
                <a:cubicBezTo>
                  <a:pt x="174813" y="14279"/>
                  <a:pt x="174853" y="14160"/>
                  <a:pt x="174873" y="14021"/>
                </a:cubicBezTo>
                <a:cubicBezTo>
                  <a:pt x="174913" y="13882"/>
                  <a:pt x="174932" y="13783"/>
                  <a:pt x="174972" y="13684"/>
                </a:cubicBezTo>
                <a:cubicBezTo>
                  <a:pt x="175032" y="13406"/>
                  <a:pt x="175111" y="13188"/>
                  <a:pt x="175190" y="12950"/>
                </a:cubicBezTo>
                <a:cubicBezTo>
                  <a:pt x="175210" y="12890"/>
                  <a:pt x="175230" y="12831"/>
                  <a:pt x="175250" y="12791"/>
                </a:cubicBezTo>
                <a:cubicBezTo>
                  <a:pt x="175309" y="12613"/>
                  <a:pt x="175369" y="12454"/>
                  <a:pt x="175448" y="12315"/>
                </a:cubicBezTo>
                <a:cubicBezTo>
                  <a:pt x="175488" y="12236"/>
                  <a:pt x="175527" y="12157"/>
                  <a:pt x="175567" y="12057"/>
                </a:cubicBezTo>
                <a:lnTo>
                  <a:pt x="175626" y="11919"/>
                </a:lnTo>
                <a:lnTo>
                  <a:pt x="175706" y="11800"/>
                </a:lnTo>
                <a:lnTo>
                  <a:pt x="175825" y="11582"/>
                </a:lnTo>
                <a:cubicBezTo>
                  <a:pt x="175944" y="11363"/>
                  <a:pt x="176102" y="11125"/>
                  <a:pt x="176281" y="10848"/>
                </a:cubicBezTo>
                <a:cubicBezTo>
                  <a:pt x="177391" y="9142"/>
                  <a:pt x="177649" y="8647"/>
                  <a:pt x="177649" y="8646"/>
                </a:cubicBezTo>
                <a:lnTo>
                  <a:pt x="177649" y="8646"/>
                </a:lnTo>
                <a:cubicBezTo>
                  <a:pt x="177649" y="8647"/>
                  <a:pt x="176162" y="9579"/>
                  <a:pt x="174218" y="11998"/>
                </a:cubicBezTo>
                <a:cubicBezTo>
                  <a:pt x="172295" y="14417"/>
                  <a:pt x="171244" y="19871"/>
                  <a:pt x="172810" y="20228"/>
                </a:cubicBezTo>
                <a:cubicBezTo>
                  <a:pt x="172751" y="20486"/>
                  <a:pt x="172711" y="20704"/>
                  <a:pt x="172672" y="20962"/>
                </a:cubicBezTo>
                <a:lnTo>
                  <a:pt x="172652" y="20922"/>
                </a:lnTo>
                <a:cubicBezTo>
                  <a:pt x="172315" y="20129"/>
                  <a:pt x="171978" y="19355"/>
                  <a:pt x="171640" y="18582"/>
                </a:cubicBezTo>
                <a:cubicBezTo>
                  <a:pt x="171680" y="18542"/>
                  <a:pt x="171700" y="18483"/>
                  <a:pt x="171680" y="18443"/>
                </a:cubicBezTo>
                <a:cubicBezTo>
                  <a:pt x="171105" y="17650"/>
                  <a:pt x="171085" y="16678"/>
                  <a:pt x="171244" y="15746"/>
                </a:cubicBezTo>
                <a:cubicBezTo>
                  <a:pt x="171323" y="15270"/>
                  <a:pt x="171422" y="14794"/>
                  <a:pt x="171541" y="14338"/>
                </a:cubicBezTo>
                <a:cubicBezTo>
                  <a:pt x="171700" y="14239"/>
                  <a:pt x="172077" y="13981"/>
                  <a:pt x="172711" y="13168"/>
                </a:cubicBezTo>
                <a:cubicBezTo>
                  <a:pt x="173703" y="11938"/>
                  <a:pt x="173485" y="9975"/>
                  <a:pt x="174040" y="9162"/>
                </a:cubicBezTo>
                <a:cubicBezTo>
                  <a:pt x="174595" y="8349"/>
                  <a:pt x="174694" y="6108"/>
                  <a:pt x="174694" y="6108"/>
                </a:cubicBezTo>
                <a:lnTo>
                  <a:pt x="174694" y="6108"/>
                </a:lnTo>
                <a:cubicBezTo>
                  <a:pt x="174694" y="6108"/>
                  <a:pt x="173861" y="7675"/>
                  <a:pt x="172989" y="8984"/>
                </a:cubicBezTo>
                <a:cubicBezTo>
                  <a:pt x="172136" y="10312"/>
                  <a:pt x="170371" y="12652"/>
                  <a:pt x="171383" y="14398"/>
                </a:cubicBezTo>
                <a:cubicBezTo>
                  <a:pt x="171264" y="14913"/>
                  <a:pt x="171164" y="15409"/>
                  <a:pt x="171085" y="15944"/>
                </a:cubicBezTo>
                <a:cubicBezTo>
                  <a:pt x="171006" y="16440"/>
                  <a:pt x="171006" y="16936"/>
                  <a:pt x="171085" y="17432"/>
                </a:cubicBezTo>
                <a:cubicBezTo>
                  <a:pt x="170946" y="17095"/>
                  <a:pt x="170788" y="16777"/>
                  <a:pt x="170629" y="16460"/>
                </a:cubicBezTo>
                <a:cubicBezTo>
                  <a:pt x="170351" y="15905"/>
                  <a:pt x="170094" y="15369"/>
                  <a:pt x="169816" y="14834"/>
                </a:cubicBezTo>
                <a:cubicBezTo>
                  <a:pt x="169737" y="14655"/>
                  <a:pt x="169677" y="14457"/>
                  <a:pt x="169618" y="14279"/>
                </a:cubicBezTo>
                <a:cubicBezTo>
                  <a:pt x="169558" y="14100"/>
                  <a:pt x="169538" y="13902"/>
                  <a:pt x="169558" y="13723"/>
                </a:cubicBezTo>
                <a:cubicBezTo>
                  <a:pt x="169598" y="13565"/>
                  <a:pt x="169657" y="13426"/>
                  <a:pt x="169697" y="13267"/>
                </a:cubicBezTo>
                <a:cubicBezTo>
                  <a:pt x="169697" y="13208"/>
                  <a:pt x="169717" y="13128"/>
                  <a:pt x="169737" y="13069"/>
                </a:cubicBezTo>
                <a:cubicBezTo>
                  <a:pt x="169875" y="12990"/>
                  <a:pt x="170292" y="12652"/>
                  <a:pt x="171006" y="11125"/>
                </a:cubicBezTo>
                <a:cubicBezTo>
                  <a:pt x="171918" y="9202"/>
                  <a:pt x="171006" y="6723"/>
                  <a:pt x="171502" y="5493"/>
                </a:cubicBezTo>
                <a:cubicBezTo>
                  <a:pt x="171561" y="5374"/>
                  <a:pt x="171601" y="5236"/>
                  <a:pt x="171621" y="5097"/>
                </a:cubicBezTo>
                <a:cubicBezTo>
                  <a:pt x="171680" y="4799"/>
                  <a:pt x="171700" y="4462"/>
                  <a:pt x="171700" y="4145"/>
                </a:cubicBezTo>
                <a:lnTo>
                  <a:pt x="171700" y="3808"/>
                </a:lnTo>
                <a:cubicBezTo>
                  <a:pt x="171700" y="3451"/>
                  <a:pt x="171660" y="3094"/>
                  <a:pt x="171640" y="2776"/>
                </a:cubicBezTo>
                <a:cubicBezTo>
                  <a:pt x="171601" y="2439"/>
                  <a:pt x="171541" y="2142"/>
                  <a:pt x="171521" y="1904"/>
                </a:cubicBezTo>
                <a:cubicBezTo>
                  <a:pt x="171502" y="1765"/>
                  <a:pt x="171482" y="1666"/>
                  <a:pt x="171482" y="1587"/>
                </a:cubicBezTo>
                <a:cubicBezTo>
                  <a:pt x="171442" y="1408"/>
                  <a:pt x="171422" y="1289"/>
                  <a:pt x="171422" y="1289"/>
                </a:cubicBezTo>
                <a:cubicBezTo>
                  <a:pt x="171422" y="1289"/>
                  <a:pt x="170827" y="3590"/>
                  <a:pt x="170113" y="5573"/>
                </a:cubicBezTo>
                <a:cubicBezTo>
                  <a:pt x="169380" y="7536"/>
                  <a:pt x="167872" y="11026"/>
                  <a:pt x="169618" y="13009"/>
                </a:cubicBezTo>
                <a:cubicBezTo>
                  <a:pt x="169598" y="13128"/>
                  <a:pt x="169578" y="13247"/>
                  <a:pt x="169558" y="13366"/>
                </a:cubicBezTo>
                <a:cubicBezTo>
                  <a:pt x="169499" y="13525"/>
                  <a:pt x="169459" y="13664"/>
                  <a:pt x="169419" y="13822"/>
                </a:cubicBezTo>
                <a:cubicBezTo>
                  <a:pt x="169419" y="13882"/>
                  <a:pt x="169419" y="13961"/>
                  <a:pt x="169419" y="14041"/>
                </a:cubicBezTo>
                <a:cubicBezTo>
                  <a:pt x="169241" y="13664"/>
                  <a:pt x="169062" y="13287"/>
                  <a:pt x="168884" y="12930"/>
                </a:cubicBezTo>
                <a:cubicBezTo>
                  <a:pt x="168448" y="11978"/>
                  <a:pt x="168051" y="11006"/>
                  <a:pt x="167714" y="10015"/>
                </a:cubicBezTo>
                <a:cubicBezTo>
                  <a:pt x="167793" y="9717"/>
                  <a:pt x="167952" y="9063"/>
                  <a:pt x="168110" y="8230"/>
                </a:cubicBezTo>
                <a:cubicBezTo>
                  <a:pt x="168329" y="7060"/>
                  <a:pt x="167773" y="6009"/>
                  <a:pt x="166167" y="3471"/>
                </a:cubicBezTo>
                <a:cubicBezTo>
                  <a:pt x="164581" y="932"/>
                  <a:pt x="161428" y="0"/>
                  <a:pt x="1614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26"/>
          <p:cNvSpPr/>
          <p:nvPr/>
        </p:nvSpPr>
        <p:spPr>
          <a:xfrm flipH="1">
            <a:off x="0" y="3231511"/>
            <a:ext cx="9143801" cy="1911812"/>
          </a:xfrm>
          <a:custGeom>
            <a:avLst/>
            <a:gdLst/>
            <a:ahLst/>
            <a:cxnLst/>
            <a:rect l="l" t="t" r="r" b="b"/>
            <a:pathLst>
              <a:path w="221279" h="61577" extrusionOk="0">
                <a:moveTo>
                  <a:pt x="221278" y="0"/>
                </a:moveTo>
                <a:cubicBezTo>
                  <a:pt x="172513" y="1250"/>
                  <a:pt x="187188" y="32365"/>
                  <a:pt x="101457" y="42201"/>
                </a:cubicBezTo>
                <a:cubicBezTo>
                  <a:pt x="46187" y="48547"/>
                  <a:pt x="17233" y="48746"/>
                  <a:pt x="3669" y="52870"/>
                </a:cubicBezTo>
                <a:cubicBezTo>
                  <a:pt x="1309" y="55191"/>
                  <a:pt x="0" y="58046"/>
                  <a:pt x="0" y="61576"/>
                </a:cubicBezTo>
                <a:lnTo>
                  <a:pt x="221278" y="6157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26"/>
          <p:cNvSpPr/>
          <p:nvPr/>
        </p:nvSpPr>
        <p:spPr>
          <a:xfrm flipH="1">
            <a:off x="1504069" y="3704249"/>
            <a:ext cx="625488" cy="666367"/>
          </a:xfrm>
          <a:custGeom>
            <a:avLst/>
            <a:gdLst/>
            <a:ahLst/>
            <a:cxnLst/>
            <a:rect l="l" t="t" r="r" b="b"/>
            <a:pathLst>
              <a:path w="25017" h="26652" extrusionOk="0">
                <a:moveTo>
                  <a:pt x="10987" y="1"/>
                </a:moveTo>
                <a:cubicBezTo>
                  <a:pt x="10771" y="1"/>
                  <a:pt x="10554" y="12"/>
                  <a:pt x="10335" y="36"/>
                </a:cubicBezTo>
                <a:cubicBezTo>
                  <a:pt x="8815" y="188"/>
                  <a:pt x="7417" y="948"/>
                  <a:pt x="6049" y="1678"/>
                </a:cubicBezTo>
                <a:cubicBezTo>
                  <a:pt x="5107" y="2164"/>
                  <a:pt x="244" y="3988"/>
                  <a:pt x="122" y="5264"/>
                </a:cubicBezTo>
                <a:cubicBezTo>
                  <a:pt x="1" y="6571"/>
                  <a:pt x="2402" y="7088"/>
                  <a:pt x="3283" y="7605"/>
                </a:cubicBezTo>
                <a:cubicBezTo>
                  <a:pt x="7569" y="10219"/>
                  <a:pt x="7751" y="14748"/>
                  <a:pt x="8299" y="19307"/>
                </a:cubicBezTo>
                <a:cubicBezTo>
                  <a:pt x="8329" y="19702"/>
                  <a:pt x="8390" y="20067"/>
                  <a:pt x="8663" y="20340"/>
                </a:cubicBezTo>
                <a:cubicBezTo>
                  <a:pt x="8819" y="20474"/>
                  <a:pt x="9021" y="20534"/>
                  <a:pt x="9229" y="20534"/>
                </a:cubicBezTo>
                <a:cubicBezTo>
                  <a:pt x="9589" y="20534"/>
                  <a:pt x="9971" y="20355"/>
                  <a:pt x="10183" y="20067"/>
                </a:cubicBezTo>
                <a:cubicBezTo>
                  <a:pt x="10517" y="19611"/>
                  <a:pt x="10639" y="19003"/>
                  <a:pt x="10669" y="18425"/>
                </a:cubicBezTo>
                <a:cubicBezTo>
                  <a:pt x="10882" y="16754"/>
                  <a:pt x="11065" y="15082"/>
                  <a:pt x="11247" y="13380"/>
                </a:cubicBezTo>
                <a:cubicBezTo>
                  <a:pt x="13496" y="17027"/>
                  <a:pt x="12128" y="21769"/>
                  <a:pt x="13192" y="25933"/>
                </a:cubicBezTo>
                <a:cubicBezTo>
                  <a:pt x="13283" y="26146"/>
                  <a:pt x="13344" y="26389"/>
                  <a:pt x="13527" y="26541"/>
                </a:cubicBezTo>
                <a:cubicBezTo>
                  <a:pt x="13635" y="26618"/>
                  <a:pt x="13749" y="26652"/>
                  <a:pt x="13864" y="26652"/>
                </a:cubicBezTo>
                <a:cubicBezTo>
                  <a:pt x="14294" y="26652"/>
                  <a:pt x="14733" y="26176"/>
                  <a:pt x="14925" y="25720"/>
                </a:cubicBezTo>
                <a:cubicBezTo>
                  <a:pt x="16323" y="23046"/>
                  <a:pt x="16445" y="19945"/>
                  <a:pt x="16323" y="16906"/>
                </a:cubicBezTo>
                <a:lnTo>
                  <a:pt x="16323" y="16906"/>
                </a:lnTo>
                <a:cubicBezTo>
                  <a:pt x="16749" y="18851"/>
                  <a:pt x="17083" y="21374"/>
                  <a:pt x="17326" y="22438"/>
                </a:cubicBezTo>
                <a:cubicBezTo>
                  <a:pt x="17673" y="23751"/>
                  <a:pt x="18303" y="23873"/>
                  <a:pt x="18524" y="23873"/>
                </a:cubicBezTo>
                <a:cubicBezTo>
                  <a:pt x="18574" y="23873"/>
                  <a:pt x="18603" y="23866"/>
                  <a:pt x="18603" y="23866"/>
                </a:cubicBezTo>
                <a:cubicBezTo>
                  <a:pt x="18643" y="23872"/>
                  <a:pt x="18683" y="23875"/>
                  <a:pt x="18722" y="23875"/>
                </a:cubicBezTo>
                <a:cubicBezTo>
                  <a:pt x="19491" y="23875"/>
                  <a:pt x="19850" y="22760"/>
                  <a:pt x="19879" y="21921"/>
                </a:cubicBezTo>
                <a:cubicBezTo>
                  <a:pt x="19940" y="19945"/>
                  <a:pt x="19879" y="18030"/>
                  <a:pt x="19727" y="16055"/>
                </a:cubicBezTo>
                <a:lnTo>
                  <a:pt x="19727" y="16055"/>
                </a:lnTo>
                <a:cubicBezTo>
                  <a:pt x="20457" y="17726"/>
                  <a:pt x="20730" y="20036"/>
                  <a:pt x="21338" y="20371"/>
                </a:cubicBezTo>
                <a:cubicBezTo>
                  <a:pt x="21515" y="20473"/>
                  <a:pt x="21681" y="20512"/>
                  <a:pt x="21833" y="20512"/>
                </a:cubicBezTo>
                <a:cubicBezTo>
                  <a:pt x="22358" y="20512"/>
                  <a:pt x="22706" y="20036"/>
                  <a:pt x="22706" y="20036"/>
                </a:cubicBezTo>
                <a:cubicBezTo>
                  <a:pt x="23709" y="17635"/>
                  <a:pt x="22736" y="15021"/>
                  <a:pt x="21490" y="12650"/>
                </a:cubicBezTo>
                <a:lnTo>
                  <a:pt x="21490" y="12650"/>
                </a:lnTo>
                <a:cubicBezTo>
                  <a:pt x="22250" y="13319"/>
                  <a:pt x="22888" y="14292"/>
                  <a:pt x="23344" y="14626"/>
                </a:cubicBezTo>
                <a:cubicBezTo>
                  <a:pt x="23508" y="14741"/>
                  <a:pt x="23665" y="14782"/>
                  <a:pt x="23807" y="14782"/>
                </a:cubicBezTo>
                <a:cubicBezTo>
                  <a:pt x="24193" y="14782"/>
                  <a:pt x="24469" y="14474"/>
                  <a:pt x="24469" y="14474"/>
                </a:cubicBezTo>
                <a:cubicBezTo>
                  <a:pt x="25016" y="13471"/>
                  <a:pt x="24469" y="12316"/>
                  <a:pt x="23952" y="11374"/>
                </a:cubicBezTo>
                <a:cubicBezTo>
                  <a:pt x="22433" y="8669"/>
                  <a:pt x="20518" y="6206"/>
                  <a:pt x="18390" y="3988"/>
                </a:cubicBezTo>
                <a:cubicBezTo>
                  <a:pt x="16385" y="1955"/>
                  <a:pt x="13804" y="1"/>
                  <a:pt x="109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bg>
      <p:bgPr>
        <a:solidFill>
          <a:schemeClr val="accent2"/>
        </a:solidFill>
        <a:effectLst/>
      </p:bgPr>
    </p:bg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27"/>
          <p:cNvSpPr txBox="1">
            <a:spLocks noGrp="1"/>
          </p:cNvSpPr>
          <p:nvPr>
            <p:ph type="subTitle" idx="1"/>
          </p:nvPr>
        </p:nvSpPr>
        <p:spPr>
          <a:xfrm>
            <a:off x="1325700" y="1254125"/>
            <a:ext cx="64926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7" name="Google Shape;1057;p27"/>
          <p:cNvSpPr txBox="1">
            <a:spLocks noGrp="1"/>
          </p:cNvSpPr>
          <p:nvPr>
            <p:ph type="title"/>
          </p:nvPr>
        </p:nvSpPr>
        <p:spPr>
          <a:xfrm>
            <a:off x="616500" y="355081"/>
            <a:ext cx="78174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Signika"/>
                <a:ea typeface="Signika"/>
                <a:cs typeface="Signika"/>
                <a:sym typeface="Signi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Signika"/>
                <a:ea typeface="Signika"/>
                <a:cs typeface="Signika"/>
                <a:sym typeface="Signi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Signika"/>
                <a:ea typeface="Signika"/>
                <a:cs typeface="Signika"/>
                <a:sym typeface="Signi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Signika"/>
                <a:ea typeface="Signika"/>
                <a:cs typeface="Signika"/>
                <a:sym typeface="Signi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Signika"/>
                <a:ea typeface="Signika"/>
                <a:cs typeface="Signika"/>
                <a:sym typeface="Signi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Signika"/>
                <a:ea typeface="Signika"/>
                <a:cs typeface="Signika"/>
                <a:sym typeface="Signi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Signika"/>
                <a:ea typeface="Signika"/>
                <a:cs typeface="Signika"/>
                <a:sym typeface="Signi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1058" name="Google Shape;1058;p27"/>
          <p:cNvSpPr txBox="1">
            <a:spLocks noGrp="1"/>
          </p:cNvSpPr>
          <p:nvPr>
            <p:ph type="sldNum" idx="12"/>
          </p:nvPr>
        </p:nvSpPr>
        <p:spPr>
          <a:xfrm flipH="1">
            <a:off x="122842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9" name="Google Shape;1059;p27"/>
          <p:cNvSpPr/>
          <p:nvPr/>
        </p:nvSpPr>
        <p:spPr>
          <a:xfrm>
            <a:off x="50" y="3704897"/>
            <a:ext cx="9143918" cy="1496214"/>
          </a:xfrm>
          <a:custGeom>
            <a:avLst/>
            <a:gdLst/>
            <a:ahLst/>
            <a:cxnLst/>
            <a:rect l="l" t="t" r="r" b="b"/>
            <a:pathLst>
              <a:path w="284547" h="105460" extrusionOk="0">
                <a:moveTo>
                  <a:pt x="48785" y="1"/>
                </a:moveTo>
                <a:cubicBezTo>
                  <a:pt x="21761" y="1"/>
                  <a:pt x="6223" y="19645"/>
                  <a:pt x="0" y="30534"/>
                </a:cubicBezTo>
                <a:lnTo>
                  <a:pt x="0" y="103346"/>
                </a:lnTo>
                <a:lnTo>
                  <a:pt x="24065" y="103541"/>
                </a:lnTo>
                <a:lnTo>
                  <a:pt x="139704" y="104386"/>
                </a:lnTo>
                <a:lnTo>
                  <a:pt x="171118" y="104614"/>
                </a:lnTo>
                <a:lnTo>
                  <a:pt x="236483" y="105102"/>
                </a:lnTo>
                <a:lnTo>
                  <a:pt x="284547" y="105460"/>
                </a:lnTo>
                <a:lnTo>
                  <a:pt x="284547" y="19543"/>
                </a:lnTo>
                <a:cubicBezTo>
                  <a:pt x="281848" y="18730"/>
                  <a:pt x="279051" y="18242"/>
                  <a:pt x="276222" y="18144"/>
                </a:cubicBezTo>
                <a:cubicBezTo>
                  <a:pt x="275604" y="18112"/>
                  <a:pt x="274986" y="18112"/>
                  <a:pt x="274401" y="18112"/>
                </a:cubicBezTo>
                <a:cubicBezTo>
                  <a:pt x="273913" y="18144"/>
                  <a:pt x="273425" y="18144"/>
                  <a:pt x="272970" y="18177"/>
                </a:cubicBezTo>
                <a:cubicBezTo>
                  <a:pt x="272710" y="18177"/>
                  <a:pt x="272417" y="18209"/>
                  <a:pt x="272157" y="18209"/>
                </a:cubicBezTo>
                <a:cubicBezTo>
                  <a:pt x="271897" y="18242"/>
                  <a:pt x="271604" y="18275"/>
                  <a:pt x="271344" y="18275"/>
                </a:cubicBezTo>
                <a:cubicBezTo>
                  <a:pt x="270758" y="18340"/>
                  <a:pt x="270141" y="18405"/>
                  <a:pt x="269523" y="18502"/>
                </a:cubicBezTo>
                <a:cubicBezTo>
                  <a:pt x="266759" y="18892"/>
                  <a:pt x="263994" y="19510"/>
                  <a:pt x="261328" y="20356"/>
                </a:cubicBezTo>
                <a:cubicBezTo>
                  <a:pt x="260482" y="20616"/>
                  <a:pt x="259637" y="20876"/>
                  <a:pt x="258791" y="21201"/>
                </a:cubicBezTo>
                <a:lnTo>
                  <a:pt x="257751" y="21559"/>
                </a:lnTo>
                <a:cubicBezTo>
                  <a:pt x="257393" y="21689"/>
                  <a:pt x="257035" y="21819"/>
                  <a:pt x="256677" y="21982"/>
                </a:cubicBezTo>
                <a:lnTo>
                  <a:pt x="256255" y="22144"/>
                </a:lnTo>
                <a:lnTo>
                  <a:pt x="256190" y="22177"/>
                </a:lnTo>
                <a:cubicBezTo>
                  <a:pt x="255930" y="22274"/>
                  <a:pt x="255669" y="22372"/>
                  <a:pt x="255377" y="22502"/>
                </a:cubicBezTo>
                <a:lnTo>
                  <a:pt x="254694" y="22762"/>
                </a:lnTo>
                <a:cubicBezTo>
                  <a:pt x="254304" y="22925"/>
                  <a:pt x="253946" y="23087"/>
                  <a:pt x="253523" y="23283"/>
                </a:cubicBezTo>
                <a:cubicBezTo>
                  <a:pt x="244873" y="26990"/>
                  <a:pt x="235962" y="32193"/>
                  <a:pt x="226629" y="37233"/>
                </a:cubicBezTo>
                <a:cubicBezTo>
                  <a:pt x="221296" y="40128"/>
                  <a:pt x="215800" y="42924"/>
                  <a:pt x="210142" y="45363"/>
                </a:cubicBezTo>
                <a:lnTo>
                  <a:pt x="209134" y="45754"/>
                </a:lnTo>
                <a:cubicBezTo>
                  <a:pt x="208971" y="45851"/>
                  <a:pt x="208809" y="45916"/>
                  <a:pt x="208613" y="45981"/>
                </a:cubicBezTo>
                <a:lnTo>
                  <a:pt x="208288" y="46111"/>
                </a:lnTo>
                <a:lnTo>
                  <a:pt x="207540" y="46436"/>
                </a:lnTo>
                <a:lnTo>
                  <a:pt x="207410" y="46469"/>
                </a:lnTo>
                <a:cubicBezTo>
                  <a:pt x="207053" y="46599"/>
                  <a:pt x="206695" y="46762"/>
                  <a:pt x="206337" y="46892"/>
                </a:cubicBezTo>
                <a:cubicBezTo>
                  <a:pt x="204581" y="47510"/>
                  <a:pt x="202760" y="48030"/>
                  <a:pt x="200939" y="48388"/>
                </a:cubicBezTo>
                <a:cubicBezTo>
                  <a:pt x="200711" y="48420"/>
                  <a:pt x="200516" y="48453"/>
                  <a:pt x="200321" y="48485"/>
                </a:cubicBezTo>
                <a:cubicBezTo>
                  <a:pt x="200288" y="48518"/>
                  <a:pt x="200256" y="48518"/>
                  <a:pt x="200223" y="48518"/>
                </a:cubicBezTo>
                <a:lnTo>
                  <a:pt x="200028" y="48550"/>
                </a:lnTo>
                <a:cubicBezTo>
                  <a:pt x="199833" y="48583"/>
                  <a:pt x="199638" y="48615"/>
                  <a:pt x="199410" y="48648"/>
                </a:cubicBezTo>
                <a:cubicBezTo>
                  <a:pt x="196817" y="49041"/>
                  <a:pt x="194204" y="49238"/>
                  <a:pt x="191587" y="49238"/>
                </a:cubicBezTo>
                <a:cubicBezTo>
                  <a:pt x="189446" y="49238"/>
                  <a:pt x="187303" y="49106"/>
                  <a:pt x="185167" y="48843"/>
                </a:cubicBezTo>
                <a:cubicBezTo>
                  <a:pt x="184354" y="48745"/>
                  <a:pt x="183508" y="48648"/>
                  <a:pt x="182695" y="48518"/>
                </a:cubicBezTo>
                <a:lnTo>
                  <a:pt x="182208" y="48453"/>
                </a:lnTo>
                <a:lnTo>
                  <a:pt x="181947" y="48420"/>
                </a:lnTo>
                <a:cubicBezTo>
                  <a:pt x="178370" y="47835"/>
                  <a:pt x="174793" y="47054"/>
                  <a:pt x="171313" y="46079"/>
                </a:cubicBezTo>
                <a:lnTo>
                  <a:pt x="171151" y="46046"/>
                </a:lnTo>
                <a:cubicBezTo>
                  <a:pt x="163216" y="43835"/>
                  <a:pt x="154891" y="40713"/>
                  <a:pt x="146241" y="37006"/>
                </a:cubicBezTo>
                <a:cubicBezTo>
                  <a:pt x="145558" y="36713"/>
                  <a:pt x="144875" y="36420"/>
                  <a:pt x="144160" y="36128"/>
                </a:cubicBezTo>
                <a:cubicBezTo>
                  <a:pt x="142208" y="35250"/>
                  <a:pt x="140225" y="34372"/>
                  <a:pt x="138208" y="33494"/>
                </a:cubicBezTo>
                <a:lnTo>
                  <a:pt x="136192" y="32583"/>
                </a:lnTo>
                <a:cubicBezTo>
                  <a:pt x="120973" y="25656"/>
                  <a:pt x="104941" y="17689"/>
                  <a:pt x="88518" y="10828"/>
                </a:cubicBezTo>
                <a:cubicBezTo>
                  <a:pt x="86730" y="10080"/>
                  <a:pt x="84941" y="9332"/>
                  <a:pt x="83120" y="8616"/>
                </a:cubicBezTo>
                <a:cubicBezTo>
                  <a:pt x="81527" y="7966"/>
                  <a:pt x="79901" y="7348"/>
                  <a:pt x="78275" y="6730"/>
                </a:cubicBezTo>
                <a:cubicBezTo>
                  <a:pt x="77722" y="6502"/>
                  <a:pt x="77169" y="6275"/>
                  <a:pt x="76616" y="6080"/>
                </a:cubicBezTo>
                <a:cubicBezTo>
                  <a:pt x="74795" y="5397"/>
                  <a:pt x="73007" y="4746"/>
                  <a:pt x="71185" y="4096"/>
                </a:cubicBezTo>
                <a:cubicBezTo>
                  <a:pt x="70275" y="3771"/>
                  <a:pt x="69364" y="3478"/>
                  <a:pt x="68454" y="3185"/>
                </a:cubicBezTo>
                <a:lnTo>
                  <a:pt x="67348" y="2860"/>
                </a:lnTo>
                <a:lnTo>
                  <a:pt x="66730" y="2665"/>
                </a:lnTo>
                <a:cubicBezTo>
                  <a:pt x="64909" y="2145"/>
                  <a:pt x="63088" y="1690"/>
                  <a:pt x="61365" y="1332"/>
                </a:cubicBezTo>
                <a:lnTo>
                  <a:pt x="60909" y="1234"/>
                </a:lnTo>
                <a:lnTo>
                  <a:pt x="59804" y="1039"/>
                </a:lnTo>
                <a:cubicBezTo>
                  <a:pt x="55937" y="327"/>
                  <a:pt x="52266" y="1"/>
                  <a:pt x="487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0" name="Google Shape;1060;p27"/>
          <p:cNvGrpSpPr/>
          <p:nvPr/>
        </p:nvGrpSpPr>
        <p:grpSpPr>
          <a:xfrm>
            <a:off x="436165" y="4228200"/>
            <a:ext cx="7929660" cy="761118"/>
            <a:chOff x="207765" y="2625500"/>
            <a:chExt cx="7929660" cy="761118"/>
          </a:xfrm>
        </p:grpSpPr>
        <p:sp>
          <p:nvSpPr>
            <p:cNvPr id="1061" name="Google Shape;1061;p27"/>
            <p:cNvSpPr/>
            <p:nvPr/>
          </p:nvSpPr>
          <p:spPr>
            <a:xfrm>
              <a:off x="4638100" y="2625500"/>
              <a:ext cx="3499325" cy="510400"/>
            </a:xfrm>
            <a:custGeom>
              <a:avLst/>
              <a:gdLst/>
              <a:ahLst/>
              <a:cxnLst/>
              <a:rect l="l" t="t" r="r" b="b"/>
              <a:pathLst>
                <a:path w="139973" h="20416" extrusionOk="0">
                  <a:moveTo>
                    <a:pt x="139942" y="0"/>
                  </a:moveTo>
                  <a:lnTo>
                    <a:pt x="139942" y="11"/>
                  </a:lnTo>
                  <a:lnTo>
                    <a:pt x="139942" y="11"/>
                  </a:lnTo>
                  <a:cubicBezTo>
                    <a:pt x="139952" y="8"/>
                    <a:pt x="139963" y="4"/>
                    <a:pt x="139973" y="0"/>
                  </a:cubicBezTo>
                  <a:close/>
                  <a:moveTo>
                    <a:pt x="139942" y="11"/>
                  </a:moveTo>
                  <a:cubicBezTo>
                    <a:pt x="139435" y="192"/>
                    <a:pt x="138899" y="429"/>
                    <a:pt x="138423" y="608"/>
                  </a:cubicBezTo>
                  <a:cubicBezTo>
                    <a:pt x="132161" y="2918"/>
                    <a:pt x="125808" y="5107"/>
                    <a:pt x="119395" y="6931"/>
                  </a:cubicBezTo>
                  <a:cubicBezTo>
                    <a:pt x="112921" y="8693"/>
                    <a:pt x="106477" y="10365"/>
                    <a:pt x="99881" y="11703"/>
                  </a:cubicBezTo>
                  <a:cubicBezTo>
                    <a:pt x="93346" y="13040"/>
                    <a:pt x="86750" y="14256"/>
                    <a:pt x="80124" y="15198"/>
                  </a:cubicBezTo>
                  <a:cubicBezTo>
                    <a:pt x="73528" y="16140"/>
                    <a:pt x="66871" y="16991"/>
                    <a:pt x="60184" y="17630"/>
                  </a:cubicBezTo>
                  <a:cubicBezTo>
                    <a:pt x="53527" y="18238"/>
                    <a:pt x="46840" y="18754"/>
                    <a:pt x="40153" y="19119"/>
                  </a:cubicBezTo>
                  <a:cubicBezTo>
                    <a:pt x="38481" y="19210"/>
                    <a:pt x="36810" y="19271"/>
                    <a:pt x="35138" y="19332"/>
                  </a:cubicBezTo>
                  <a:cubicBezTo>
                    <a:pt x="33466" y="19423"/>
                    <a:pt x="31794" y="19454"/>
                    <a:pt x="30123" y="19514"/>
                  </a:cubicBezTo>
                  <a:lnTo>
                    <a:pt x="25107" y="19636"/>
                  </a:lnTo>
                  <a:lnTo>
                    <a:pt x="20092" y="19727"/>
                  </a:lnTo>
                  <a:cubicBezTo>
                    <a:pt x="18945" y="19738"/>
                    <a:pt x="17797" y="19743"/>
                    <a:pt x="16648" y="19743"/>
                  </a:cubicBezTo>
                  <a:cubicBezTo>
                    <a:pt x="11101" y="19743"/>
                    <a:pt x="5540" y="19625"/>
                    <a:pt x="1" y="19423"/>
                  </a:cubicBezTo>
                  <a:lnTo>
                    <a:pt x="1" y="19423"/>
                  </a:lnTo>
                  <a:cubicBezTo>
                    <a:pt x="3344" y="19727"/>
                    <a:pt x="6688" y="19909"/>
                    <a:pt x="10031" y="20061"/>
                  </a:cubicBezTo>
                  <a:cubicBezTo>
                    <a:pt x="13375" y="20213"/>
                    <a:pt x="16718" y="20274"/>
                    <a:pt x="20092" y="20365"/>
                  </a:cubicBezTo>
                  <a:cubicBezTo>
                    <a:pt x="22051" y="20401"/>
                    <a:pt x="24030" y="20416"/>
                    <a:pt x="26006" y="20416"/>
                  </a:cubicBezTo>
                  <a:cubicBezTo>
                    <a:pt x="27403" y="20416"/>
                    <a:pt x="28799" y="20408"/>
                    <a:pt x="30183" y="20396"/>
                  </a:cubicBezTo>
                  <a:cubicBezTo>
                    <a:pt x="31855" y="20396"/>
                    <a:pt x="33527" y="20365"/>
                    <a:pt x="35199" y="20335"/>
                  </a:cubicBezTo>
                  <a:cubicBezTo>
                    <a:pt x="36870" y="20274"/>
                    <a:pt x="38542" y="20244"/>
                    <a:pt x="40214" y="20183"/>
                  </a:cubicBezTo>
                  <a:cubicBezTo>
                    <a:pt x="46931" y="19940"/>
                    <a:pt x="53619" y="19575"/>
                    <a:pt x="60306" y="18998"/>
                  </a:cubicBezTo>
                  <a:cubicBezTo>
                    <a:pt x="66993" y="18390"/>
                    <a:pt x="73680" y="17660"/>
                    <a:pt x="80336" y="16718"/>
                  </a:cubicBezTo>
                  <a:lnTo>
                    <a:pt x="85291" y="15958"/>
                  </a:lnTo>
                  <a:cubicBezTo>
                    <a:pt x="86963" y="15684"/>
                    <a:pt x="88604" y="15381"/>
                    <a:pt x="90276" y="15137"/>
                  </a:cubicBezTo>
                  <a:lnTo>
                    <a:pt x="92738" y="14712"/>
                  </a:lnTo>
                  <a:lnTo>
                    <a:pt x="95230" y="14225"/>
                  </a:lnTo>
                  <a:lnTo>
                    <a:pt x="97692" y="13709"/>
                  </a:lnTo>
                  <a:cubicBezTo>
                    <a:pt x="98513" y="13557"/>
                    <a:pt x="99334" y="13405"/>
                    <a:pt x="100154" y="13222"/>
                  </a:cubicBezTo>
                  <a:lnTo>
                    <a:pt x="105109" y="12159"/>
                  </a:lnTo>
                  <a:cubicBezTo>
                    <a:pt x="106720" y="11763"/>
                    <a:pt x="108361" y="11368"/>
                    <a:pt x="110003" y="10973"/>
                  </a:cubicBezTo>
                  <a:lnTo>
                    <a:pt x="112434" y="10365"/>
                  </a:lnTo>
                  <a:lnTo>
                    <a:pt x="114866" y="9727"/>
                  </a:lnTo>
                  <a:lnTo>
                    <a:pt x="117298" y="9028"/>
                  </a:lnTo>
                  <a:cubicBezTo>
                    <a:pt x="118088" y="8815"/>
                    <a:pt x="118939" y="8633"/>
                    <a:pt x="119729" y="8359"/>
                  </a:cubicBezTo>
                  <a:lnTo>
                    <a:pt x="124562" y="6870"/>
                  </a:lnTo>
                  <a:cubicBezTo>
                    <a:pt x="124957" y="6748"/>
                    <a:pt x="125352" y="6657"/>
                    <a:pt x="125778" y="6505"/>
                  </a:cubicBezTo>
                  <a:lnTo>
                    <a:pt x="126933" y="6079"/>
                  </a:lnTo>
                  <a:lnTo>
                    <a:pt x="129334" y="5289"/>
                  </a:lnTo>
                  <a:lnTo>
                    <a:pt x="131735" y="4469"/>
                  </a:lnTo>
                  <a:cubicBezTo>
                    <a:pt x="132526" y="4225"/>
                    <a:pt x="133316" y="3921"/>
                    <a:pt x="134076" y="3617"/>
                  </a:cubicBezTo>
                  <a:cubicBezTo>
                    <a:pt x="135657" y="3010"/>
                    <a:pt x="137237" y="2432"/>
                    <a:pt x="138787" y="1794"/>
                  </a:cubicBezTo>
                  <a:lnTo>
                    <a:pt x="139942" y="1338"/>
                  </a:lnTo>
                  <a:lnTo>
                    <a:pt x="139942" y="11"/>
                  </a:lnTo>
                  <a:close/>
                </a:path>
              </a:pathLst>
            </a:custGeom>
            <a:gradFill>
              <a:gsLst>
                <a:gs pos="0">
                  <a:srgbClr val="B7D6FC"/>
                </a:gs>
                <a:gs pos="100000">
                  <a:srgbClr val="4090F0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 rot="227061">
              <a:off x="214666" y="2850032"/>
              <a:ext cx="4965053" cy="373143"/>
            </a:xfrm>
            <a:custGeom>
              <a:avLst/>
              <a:gdLst/>
              <a:ahLst/>
              <a:cxnLst/>
              <a:rect l="l" t="t" r="r" b="b"/>
              <a:pathLst>
                <a:path w="198606" h="14926" extrusionOk="0">
                  <a:moveTo>
                    <a:pt x="213" y="6529"/>
                  </a:moveTo>
                  <a:cubicBezTo>
                    <a:pt x="142" y="6542"/>
                    <a:pt x="71" y="6554"/>
                    <a:pt x="0" y="6566"/>
                  </a:cubicBezTo>
                  <a:lnTo>
                    <a:pt x="213" y="6566"/>
                  </a:lnTo>
                  <a:lnTo>
                    <a:pt x="213" y="6529"/>
                  </a:lnTo>
                  <a:close/>
                  <a:moveTo>
                    <a:pt x="50730" y="1"/>
                  </a:moveTo>
                  <a:cubicBezTo>
                    <a:pt x="45746" y="62"/>
                    <a:pt x="40761" y="305"/>
                    <a:pt x="35776" y="639"/>
                  </a:cubicBezTo>
                  <a:cubicBezTo>
                    <a:pt x="30821" y="1034"/>
                    <a:pt x="25867" y="1521"/>
                    <a:pt x="20943" y="2159"/>
                  </a:cubicBezTo>
                  <a:cubicBezTo>
                    <a:pt x="13982" y="3071"/>
                    <a:pt x="7052" y="4165"/>
                    <a:pt x="213" y="5533"/>
                  </a:cubicBezTo>
                  <a:lnTo>
                    <a:pt x="213" y="6529"/>
                  </a:lnTo>
                  <a:lnTo>
                    <a:pt x="213" y="6529"/>
                  </a:lnTo>
                  <a:cubicBezTo>
                    <a:pt x="7102" y="5330"/>
                    <a:pt x="13992" y="4339"/>
                    <a:pt x="20912" y="3527"/>
                  </a:cubicBezTo>
                  <a:cubicBezTo>
                    <a:pt x="25836" y="3010"/>
                    <a:pt x="30791" y="2554"/>
                    <a:pt x="35715" y="2220"/>
                  </a:cubicBezTo>
                  <a:cubicBezTo>
                    <a:pt x="40669" y="1916"/>
                    <a:pt x="45594" y="1703"/>
                    <a:pt x="50578" y="1703"/>
                  </a:cubicBezTo>
                  <a:cubicBezTo>
                    <a:pt x="51825" y="1703"/>
                    <a:pt x="53041" y="1703"/>
                    <a:pt x="54287" y="1764"/>
                  </a:cubicBezTo>
                  <a:lnTo>
                    <a:pt x="56171" y="1764"/>
                  </a:lnTo>
                  <a:lnTo>
                    <a:pt x="58025" y="1794"/>
                  </a:lnTo>
                  <a:cubicBezTo>
                    <a:pt x="59272" y="1825"/>
                    <a:pt x="60487" y="1855"/>
                    <a:pt x="61734" y="1916"/>
                  </a:cubicBezTo>
                  <a:lnTo>
                    <a:pt x="65472" y="2098"/>
                  </a:lnTo>
                  <a:cubicBezTo>
                    <a:pt x="66719" y="2129"/>
                    <a:pt x="67934" y="2280"/>
                    <a:pt x="69150" y="2372"/>
                  </a:cubicBezTo>
                  <a:cubicBezTo>
                    <a:pt x="70366" y="2463"/>
                    <a:pt x="71612" y="2554"/>
                    <a:pt x="72828" y="2706"/>
                  </a:cubicBezTo>
                  <a:lnTo>
                    <a:pt x="76536" y="3132"/>
                  </a:lnTo>
                  <a:cubicBezTo>
                    <a:pt x="77752" y="3284"/>
                    <a:pt x="78998" y="3436"/>
                    <a:pt x="80214" y="3587"/>
                  </a:cubicBezTo>
                  <a:cubicBezTo>
                    <a:pt x="90062" y="4803"/>
                    <a:pt x="99850" y="6323"/>
                    <a:pt x="109698" y="7873"/>
                  </a:cubicBezTo>
                  <a:lnTo>
                    <a:pt x="124379" y="10275"/>
                  </a:lnTo>
                  <a:cubicBezTo>
                    <a:pt x="126872" y="10670"/>
                    <a:pt x="129303" y="11065"/>
                    <a:pt x="131765" y="11430"/>
                  </a:cubicBezTo>
                  <a:cubicBezTo>
                    <a:pt x="134227" y="11825"/>
                    <a:pt x="136659" y="12189"/>
                    <a:pt x="139121" y="12554"/>
                  </a:cubicBezTo>
                  <a:lnTo>
                    <a:pt x="142829" y="13071"/>
                  </a:lnTo>
                  <a:lnTo>
                    <a:pt x="146538" y="13527"/>
                  </a:lnTo>
                  <a:cubicBezTo>
                    <a:pt x="147784" y="13679"/>
                    <a:pt x="149000" y="13831"/>
                    <a:pt x="150276" y="13952"/>
                  </a:cubicBezTo>
                  <a:lnTo>
                    <a:pt x="153985" y="14287"/>
                  </a:lnTo>
                  <a:cubicBezTo>
                    <a:pt x="158970" y="14743"/>
                    <a:pt x="163954" y="14925"/>
                    <a:pt x="168939" y="14925"/>
                  </a:cubicBezTo>
                  <a:cubicBezTo>
                    <a:pt x="178879" y="14895"/>
                    <a:pt x="188818" y="13861"/>
                    <a:pt x="198606" y="11946"/>
                  </a:cubicBezTo>
                  <a:lnTo>
                    <a:pt x="198606" y="11946"/>
                  </a:lnTo>
                  <a:lnTo>
                    <a:pt x="191219" y="12949"/>
                  </a:lnTo>
                  <a:lnTo>
                    <a:pt x="183803" y="13679"/>
                  </a:lnTo>
                  <a:cubicBezTo>
                    <a:pt x="181341" y="13800"/>
                    <a:pt x="178879" y="13952"/>
                    <a:pt x="176356" y="14074"/>
                  </a:cubicBezTo>
                  <a:lnTo>
                    <a:pt x="169882" y="14074"/>
                  </a:lnTo>
                  <a:lnTo>
                    <a:pt x="168970" y="14013"/>
                  </a:lnTo>
                  <a:cubicBezTo>
                    <a:pt x="159061" y="13831"/>
                    <a:pt x="149213" y="12615"/>
                    <a:pt x="139395" y="11126"/>
                  </a:cubicBezTo>
                  <a:cubicBezTo>
                    <a:pt x="129607" y="9575"/>
                    <a:pt x="119820" y="7812"/>
                    <a:pt x="110032" y="6141"/>
                  </a:cubicBezTo>
                  <a:cubicBezTo>
                    <a:pt x="107601" y="5746"/>
                    <a:pt x="105139" y="5320"/>
                    <a:pt x="102677" y="4925"/>
                  </a:cubicBezTo>
                  <a:cubicBezTo>
                    <a:pt x="100184" y="4560"/>
                    <a:pt x="97753" y="4135"/>
                    <a:pt x="95291" y="3800"/>
                  </a:cubicBezTo>
                  <a:lnTo>
                    <a:pt x="87904" y="2736"/>
                  </a:lnTo>
                  <a:lnTo>
                    <a:pt x="80518" y="1733"/>
                  </a:lnTo>
                  <a:cubicBezTo>
                    <a:pt x="79242" y="1581"/>
                    <a:pt x="78026" y="1399"/>
                    <a:pt x="76780" y="1277"/>
                  </a:cubicBezTo>
                  <a:lnTo>
                    <a:pt x="73071" y="913"/>
                  </a:lnTo>
                  <a:cubicBezTo>
                    <a:pt x="71795" y="761"/>
                    <a:pt x="70579" y="670"/>
                    <a:pt x="69333" y="609"/>
                  </a:cubicBezTo>
                  <a:cubicBezTo>
                    <a:pt x="68086" y="518"/>
                    <a:pt x="66871" y="366"/>
                    <a:pt x="65624" y="335"/>
                  </a:cubicBezTo>
                  <a:lnTo>
                    <a:pt x="61886" y="153"/>
                  </a:lnTo>
                  <a:cubicBezTo>
                    <a:pt x="60639" y="122"/>
                    <a:pt x="59393" y="62"/>
                    <a:pt x="58177" y="31"/>
                  </a:cubicBezTo>
                  <a:lnTo>
                    <a:pt x="56293" y="1"/>
                  </a:lnTo>
                  <a:close/>
                </a:path>
              </a:pathLst>
            </a:custGeom>
            <a:gradFill>
              <a:gsLst>
                <a:gs pos="0">
                  <a:srgbClr val="B7D6FC"/>
                </a:gs>
                <a:gs pos="100000">
                  <a:srgbClr val="4090F0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27"/>
          <p:cNvGrpSpPr/>
          <p:nvPr/>
        </p:nvGrpSpPr>
        <p:grpSpPr>
          <a:xfrm>
            <a:off x="2464030" y="3968875"/>
            <a:ext cx="681638" cy="324675"/>
            <a:chOff x="2194075" y="1484650"/>
            <a:chExt cx="908850" cy="324675"/>
          </a:xfrm>
        </p:grpSpPr>
        <p:sp>
          <p:nvSpPr>
            <p:cNvPr id="1064" name="Google Shape;1064;p27"/>
            <p:cNvSpPr/>
            <p:nvPr/>
          </p:nvSpPr>
          <p:spPr>
            <a:xfrm>
              <a:off x="2194075" y="1484650"/>
              <a:ext cx="658100" cy="191500"/>
            </a:xfrm>
            <a:custGeom>
              <a:avLst/>
              <a:gdLst/>
              <a:ahLst/>
              <a:cxnLst/>
              <a:rect l="l" t="t" r="r" b="b"/>
              <a:pathLst>
                <a:path w="26324" h="7660" extrusionOk="0">
                  <a:moveTo>
                    <a:pt x="6554" y="1"/>
                  </a:moveTo>
                  <a:cubicBezTo>
                    <a:pt x="2968" y="1"/>
                    <a:pt x="497" y="605"/>
                    <a:pt x="304" y="1721"/>
                  </a:cubicBezTo>
                  <a:cubicBezTo>
                    <a:pt x="1" y="3454"/>
                    <a:pt x="5533" y="5855"/>
                    <a:pt x="12645" y="7010"/>
                  </a:cubicBezTo>
                  <a:cubicBezTo>
                    <a:pt x="15271" y="7450"/>
                    <a:pt x="17751" y="7659"/>
                    <a:pt x="19846" y="7659"/>
                  </a:cubicBezTo>
                  <a:cubicBezTo>
                    <a:pt x="23401" y="7659"/>
                    <a:pt x="25847" y="7055"/>
                    <a:pt x="26019" y="5946"/>
                  </a:cubicBezTo>
                  <a:cubicBezTo>
                    <a:pt x="26323" y="4183"/>
                    <a:pt x="20791" y="1812"/>
                    <a:pt x="13679" y="627"/>
                  </a:cubicBezTo>
                  <a:cubicBezTo>
                    <a:pt x="11081" y="203"/>
                    <a:pt x="8630" y="1"/>
                    <a:pt x="6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2786025" y="1716850"/>
              <a:ext cx="316900" cy="92475"/>
            </a:xfrm>
            <a:custGeom>
              <a:avLst/>
              <a:gdLst/>
              <a:ahLst/>
              <a:cxnLst/>
              <a:rect l="l" t="t" r="r" b="b"/>
              <a:pathLst>
                <a:path w="12676" h="3699" extrusionOk="0">
                  <a:moveTo>
                    <a:pt x="3223" y="0"/>
                  </a:moveTo>
                  <a:cubicBezTo>
                    <a:pt x="1467" y="0"/>
                    <a:pt x="250" y="308"/>
                    <a:pt x="153" y="853"/>
                  </a:cubicBezTo>
                  <a:cubicBezTo>
                    <a:pt x="1" y="1674"/>
                    <a:pt x="2645" y="2859"/>
                    <a:pt x="6080" y="3376"/>
                  </a:cubicBezTo>
                  <a:cubicBezTo>
                    <a:pt x="7361" y="3593"/>
                    <a:pt x="8569" y="3698"/>
                    <a:pt x="9585" y="3698"/>
                  </a:cubicBezTo>
                  <a:cubicBezTo>
                    <a:pt x="11270" y="3698"/>
                    <a:pt x="12429" y="3409"/>
                    <a:pt x="12524" y="2859"/>
                  </a:cubicBezTo>
                  <a:cubicBezTo>
                    <a:pt x="12676" y="2008"/>
                    <a:pt x="10031" y="822"/>
                    <a:pt x="6597" y="306"/>
                  </a:cubicBezTo>
                  <a:cubicBezTo>
                    <a:pt x="5371" y="98"/>
                    <a:pt x="4212" y="0"/>
                    <a:pt x="3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2551225" y="1739825"/>
              <a:ext cx="158850" cy="46125"/>
            </a:xfrm>
            <a:custGeom>
              <a:avLst/>
              <a:gdLst/>
              <a:ahLst/>
              <a:cxnLst/>
              <a:rect l="l" t="t" r="r" b="b"/>
              <a:pathLst>
                <a:path w="6354" h="1845" extrusionOk="0">
                  <a:moveTo>
                    <a:pt x="1604" y="1"/>
                  </a:moveTo>
                  <a:cubicBezTo>
                    <a:pt x="724" y="1"/>
                    <a:pt x="120" y="148"/>
                    <a:pt x="61" y="420"/>
                  </a:cubicBezTo>
                  <a:cubicBezTo>
                    <a:pt x="1" y="815"/>
                    <a:pt x="1338" y="1393"/>
                    <a:pt x="3040" y="1697"/>
                  </a:cubicBezTo>
                  <a:cubicBezTo>
                    <a:pt x="3665" y="1797"/>
                    <a:pt x="4256" y="1844"/>
                    <a:pt x="4758" y="1844"/>
                  </a:cubicBezTo>
                  <a:cubicBezTo>
                    <a:pt x="5625" y="1844"/>
                    <a:pt x="6224" y="1704"/>
                    <a:pt x="6262" y="1454"/>
                  </a:cubicBezTo>
                  <a:cubicBezTo>
                    <a:pt x="6353" y="1028"/>
                    <a:pt x="5016" y="451"/>
                    <a:pt x="3314" y="147"/>
                  </a:cubicBezTo>
                  <a:cubicBezTo>
                    <a:pt x="2688" y="48"/>
                    <a:pt x="2102" y="1"/>
                    <a:pt x="16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7" name="Google Shape;1067;p27"/>
          <p:cNvSpPr/>
          <p:nvPr/>
        </p:nvSpPr>
        <p:spPr>
          <a:xfrm flipH="1">
            <a:off x="32" y="4440549"/>
            <a:ext cx="9143918" cy="761158"/>
          </a:xfrm>
          <a:custGeom>
            <a:avLst/>
            <a:gdLst/>
            <a:ahLst/>
            <a:cxnLst/>
            <a:rect l="l" t="t" r="r" b="b"/>
            <a:pathLst>
              <a:path w="284547" h="105460" extrusionOk="0">
                <a:moveTo>
                  <a:pt x="48785" y="1"/>
                </a:moveTo>
                <a:cubicBezTo>
                  <a:pt x="21761" y="1"/>
                  <a:pt x="6223" y="19645"/>
                  <a:pt x="0" y="30534"/>
                </a:cubicBezTo>
                <a:lnTo>
                  <a:pt x="0" y="103346"/>
                </a:lnTo>
                <a:lnTo>
                  <a:pt x="24065" y="103541"/>
                </a:lnTo>
                <a:lnTo>
                  <a:pt x="139704" y="104386"/>
                </a:lnTo>
                <a:lnTo>
                  <a:pt x="171118" y="104614"/>
                </a:lnTo>
                <a:lnTo>
                  <a:pt x="236483" y="105102"/>
                </a:lnTo>
                <a:lnTo>
                  <a:pt x="284547" y="105460"/>
                </a:lnTo>
                <a:lnTo>
                  <a:pt x="284547" y="19543"/>
                </a:lnTo>
                <a:cubicBezTo>
                  <a:pt x="281848" y="18730"/>
                  <a:pt x="279051" y="18242"/>
                  <a:pt x="276222" y="18144"/>
                </a:cubicBezTo>
                <a:cubicBezTo>
                  <a:pt x="275604" y="18112"/>
                  <a:pt x="274986" y="18112"/>
                  <a:pt x="274401" y="18112"/>
                </a:cubicBezTo>
                <a:cubicBezTo>
                  <a:pt x="273913" y="18144"/>
                  <a:pt x="273425" y="18144"/>
                  <a:pt x="272970" y="18177"/>
                </a:cubicBezTo>
                <a:cubicBezTo>
                  <a:pt x="272710" y="18177"/>
                  <a:pt x="272417" y="18209"/>
                  <a:pt x="272157" y="18209"/>
                </a:cubicBezTo>
                <a:cubicBezTo>
                  <a:pt x="271897" y="18242"/>
                  <a:pt x="271604" y="18275"/>
                  <a:pt x="271344" y="18275"/>
                </a:cubicBezTo>
                <a:cubicBezTo>
                  <a:pt x="270758" y="18340"/>
                  <a:pt x="270141" y="18405"/>
                  <a:pt x="269523" y="18502"/>
                </a:cubicBezTo>
                <a:cubicBezTo>
                  <a:pt x="266759" y="18892"/>
                  <a:pt x="263994" y="19510"/>
                  <a:pt x="261328" y="20356"/>
                </a:cubicBezTo>
                <a:cubicBezTo>
                  <a:pt x="260482" y="20616"/>
                  <a:pt x="259637" y="20876"/>
                  <a:pt x="258791" y="21201"/>
                </a:cubicBezTo>
                <a:lnTo>
                  <a:pt x="257751" y="21559"/>
                </a:lnTo>
                <a:cubicBezTo>
                  <a:pt x="257393" y="21689"/>
                  <a:pt x="257035" y="21819"/>
                  <a:pt x="256677" y="21982"/>
                </a:cubicBezTo>
                <a:lnTo>
                  <a:pt x="256255" y="22144"/>
                </a:lnTo>
                <a:lnTo>
                  <a:pt x="256190" y="22177"/>
                </a:lnTo>
                <a:cubicBezTo>
                  <a:pt x="255930" y="22274"/>
                  <a:pt x="255669" y="22372"/>
                  <a:pt x="255377" y="22502"/>
                </a:cubicBezTo>
                <a:lnTo>
                  <a:pt x="254694" y="22762"/>
                </a:lnTo>
                <a:cubicBezTo>
                  <a:pt x="254304" y="22925"/>
                  <a:pt x="253946" y="23087"/>
                  <a:pt x="253523" y="23283"/>
                </a:cubicBezTo>
                <a:cubicBezTo>
                  <a:pt x="244873" y="26990"/>
                  <a:pt x="235962" y="32193"/>
                  <a:pt x="226629" y="37233"/>
                </a:cubicBezTo>
                <a:cubicBezTo>
                  <a:pt x="221296" y="40128"/>
                  <a:pt x="215800" y="42924"/>
                  <a:pt x="210142" y="45363"/>
                </a:cubicBezTo>
                <a:lnTo>
                  <a:pt x="209134" y="45754"/>
                </a:lnTo>
                <a:cubicBezTo>
                  <a:pt x="208971" y="45851"/>
                  <a:pt x="208809" y="45916"/>
                  <a:pt x="208613" y="45981"/>
                </a:cubicBezTo>
                <a:lnTo>
                  <a:pt x="208288" y="46111"/>
                </a:lnTo>
                <a:lnTo>
                  <a:pt x="207540" y="46436"/>
                </a:lnTo>
                <a:lnTo>
                  <a:pt x="207410" y="46469"/>
                </a:lnTo>
                <a:cubicBezTo>
                  <a:pt x="207053" y="46599"/>
                  <a:pt x="206695" y="46762"/>
                  <a:pt x="206337" y="46892"/>
                </a:cubicBezTo>
                <a:cubicBezTo>
                  <a:pt x="204581" y="47510"/>
                  <a:pt x="202760" y="48030"/>
                  <a:pt x="200939" y="48388"/>
                </a:cubicBezTo>
                <a:cubicBezTo>
                  <a:pt x="200711" y="48420"/>
                  <a:pt x="200516" y="48453"/>
                  <a:pt x="200321" y="48485"/>
                </a:cubicBezTo>
                <a:cubicBezTo>
                  <a:pt x="200288" y="48518"/>
                  <a:pt x="200256" y="48518"/>
                  <a:pt x="200223" y="48518"/>
                </a:cubicBezTo>
                <a:lnTo>
                  <a:pt x="200028" y="48550"/>
                </a:lnTo>
                <a:cubicBezTo>
                  <a:pt x="199833" y="48583"/>
                  <a:pt x="199638" y="48615"/>
                  <a:pt x="199410" y="48648"/>
                </a:cubicBezTo>
                <a:cubicBezTo>
                  <a:pt x="196817" y="49041"/>
                  <a:pt x="194204" y="49238"/>
                  <a:pt x="191587" y="49238"/>
                </a:cubicBezTo>
                <a:cubicBezTo>
                  <a:pt x="189446" y="49238"/>
                  <a:pt x="187303" y="49106"/>
                  <a:pt x="185167" y="48843"/>
                </a:cubicBezTo>
                <a:cubicBezTo>
                  <a:pt x="184354" y="48745"/>
                  <a:pt x="183508" y="48648"/>
                  <a:pt x="182695" y="48518"/>
                </a:cubicBezTo>
                <a:lnTo>
                  <a:pt x="182208" y="48453"/>
                </a:lnTo>
                <a:lnTo>
                  <a:pt x="181947" y="48420"/>
                </a:lnTo>
                <a:cubicBezTo>
                  <a:pt x="178370" y="47835"/>
                  <a:pt x="174793" y="47054"/>
                  <a:pt x="171313" y="46079"/>
                </a:cubicBezTo>
                <a:lnTo>
                  <a:pt x="171151" y="46046"/>
                </a:lnTo>
                <a:cubicBezTo>
                  <a:pt x="163216" y="43835"/>
                  <a:pt x="154891" y="40713"/>
                  <a:pt x="146241" y="37006"/>
                </a:cubicBezTo>
                <a:cubicBezTo>
                  <a:pt x="145558" y="36713"/>
                  <a:pt x="144875" y="36420"/>
                  <a:pt x="144160" y="36128"/>
                </a:cubicBezTo>
                <a:cubicBezTo>
                  <a:pt x="142208" y="35250"/>
                  <a:pt x="140225" y="34372"/>
                  <a:pt x="138208" y="33494"/>
                </a:cubicBezTo>
                <a:lnTo>
                  <a:pt x="136192" y="32583"/>
                </a:lnTo>
                <a:cubicBezTo>
                  <a:pt x="120973" y="25656"/>
                  <a:pt x="104941" y="17689"/>
                  <a:pt x="88518" y="10828"/>
                </a:cubicBezTo>
                <a:cubicBezTo>
                  <a:pt x="86730" y="10080"/>
                  <a:pt x="84941" y="9332"/>
                  <a:pt x="83120" y="8616"/>
                </a:cubicBezTo>
                <a:cubicBezTo>
                  <a:pt x="81527" y="7966"/>
                  <a:pt x="79901" y="7348"/>
                  <a:pt x="78275" y="6730"/>
                </a:cubicBezTo>
                <a:cubicBezTo>
                  <a:pt x="77722" y="6502"/>
                  <a:pt x="77169" y="6275"/>
                  <a:pt x="76616" y="6080"/>
                </a:cubicBezTo>
                <a:cubicBezTo>
                  <a:pt x="74795" y="5397"/>
                  <a:pt x="73007" y="4746"/>
                  <a:pt x="71185" y="4096"/>
                </a:cubicBezTo>
                <a:cubicBezTo>
                  <a:pt x="70275" y="3771"/>
                  <a:pt x="69364" y="3478"/>
                  <a:pt x="68454" y="3185"/>
                </a:cubicBezTo>
                <a:lnTo>
                  <a:pt x="67348" y="2860"/>
                </a:lnTo>
                <a:lnTo>
                  <a:pt x="66730" y="2665"/>
                </a:lnTo>
                <a:cubicBezTo>
                  <a:pt x="64909" y="2145"/>
                  <a:pt x="63088" y="1690"/>
                  <a:pt x="61365" y="1332"/>
                </a:cubicBezTo>
                <a:lnTo>
                  <a:pt x="60909" y="1234"/>
                </a:lnTo>
                <a:lnTo>
                  <a:pt x="59804" y="1039"/>
                </a:lnTo>
                <a:cubicBezTo>
                  <a:pt x="55937" y="327"/>
                  <a:pt x="52266" y="1"/>
                  <a:pt x="48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8" name="Google Shape;1068;p27"/>
          <p:cNvGrpSpPr/>
          <p:nvPr/>
        </p:nvGrpSpPr>
        <p:grpSpPr>
          <a:xfrm rot="-9519883">
            <a:off x="6945807" y="4599995"/>
            <a:ext cx="586173" cy="233154"/>
            <a:chOff x="4881050" y="4329375"/>
            <a:chExt cx="334375" cy="133000"/>
          </a:xfrm>
        </p:grpSpPr>
        <p:sp>
          <p:nvSpPr>
            <p:cNvPr id="1069" name="Google Shape;1069;p27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27"/>
          <p:cNvGrpSpPr/>
          <p:nvPr/>
        </p:nvGrpSpPr>
        <p:grpSpPr>
          <a:xfrm rot="-9520106">
            <a:off x="3590215" y="4481318"/>
            <a:ext cx="242303" cy="96378"/>
            <a:chOff x="4881050" y="4329375"/>
            <a:chExt cx="334375" cy="133000"/>
          </a:xfrm>
        </p:grpSpPr>
        <p:sp>
          <p:nvSpPr>
            <p:cNvPr id="1072" name="Google Shape;1072;p27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27"/>
          <p:cNvGrpSpPr/>
          <p:nvPr/>
        </p:nvGrpSpPr>
        <p:grpSpPr>
          <a:xfrm rot="-9520106">
            <a:off x="680783" y="4650011"/>
            <a:ext cx="242303" cy="96378"/>
            <a:chOff x="4881050" y="4329375"/>
            <a:chExt cx="334375" cy="133000"/>
          </a:xfrm>
        </p:grpSpPr>
        <p:sp>
          <p:nvSpPr>
            <p:cNvPr id="1075" name="Google Shape;1075;p27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27"/>
          <p:cNvGrpSpPr/>
          <p:nvPr/>
        </p:nvGrpSpPr>
        <p:grpSpPr>
          <a:xfrm rot="6027894">
            <a:off x="5015855" y="4518670"/>
            <a:ext cx="403744" cy="395806"/>
            <a:chOff x="4347600" y="2391725"/>
            <a:chExt cx="704450" cy="690600"/>
          </a:xfrm>
        </p:grpSpPr>
        <p:sp>
          <p:nvSpPr>
            <p:cNvPr id="1078" name="Google Shape;1078;p27"/>
            <p:cNvSpPr/>
            <p:nvPr/>
          </p:nvSpPr>
          <p:spPr>
            <a:xfrm>
              <a:off x="4811150" y="2391725"/>
              <a:ext cx="240900" cy="354075"/>
            </a:xfrm>
            <a:custGeom>
              <a:avLst/>
              <a:gdLst/>
              <a:ahLst/>
              <a:cxnLst/>
              <a:rect l="l" t="t" r="r" b="b"/>
              <a:pathLst>
                <a:path w="9636" h="14163" extrusionOk="0">
                  <a:moveTo>
                    <a:pt x="6488" y="0"/>
                  </a:moveTo>
                  <a:cubicBezTo>
                    <a:pt x="5678" y="0"/>
                    <a:pt x="4875" y="382"/>
                    <a:pt x="4134" y="1123"/>
                  </a:cubicBezTo>
                  <a:cubicBezTo>
                    <a:pt x="2675" y="2582"/>
                    <a:pt x="851" y="4010"/>
                    <a:pt x="0" y="4709"/>
                  </a:cubicBezTo>
                  <a:cubicBezTo>
                    <a:pt x="213" y="4618"/>
                    <a:pt x="304" y="4618"/>
                    <a:pt x="304" y="4618"/>
                  </a:cubicBezTo>
                  <a:cubicBezTo>
                    <a:pt x="304" y="4618"/>
                    <a:pt x="335" y="4892"/>
                    <a:pt x="395" y="5317"/>
                  </a:cubicBezTo>
                  <a:cubicBezTo>
                    <a:pt x="1277" y="4618"/>
                    <a:pt x="3192" y="3098"/>
                    <a:pt x="4651" y="1609"/>
                  </a:cubicBezTo>
                  <a:cubicBezTo>
                    <a:pt x="5253" y="1030"/>
                    <a:pt x="5870" y="728"/>
                    <a:pt x="6481" y="728"/>
                  </a:cubicBezTo>
                  <a:cubicBezTo>
                    <a:pt x="6703" y="728"/>
                    <a:pt x="6924" y="768"/>
                    <a:pt x="7143" y="849"/>
                  </a:cubicBezTo>
                  <a:cubicBezTo>
                    <a:pt x="8055" y="1214"/>
                    <a:pt x="8602" y="2186"/>
                    <a:pt x="8694" y="3524"/>
                  </a:cubicBezTo>
                  <a:cubicBezTo>
                    <a:pt x="8845" y="6138"/>
                    <a:pt x="7052" y="11123"/>
                    <a:pt x="5532" y="13250"/>
                  </a:cubicBezTo>
                  <a:lnTo>
                    <a:pt x="5988" y="13463"/>
                  </a:lnTo>
                  <a:cubicBezTo>
                    <a:pt x="5988" y="13463"/>
                    <a:pt x="5958" y="13706"/>
                    <a:pt x="5836" y="14162"/>
                  </a:cubicBezTo>
                  <a:cubicBezTo>
                    <a:pt x="7538" y="12156"/>
                    <a:pt x="9636" y="6533"/>
                    <a:pt x="9484" y="3524"/>
                  </a:cubicBezTo>
                  <a:cubicBezTo>
                    <a:pt x="9423" y="1883"/>
                    <a:pt x="8663" y="636"/>
                    <a:pt x="7447" y="180"/>
                  </a:cubicBezTo>
                  <a:cubicBezTo>
                    <a:pt x="7129" y="60"/>
                    <a:pt x="6808" y="0"/>
                    <a:pt x="6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4347600" y="2507175"/>
              <a:ext cx="612500" cy="575150"/>
            </a:xfrm>
            <a:custGeom>
              <a:avLst/>
              <a:gdLst/>
              <a:ahLst/>
              <a:cxnLst/>
              <a:rect l="l" t="t" r="r" b="b"/>
              <a:pathLst>
                <a:path w="24500" h="23006" extrusionOk="0">
                  <a:moveTo>
                    <a:pt x="18844" y="0"/>
                  </a:moveTo>
                  <a:cubicBezTo>
                    <a:pt x="18778" y="0"/>
                    <a:pt x="17350" y="29"/>
                    <a:pt x="8785" y="2341"/>
                  </a:cubicBezTo>
                  <a:cubicBezTo>
                    <a:pt x="62" y="4742"/>
                    <a:pt x="1" y="9939"/>
                    <a:pt x="1" y="9939"/>
                  </a:cubicBezTo>
                  <a:cubicBezTo>
                    <a:pt x="1308" y="16262"/>
                    <a:pt x="4500" y="22219"/>
                    <a:pt x="12919" y="22979"/>
                  </a:cubicBezTo>
                  <a:cubicBezTo>
                    <a:pt x="13120" y="22997"/>
                    <a:pt x="13317" y="23005"/>
                    <a:pt x="13512" y="23005"/>
                  </a:cubicBezTo>
                  <a:cubicBezTo>
                    <a:pt x="21459" y="23005"/>
                    <a:pt x="24500" y="8815"/>
                    <a:pt x="24500" y="8815"/>
                  </a:cubicBezTo>
                  <a:cubicBezTo>
                    <a:pt x="19515" y="6718"/>
                    <a:pt x="18846" y="0"/>
                    <a:pt x="18846" y="0"/>
                  </a:cubicBezTo>
                  <a:cubicBezTo>
                    <a:pt x="18846" y="0"/>
                    <a:pt x="18846" y="0"/>
                    <a:pt x="18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4402325" y="2674350"/>
              <a:ext cx="319950" cy="142875"/>
            </a:xfrm>
            <a:custGeom>
              <a:avLst/>
              <a:gdLst/>
              <a:ahLst/>
              <a:cxnLst/>
              <a:rect l="l" t="t" r="r" b="b"/>
              <a:pathLst>
                <a:path w="12798" h="5715" extrusionOk="0">
                  <a:moveTo>
                    <a:pt x="12797" y="0"/>
                  </a:moveTo>
                  <a:lnTo>
                    <a:pt x="12797" y="0"/>
                  </a:lnTo>
                  <a:cubicBezTo>
                    <a:pt x="11612" y="91"/>
                    <a:pt x="10396" y="243"/>
                    <a:pt x="9271" y="547"/>
                  </a:cubicBezTo>
                  <a:cubicBezTo>
                    <a:pt x="8086" y="851"/>
                    <a:pt x="6991" y="1246"/>
                    <a:pt x="5897" y="1702"/>
                  </a:cubicBezTo>
                  <a:cubicBezTo>
                    <a:pt x="4773" y="2158"/>
                    <a:pt x="3739" y="2766"/>
                    <a:pt x="2736" y="3435"/>
                  </a:cubicBezTo>
                  <a:cubicBezTo>
                    <a:pt x="1763" y="4073"/>
                    <a:pt x="791" y="4833"/>
                    <a:pt x="0" y="5715"/>
                  </a:cubicBezTo>
                  <a:cubicBezTo>
                    <a:pt x="1004" y="5046"/>
                    <a:pt x="2007" y="4499"/>
                    <a:pt x="3040" y="3921"/>
                  </a:cubicBezTo>
                  <a:cubicBezTo>
                    <a:pt x="4073" y="3374"/>
                    <a:pt x="5137" y="2857"/>
                    <a:pt x="6201" y="2401"/>
                  </a:cubicBezTo>
                  <a:cubicBezTo>
                    <a:pt x="7265" y="1945"/>
                    <a:pt x="8359" y="1490"/>
                    <a:pt x="9454" y="1094"/>
                  </a:cubicBezTo>
                  <a:cubicBezTo>
                    <a:pt x="10578" y="699"/>
                    <a:pt x="11672" y="395"/>
                    <a:pt x="12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4488200" y="2768575"/>
              <a:ext cx="193800" cy="98050"/>
            </a:xfrm>
            <a:custGeom>
              <a:avLst/>
              <a:gdLst/>
              <a:ahLst/>
              <a:cxnLst/>
              <a:rect l="l" t="t" r="r" b="b"/>
              <a:pathLst>
                <a:path w="7752" h="3922" extrusionOk="0">
                  <a:moveTo>
                    <a:pt x="7751" y="0"/>
                  </a:moveTo>
                  <a:lnTo>
                    <a:pt x="5806" y="973"/>
                  </a:lnTo>
                  <a:lnTo>
                    <a:pt x="3860" y="1946"/>
                  </a:lnTo>
                  <a:lnTo>
                    <a:pt x="1915" y="2888"/>
                  </a:lnTo>
                  <a:cubicBezTo>
                    <a:pt x="1277" y="3222"/>
                    <a:pt x="638" y="3526"/>
                    <a:pt x="0" y="3921"/>
                  </a:cubicBezTo>
                  <a:cubicBezTo>
                    <a:pt x="760" y="3830"/>
                    <a:pt x="1459" y="3648"/>
                    <a:pt x="2158" y="3465"/>
                  </a:cubicBezTo>
                  <a:cubicBezTo>
                    <a:pt x="2827" y="3253"/>
                    <a:pt x="3526" y="2949"/>
                    <a:pt x="4195" y="2645"/>
                  </a:cubicBezTo>
                  <a:cubicBezTo>
                    <a:pt x="4863" y="2310"/>
                    <a:pt x="5502" y="1946"/>
                    <a:pt x="6110" y="1520"/>
                  </a:cubicBezTo>
                  <a:cubicBezTo>
                    <a:pt x="6718" y="1064"/>
                    <a:pt x="7295" y="578"/>
                    <a:pt x="7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4561900" y="2786800"/>
              <a:ext cx="235600" cy="196075"/>
            </a:xfrm>
            <a:custGeom>
              <a:avLst/>
              <a:gdLst/>
              <a:ahLst/>
              <a:cxnLst/>
              <a:rect l="l" t="t" r="r" b="b"/>
              <a:pathLst>
                <a:path w="9424" h="7843" extrusionOk="0">
                  <a:moveTo>
                    <a:pt x="9423" y="1"/>
                  </a:moveTo>
                  <a:cubicBezTo>
                    <a:pt x="8785" y="821"/>
                    <a:pt x="8086" y="1612"/>
                    <a:pt x="7387" y="2432"/>
                  </a:cubicBezTo>
                  <a:cubicBezTo>
                    <a:pt x="6657" y="3192"/>
                    <a:pt x="5928" y="3891"/>
                    <a:pt x="5168" y="4590"/>
                  </a:cubicBezTo>
                  <a:lnTo>
                    <a:pt x="4590" y="5077"/>
                  </a:lnTo>
                  <a:lnTo>
                    <a:pt x="3982" y="5533"/>
                  </a:lnTo>
                  <a:cubicBezTo>
                    <a:pt x="3800" y="5715"/>
                    <a:pt x="3587" y="5837"/>
                    <a:pt x="3374" y="5989"/>
                  </a:cubicBezTo>
                  <a:cubicBezTo>
                    <a:pt x="3162" y="6110"/>
                    <a:pt x="2979" y="6293"/>
                    <a:pt x="2736" y="6414"/>
                  </a:cubicBezTo>
                  <a:cubicBezTo>
                    <a:pt x="1915" y="6992"/>
                    <a:pt x="943" y="7387"/>
                    <a:pt x="1" y="7843"/>
                  </a:cubicBezTo>
                  <a:cubicBezTo>
                    <a:pt x="1034" y="7691"/>
                    <a:pt x="2098" y="7387"/>
                    <a:pt x="3040" y="6901"/>
                  </a:cubicBezTo>
                  <a:cubicBezTo>
                    <a:pt x="3982" y="6445"/>
                    <a:pt x="4894" y="5837"/>
                    <a:pt x="5715" y="5107"/>
                  </a:cubicBezTo>
                  <a:cubicBezTo>
                    <a:pt x="6505" y="4408"/>
                    <a:pt x="7235" y="3648"/>
                    <a:pt x="7873" y="2767"/>
                  </a:cubicBezTo>
                  <a:cubicBezTo>
                    <a:pt x="8481" y="1885"/>
                    <a:pt x="9058" y="973"/>
                    <a:pt x="9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27"/>
          <p:cNvSpPr/>
          <p:nvPr/>
        </p:nvSpPr>
        <p:spPr>
          <a:xfrm rot="4215536">
            <a:off x="1278768" y="3654336"/>
            <a:ext cx="486588" cy="671166"/>
          </a:xfrm>
          <a:custGeom>
            <a:avLst/>
            <a:gdLst/>
            <a:ahLst/>
            <a:cxnLst/>
            <a:rect l="l" t="t" r="r" b="b"/>
            <a:pathLst>
              <a:path w="18056" h="24587" extrusionOk="0">
                <a:moveTo>
                  <a:pt x="13322" y="1"/>
                </a:moveTo>
                <a:cubicBezTo>
                  <a:pt x="11923" y="1"/>
                  <a:pt x="10528" y="581"/>
                  <a:pt x="9332" y="1379"/>
                </a:cubicBezTo>
                <a:cubicBezTo>
                  <a:pt x="7569" y="2594"/>
                  <a:pt x="6141" y="4266"/>
                  <a:pt x="5229" y="6181"/>
                </a:cubicBezTo>
                <a:cubicBezTo>
                  <a:pt x="3861" y="9099"/>
                  <a:pt x="3587" y="12716"/>
                  <a:pt x="1216" y="14996"/>
                </a:cubicBezTo>
                <a:cubicBezTo>
                  <a:pt x="882" y="15330"/>
                  <a:pt x="457" y="15634"/>
                  <a:pt x="244" y="16090"/>
                </a:cubicBezTo>
                <a:cubicBezTo>
                  <a:pt x="1" y="16546"/>
                  <a:pt x="61" y="17154"/>
                  <a:pt x="457" y="17427"/>
                </a:cubicBezTo>
                <a:cubicBezTo>
                  <a:pt x="584" y="17495"/>
                  <a:pt x="721" y="17525"/>
                  <a:pt x="861" y="17525"/>
                </a:cubicBezTo>
                <a:cubicBezTo>
                  <a:pt x="1223" y="17525"/>
                  <a:pt x="1609" y="17326"/>
                  <a:pt x="1916" y="17063"/>
                </a:cubicBezTo>
                <a:cubicBezTo>
                  <a:pt x="2736" y="16364"/>
                  <a:pt x="3283" y="15330"/>
                  <a:pt x="3435" y="14266"/>
                </a:cubicBezTo>
                <a:lnTo>
                  <a:pt x="3435" y="14266"/>
                </a:lnTo>
                <a:cubicBezTo>
                  <a:pt x="3344" y="16607"/>
                  <a:pt x="2827" y="18978"/>
                  <a:pt x="1885" y="21136"/>
                </a:cubicBezTo>
                <a:cubicBezTo>
                  <a:pt x="1672" y="21622"/>
                  <a:pt x="1460" y="22230"/>
                  <a:pt x="1824" y="22625"/>
                </a:cubicBezTo>
                <a:cubicBezTo>
                  <a:pt x="1968" y="22752"/>
                  <a:pt x="2131" y="22806"/>
                  <a:pt x="2299" y="22806"/>
                </a:cubicBezTo>
                <a:cubicBezTo>
                  <a:pt x="2736" y="22806"/>
                  <a:pt x="3211" y="22443"/>
                  <a:pt x="3496" y="22048"/>
                </a:cubicBezTo>
                <a:cubicBezTo>
                  <a:pt x="4834" y="20345"/>
                  <a:pt x="5533" y="18127"/>
                  <a:pt x="5381" y="15968"/>
                </a:cubicBezTo>
                <a:lnTo>
                  <a:pt x="5381" y="15968"/>
                </a:lnTo>
                <a:cubicBezTo>
                  <a:pt x="6141" y="18795"/>
                  <a:pt x="6627" y="21683"/>
                  <a:pt x="6809" y="24570"/>
                </a:cubicBezTo>
                <a:cubicBezTo>
                  <a:pt x="6865" y="24581"/>
                  <a:pt x="6919" y="24586"/>
                  <a:pt x="6972" y="24586"/>
                </a:cubicBezTo>
                <a:cubicBezTo>
                  <a:pt x="7671" y="24586"/>
                  <a:pt x="8131" y="23696"/>
                  <a:pt x="8329" y="22990"/>
                </a:cubicBezTo>
                <a:cubicBezTo>
                  <a:pt x="8876" y="20923"/>
                  <a:pt x="8937" y="18704"/>
                  <a:pt x="8603" y="16607"/>
                </a:cubicBezTo>
                <a:cubicBezTo>
                  <a:pt x="8481" y="15816"/>
                  <a:pt x="8299" y="14935"/>
                  <a:pt x="8785" y="14297"/>
                </a:cubicBezTo>
                <a:cubicBezTo>
                  <a:pt x="10153" y="16120"/>
                  <a:pt x="11065" y="18279"/>
                  <a:pt x="11460" y="20528"/>
                </a:cubicBezTo>
                <a:cubicBezTo>
                  <a:pt x="11543" y="21164"/>
                  <a:pt x="11902" y="21950"/>
                  <a:pt x="12447" y="21950"/>
                </a:cubicBezTo>
                <a:cubicBezTo>
                  <a:pt x="12501" y="21950"/>
                  <a:pt x="12557" y="21942"/>
                  <a:pt x="12615" y="21926"/>
                </a:cubicBezTo>
                <a:cubicBezTo>
                  <a:pt x="12919" y="21804"/>
                  <a:pt x="13132" y="21470"/>
                  <a:pt x="13223" y="21166"/>
                </a:cubicBezTo>
                <a:cubicBezTo>
                  <a:pt x="14226" y="18218"/>
                  <a:pt x="12858" y="15026"/>
                  <a:pt x="11825" y="12047"/>
                </a:cubicBezTo>
                <a:cubicBezTo>
                  <a:pt x="11551" y="11288"/>
                  <a:pt x="11460" y="10224"/>
                  <a:pt x="12159" y="9889"/>
                </a:cubicBezTo>
                <a:cubicBezTo>
                  <a:pt x="12288" y="9835"/>
                  <a:pt x="12421" y="9816"/>
                  <a:pt x="12557" y="9816"/>
                </a:cubicBezTo>
                <a:cubicBezTo>
                  <a:pt x="12804" y="9816"/>
                  <a:pt x="13059" y="9880"/>
                  <a:pt x="13314" y="9920"/>
                </a:cubicBezTo>
                <a:cubicBezTo>
                  <a:pt x="14074" y="10104"/>
                  <a:pt x="14875" y="10192"/>
                  <a:pt x="15680" y="10192"/>
                </a:cubicBezTo>
                <a:cubicBezTo>
                  <a:pt x="16067" y="10192"/>
                  <a:pt x="16455" y="10172"/>
                  <a:pt x="16840" y="10132"/>
                </a:cubicBezTo>
                <a:cubicBezTo>
                  <a:pt x="17174" y="10072"/>
                  <a:pt x="17509" y="9981"/>
                  <a:pt x="17721" y="9707"/>
                </a:cubicBezTo>
                <a:cubicBezTo>
                  <a:pt x="18056" y="9403"/>
                  <a:pt x="17873" y="8947"/>
                  <a:pt x="17569" y="8674"/>
                </a:cubicBezTo>
                <a:cubicBezTo>
                  <a:pt x="17265" y="8400"/>
                  <a:pt x="16870" y="8339"/>
                  <a:pt x="16505" y="8218"/>
                </a:cubicBezTo>
                <a:cubicBezTo>
                  <a:pt x="15198" y="7792"/>
                  <a:pt x="14043" y="7002"/>
                  <a:pt x="13132" y="5968"/>
                </a:cubicBezTo>
                <a:cubicBezTo>
                  <a:pt x="13891" y="4965"/>
                  <a:pt x="14651" y="3901"/>
                  <a:pt x="15411" y="2868"/>
                </a:cubicBezTo>
                <a:cubicBezTo>
                  <a:pt x="15715" y="2442"/>
                  <a:pt x="16019" y="2017"/>
                  <a:pt x="15958" y="1500"/>
                </a:cubicBezTo>
                <a:cubicBezTo>
                  <a:pt x="15928" y="801"/>
                  <a:pt x="15198" y="345"/>
                  <a:pt x="14560" y="163"/>
                </a:cubicBezTo>
                <a:cubicBezTo>
                  <a:pt x="14151" y="52"/>
                  <a:pt x="13736" y="1"/>
                  <a:pt x="133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7"/>
          <p:cNvSpPr/>
          <p:nvPr/>
        </p:nvSpPr>
        <p:spPr>
          <a:xfrm>
            <a:off x="616500" y="2001525"/>
            <a:ext cx="1274000" cy="375450"/>
          </a:xfrm>
          <a:custGeom>
            <a:avLst/>
            <a:gdLst/>
            <a:ahLst/>
            <a:cxnLst/>
            <a:rect l="l" t="t" r="r" b="b"/>
            <a:pathLst>
              <a:path w="50960" h="15018" extrusionOk="0">
                <a:moveTo>
                  <a:pt x="16949" y="1"/>
                </a:moveTo>
                <a:cubicBezTo>
                  <a:pt x="8438" y="1"/>
                  <a:pt x="7058" y="9326"/>
                  <a:pt x="7058" y="9326"/>
                </a:cubicBezTo>
                <a:cubicBezTo>
                  <a:pt x="7058" y="9326"/>
                  <a:pt x="6089" y="7764"/>
                  <a:pt x="3201" y="7764"/>
                </a:cubicBezTo>
                <a:cubicBezTo>
                  <a:pt x="3143" y="7764"/>
                  <a:pt x="3084" y="7764"/>
                  <a:pt x="3025" y="7765"/>
                </a:cubicBezTo>
                <a:cubicBezTo>
                  <a:pt x="33" y="7863"/>
                  <a:pt x="1" y="14107"/>
                  <a:pt x="456" y="14562"/>
                </a:cubicBezTo>
                <a:cubicBezTo>
                  <a:pt x="767" y="14892"/>
                  <a:pt x="4988" y="15017"/>
                  <a:pt x="10846" y="15017"/>
                </a:cubicBezTo>
                <a:cubicBezTo>
                  <a:pt x="25194" y="15017"/>
                  <a:pt x="49369" y="14267"/>
                  <a:pt x="50016" y="13944"/>
                </a:cubicBezTo>
                <a:cubicBezTo>
                  <a:pt x="50959" y="13521"/>
                  <a:pt x="50406" y="10757"/>
                  <a:pt x="45984" y="8481"/>
                </a:cubicBezTo>
                <a:cubicBezTo>
                  <a:pt x="44978" y="7964"/>
                  <a:pt x="44005" y="7764"/>
                  <a:pt x="43101" y="7764"/>
                </a:cubicBezTo>
                <a:cubicBezTo>
                  <a:pt x="40028" y="7764"/>
                  <a:pt x="37756" y="10074"/>
                  <a:pt x="37756" y="10074"/>
                </a:cubicBezTo>
                <a:cubicBezTo>
                  <a:pt x="37756" y="10074"/>
                  <a:pt x="37789" y="6887"/>
                  <a:pt x="33886" y="5912"/>
                </a:cubicBezTo>
                <a:cubicBezTo>
                  <a:pt x="33465" y="5803"/>
                  <a:pt x="33062" y="5754"/>
                  <a:pt x="32678" y="5754"/>
                </a:cubicBezTo>
                <a:cubicBezTo>
                  <a:pt x="29512" y="5754"/>
                  <a:pt x="27675" y="9066"/>
                  <a:pt x="27675" y="9066"/>
                </a:cubicBezTo>
                <a:cubicBezTo>
                  <a:pt x="27675" y="9066"/>
                  <a:pt x="26927" y="611"/>
                  <a:pt x="17724" y="26"/>
                </a:cubicBezTo>
                <a:cubicBezTo>
                  <a:pt x="17459" y="9"/>
                  <a:pt x="17201" y="1"/>
                  <a:pt x="169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27"/>
          <p:cNvSpPr/>
          <p:nvPr/>
        </p:nvSpPr>
        <p:spPr>
          <a:xfrm>
            <a:off x="7663525" y="1081575"/>
            <a:ext cx="1480475" cy="643850"/>
          </a:xfrm>
          <a:custGeom>
            <a:avLst/>
            <a:gdLst/>
            <a:ahLst/>
            <a:cxnLst/>
            <a:rect l="l" t="t" r="r" b="b"/>
            <a:pathLst>
              <a:path w="59219" h="25754" extrusionOk="0">
                <a:moveTo>
                  <a:pt x="24736" y="0"/>
                </a:moveTo>
                <a:cubicBezTo>
                  <a:pt x="24516" y="0"/>
                  <a:pt x="24292" y="6"/>
                  <a:pt x="24065" y="18"/>
                </a:cubicBezTo>
                <a:cubicBezTo>
                  <a:pt x="14179" y="506"/>
                  <a:pt x="12781" y="12213"/>
                  <a:pt x="12781" y="12213"/>
                </a:cubicBezTo>
                <a:cubicBezTo>
                  <a:pt x="11965" y="11540"/>
                  <a:pt x="10970" y="11200"/>
                  <a:pt x="9965" y="11200"/>
                </a:cubicBezTo>
                <a:cubicBezTo>
                  <a:pt x="9367" y="11200"/>
                  <a:pt x="8765" y="11320"/>
                  <a:pt x="8195" y="11563"/>
                </a:cubicBezTo>
                <a:cubicBezTo>
                  <a:pt x="5496" y="12636"/>
                  <a:pt x="5236" y="17026"/>
                  <a:pt x="5236" y="17026"/>
                </a:cubicBezTo>
                <a:cubicBezTo>
                  <a:pt x="5236" y="17026"/>
                  <a:pt x="4568" y="16395"/>
                  <a:pt x="3372" y="16395"/>
                </a:cubicBezTo>
                <a:cubicBezTo>
                  <a:pt x="2984" y="16395"/>
                  <a:pt x="2542" y="16461"/>
                  <a:pt x="2049" y="16636"/>
                </a:cubicBezTo>
                <a:cubicBezTo>
                  <a:pt x="1" y="17319"/>
                  <a:pt x="98" y="21351"/>
                  <a:pt x="131" y="22554"/>
                </a:cubicBezTo>
                <a:cubicBezTo>
                  <a:pt x="131" y="23010"/>
                  <a:pt x="3805" y="25546"/>
                  <a:pt x="12423" y="25741"/>
                </a:cubicBezTo>
                <a:cubicBezTo>
                  <a:pt x="12848" y="25749"/>
                  <a:pt x="13261" y="25753"/>
                  <a:pt x="13662" y="25753"/>
                </a:cubicBezTo>
                <a:cubicBezTo>
                  <a:pt x="21367" y="25753"/>
                  <a:pt x="24733" y="24343"/>
                  <a:pt x="25073" y="24343"/>
                </a:cubicBezTo>
                <a:cubicBezTo>
                  <a:pt x="27772" y="24896"/>
                  <a:pt x="30536" y="25221"/>
                  <a:pt x="33301" y="25286"/>
                </a:cubicBezTo>
                <a:cubicBezTo>
                  <a:pt x="33776" y="25304"/>
                  <a:pt x="34241" y="25312"/>
                  <a:pt x="34694" y="25312"/>
                </a:cubicBezTo>
                <a:cubicBezTo>
                  <a:pt x="39938" y="25312"/>
                  <a:pt x="43581" y="24182"/>
                  <a:pt x="44000" y="23823"/>
                </a:cubicBezTo>
                <a:cubicBezTo>
                  <a:pt x="44069" y="23763"/>
                  <a:pt x="44168" y="23738"/>
                  <a:pt x="44306" y="23738"/>
                </a:cubicBezTo>
                <a:cubicBezTo>
                  <a:pt x="45077" y="23738"/>
                  <a:pt x="47038" y="24535"/>
                  <a:pt x="51479" y="24701"/>
                </a:cubicBezTo>
                <a:cubicBezTo>
                  <a:pt x="51609" y="24702"/>
                  <a:pt x="51739" y="24703"/>
                  <a:pt x="51868" y="24703"/>
                </a:cubicBezTo>
                <a:cubicBezTo>
                  <a:pt x="54340" y="24703"/>
                  <a:pt x="56809" y="24408"/>
                  <a:pt x="59219" y="23790"/>
                </a:cubicBezTo>
                <a:lnTo>
                  <a:pt x="59219" y="12538"/>
                </a:lnTo>
                <a:cubicBezTo>
                  <a:pt x="58796" y="12213"/>
                  <a:pt x="58276" y="12018"/>
                  <a:pt x="57723" y="11953"/>
                </a:cubicBezTo>
                <a:cubicBezTo>
                  <a:pt x="57594" y="11941"/>
                  <a:pt x="57464" y="11935"/>
                  <a:pt x="57332" y="11935"/>
                </a:cubicBezTo>
                <a:cubicBezTo>
                  <a:pt x="54223" y="11935"/>
                  <a:pt x="50243" y="15107"/>
                  <a:pt x="50243" y="15107"/>
                </a:cubicBezTo>
                <a:cubicBezTo>
                  <a:pt x="50243" y="15107"/>
                  <a:pt x="48780" y="7335"/>
                  <a:pt x="44097" y="6490"/>
                </a:cubicBezTo>
                <a:cubicBezTo>
                  <a:pt x="43726" y="6423"/>
                  <a:pt x="43370" y="6392"/>
                  <a:pt x="43029" y="6392"/>
                </a:cubicBezTo>
                <a:cubicBezTo>
                  <a:pt x="39073" y="6392"/>
                  <a:pt x="37170" y="10555"/>
                  <a:pt x="37170" y="10555"/>
                </a:cubicBezTo>
                <a:cubicBezTo>
                  <a:pt x="37170" y="10555"/>
                  <a:pt x="34097" y="0"/>
                  <a:pt x="247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27"/>
          <p:cNvSpPr txBox="1"/>
          <p:nvPr/>
        </p:nvSpPr>
        <p:spPr>
          <a:xfrm>
            <a:off x="1923700" y="3072350"/>
            <a:ext cx="52965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rPr>
              <a:t>CREDITS: This presentation template was created by </a:t>
            </a:r>
            <a:r>
              <a:rPr lang="en" b="1">
                <a:solidFill>
                  <a:schemeClr val="lt2"/>
                </a:solidFill>
                <a:uFill>
                  <a:noFill/>
                </a:uFill>
                <a:latin typeface="Signika"/>
                <a:ea typeface="Signika"/>
                <a:cs typeface="Signika"/>
                <a:sym typeface="Signik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rPr>
              <a:t>, including icons by </a:t>
            </a:r>
            <a:r>
              <a:rPr lang="en" b="1">
                <a:solidFill>
                  <a:schemeClr val="lt2"/>
                </a:solidFill>
                <a:uFill>
                  <a:noFill/>
                </a:uFill>
                <a:latin typeface="Signika"/>
                <a:ea typeface="Signika"/>
                <a:cs typeface="Signika"/>
                <a:sym typeface="Signik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rPr>
              <a:t>, infographics &amp; images by </a:t>
            </a:r>
            <a:r>
              <a:rPr lang="en" b="1">
                <a:solidFill>
                  <a:schemeClr val="lt2"/>
                </a:solidFill>
                <a:uFill>
                  <a:noFill/>
                </a:uFill>
                <a:latin typeface="Signika"/>
                <a:ea typeface="Signika"/>
                <a:cs typeface="Signika"/>
                <a:sym typeface="Signik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endParaRPr>
              <a:solidFill>
                <a:schemeClr val="lt2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">
    <p:bg>
      <p:bgPr>
        <a:solidFill>
          <a:schemeClr val="accent2"/>
        </a:solidFill>
        <a:effectLst/>
      </p:bgPr>
    </p:bg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28"/>
          <p:cNvSpPr/>
          <p:nvPr/>
        </p:nvSpPr>
        <p:spPr>
          <a:xfrm flipH="1">
            <a:off x="29" y="3338400"/>
            <a:ext cx="9143918" cy="1862687"/>
          </a:xfrm>
          <a:custGeom>
            <a:avLst/>
            <a:gdLst/>
            <a:ahLst/>
            <a:cxnLst/>
            <a:rect l="l" t="t" r="r" b="b"/>
            <a:pathLst>
              <a:path w="284547" h="105460" extrusionOk="0">
                <a:moveTo>
                  <a:pt x="48785" y="1"/>
                </a:moveTo>
                <a:cubicBezTo>
                  <a:pt x="21761" y="1"/>
                  <a:pt x="6223" y="19645"/>
                  <a:pt x="0" y="30534"/>
                </a:cubicBezTo>
                <a:lnTo>
                  <a:pt x="0" y="103346"/>
                </a:lnTo>
                <a:lnTo>
                  <a:pt x="24065" y="103541"/>
                </a:lnTo>
                <a:lnTo>
                  <a:pt x="139704" y="104386"/>
                </a:lnTo>
                <a:lnTo>
                  <a:pt x="171118" y="104614"/>
                </a:lnTo>
                <a:lnTo>
                  <a:pt x="236483" y="105102"/>
                </a:lnTo>
                <a:lnTo>
                  <a:pt x="284547" y="105460"/>
                </a:lnTo>
                <a:lnTo>
                  <a:pt x="284547" y="19543"/>
                </a:lnTo>
                <a:cubicBezTo>
                  <a:pt x="281848" y="18730"/>
                  <a:pt x="279051" y="18242"/>
                  <a:pt x="276222" y="18144"/>
                </a:cubicBezTo>
                <a:cubicBezTo>
                  <a:pt x="275604" y="18112"/>
                  <a:pt x="274986" y="18112"/>
                  <a:pt x="274401" y="18112"/>
                </a:cubicBezTo>
                <a:cubicBezTo>
                  <a:pt x="273913" y="18144"/>
                  <a:pt x="273425" y="18144"/>
                  <a:pt x="272970" y="18177"/>
                </a:cubicBezTo>
                <a:cubicBezTo>
                  <a:pt x="272710" y="18177"/>
                  <a:pt x="272417" y="18209"/>
                  <a:pt x="272157" y="18209"/>
                </a:cubicBezTo>
                <a:cubicBezTo>
                  <a:pt x="271897" y="18242"/>
                  <a:pt x="271604" y="18275"/>
                  <a:pt x="271344" y="18275"/>
                </a:cubicBezTo>
                <a:cubicBezTo>
                  <a:pt x="270758" y="18340"/>
                  <a:pt x="270141" y="18405"/>
                  <a:pt x="269523" y="18502"/>
                </a:cubicBezTo>
                <a:cubicBezTo>
                  <a:pt x="266759" y="18892"/>
                  <a:pt x="263994" y="19510"/>
                  <a:pt x="261328" y="20356"/>
                </a:cubicBezTo>
                <a:cubicBezTo>
                  <a:pt x="260482" y="20616"/>
                  <a:pt x="259637" y="20876"/>
                  <a:pt x="258791" y="21201"/>
                </a:cubicBezTo>
                <a:lnTo>
                  <a:pt x="257751" y="21559"/>
                </a:lnTo>
                <a:cubicBezTo>
                  <a:pt x="257393" y="21689"/>
                  <a:pt x="257035" y="21819"/>
                  <a:pt x="256677" y="21982"/>
                </a:cubicBezTo>
                <a:lnTo>
                  <a:pt x="256255" y="22144"/>
                </a:lnTo>
                <a:lnTo>
                  <a:pt x="256190" y="22177"/>
                </a:lnTo>
                <a:cubicBezTo>
                  <a:pt x="255930" y="22274"/>
                  <a:pt x="255669" y="22372"/>
                  <a:pt x="255377" y="22502"/>
                </a:cubicBezTo>
                <a:lnTo>
                  <a:pt x="254694" y="22762"/>
                </a:lnTo>
                <a:cubicBezTo>
                  <a:pt x="254304" y="22925"/>
                  <a:pt x="253946" y="23087"/>
                  <a:pt x="253523" y="23283"/>
                </a:cubicBezTo>
                <a:cubicBezTo>
                  <a:pt x="244873" y="26990"/>
                  <a:pt x="235962" y="32193"/>
                  <a:pt x="226629" y="37233"/>
                </a:cubicBezTo>
                <a:cubicBezTo>
                  <a:pt x="221296" y="40128"/>
                  <a:pt x="215800" y="42924"/>
                  <a:pt x="210142" y="45363"/>
                </a:cubicBezTo>
                <a:lnTo>
                  <a:pt x="209134" y="45754"/>
                </a:lnTo>
                <a:cubicBezTo>
                  <a:pt x="208971" y="45851"/>
                  <a:pt x="208809" y="45916"/>
                  <a:pt x="208613" y="45981"/>
                </a:cubicBezTo>
                <a:lnTo>
                  <a:pt x="208288" y="46111"/>
                </a:lnTo>
                <a:lnTo>
                  <a:pt x="207540" y="46436"/>
                </a:lnTo>
                <a:lnTo>
                  <a:pt x="207410" y="46469"/>
                </a:lnTo>
                <a:cubicBezTo>
                  <a:pt x="207053" y="46599"/>
                  <a:pt x="206695" y="46762"/>
                  <a:pt x="206337" y="46892"/>
                </a:cubicBezTo>
                <a:cubicBezTo>
                  <a:pt x="204581" y="47510"/>
                  <a:pt x="202760" y="48030"/>
                  <a:pt x="200939" y="48388"/>
                </a:cubicBezTo>
                <a:cubicBezTo>
                  <a:pt x="200711" y="48420"/>
                  <a:pt x="200516" y="48453"/>
                  <a:pt x="200321" y="48485"/>
                </a:cubicBezTo>
                <a:cubicBezTo>
                  <a:pt x="200288" y="48518"/>
                  <a:pt x="200256" y="48518"/>
                  <a:pt x="200223" y="48518"/>
                </a:cubicBezTo>
                <a:lnTo>
                  <a:pt x="200028" y="48550"/>
                </a:lnTo>
                <a:cubicBezTo>
                  <a:pt x="199833" y="48583"/>
                  <a:pt x="199638" y="48615"/>
                  <a:pt x="199410" y="48648"/>
                </a:cubicBezTo>
                <a:cubicBezTo>
                  <a:pt x="196817" y="49041"/>
                  <a:pt x="194204" y="49238"/>
                  <a:pt x="191587" y="49238"/>
                </a:cubicBezTo>
                <a:cubicBezTo>
                  <a:pt x="189446" y="49238"/>
                  <a:pt x="187303" y="49106"/>
                  <a:pt x="185167" y="48843"/>
                </a:cubicBezTo>
                <a:cubicBezTo>
                  <a:pt x="184354" y="48745"/>
                  <a:pt x="183508" y="48648"/>
                  <a:pt x="182695" y="48518"/>
                </a:cubicBezTo>
                <a:lnTo>
                  <a:pt x="182208" y="48453"/>
                </a:lnTo>
                <a:lnTo>
                  <a:pt x="181947" y="48420"/>
                </a:lnTo>
                <a:cubicBezTo>
                  <a:pt x="178370" y="47835"/>
                  <a:pt x="174793" y="47054"/>
                  <a:pt x="171313" y="46079"/>
                </a:cubicBezTo>
                <a:lnTo>
                  <a:pt x="171151" y="46046"/>
                </a:lnTo>
                <a:cubicBezTo>
                  <a:pt x="163216" y="43835"/>
                  <a:pt x="154891" y="40713"/>
                  <a:pt x="146241" y="37006"/>
                </a:cubicBezTo>
                <a:cubicBezTo>
                  <a:pt x="145558" y="36713"/>
                  <a:pt x="144875" y="36420"/>
                  <a:pt x="144160" y="36128"/>
                </a:cubicBezTo>
                <a:cubicBezTo>
                  <a:pt x="142208" y="35250"/>
                  <a:pt x="140225" y="34372"/>
                  <a:pt x="138208" y="33494"/>
                </a:cubicBezTo>
                <a:lnTo>
                  <a:pt x="136192" y="32583"/>
                </a:lnTo>
                <a:cubicBezTo>
                  <a:pt x="120973" y="25656"/>
                  <a:pt x="104941" y="17689"/>
                  <a:pt x="88518" y="10828"/>
                </a:cubicBezTo>
                <a:cubicBezTo>
                  <a:pt x="86730" y="10080"/>
                  <a:pt x="84941" y="9332"/>
                  <a:pt x="83120" y="8616"/>
                </a:cubicBezTo>
                <a:cubicBezTo>
                  <a:pt x="81527" y="7966"/>
                  <a:pt x="79901" y="7348"/>
                  <a:pt x="78275" y="6730"/>
                </a:cubicBezTo>
                <a:cubicBezTo>
                  <a:pt x="77722" y="6502"/>
                  <a:pt x="77169" y="6275"/>
                  <a:pt x="76616" y="6080"/>
                </a:cubicBezTo>
                <a:cubicBezTo>
                  <a:pt x="74795" y="5397"/>
                  <a:pt x="73007" y="4746"/>
                  <a:pt x="71185" y="4096"/>
                </a:cubicBezTo>
                <a:cubicBezTo>
                  <a:pt x="70275" y="3771"/>
                  <a:pt x="69364" y="3478"/>
                  <a:pt x="68454" y="3185"/>
                </a:cubicBezTo>
                <a:lnTo>
                  <a:pt x="67348" y="2860"/>
                </a:lnTo>
                <a:lnTo>
                  <a:pt x="66730" y="2665"/>
                </a:lnTo>
                <a:cubicBezTo>
                  <a:pt x="64909" y="2145"/>
                  <a:pt x="63088" y="1690"/>
                  <a:pt x="61365" y="1332"/>
                </a:cubicBezTo>
                <a:lnTo>
                  <a:pt x="60909" y="1234"/>
                </a:lnTo>
                <a:lnTo>
                  <a:pt x="59804" y="1039"/>
                </a:lnTo>
                <a:cubicBezTo>
                  <a:pt x="55937" y="327"/>
                  <a:pt x="52266" y="1"/>
                  <a:pt x="4878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9" name="Google Shape;1089;p28"/>
          <p:cNvGrpSpPr/>
          <p:nvPr/>
        </p:nvGrpSpPr>
        <p:grpSpPr>
          <a:xfrm flipH="1">
            <a:off x="366975" y="3756750"/>
            <a:ext cx="7929660" cy="761118"/>
            <a:chOff x="207765" y="2625500"/>
            <a:chExt cx="7929660" cy="761118"/>
          </a:xfrm>
        </p:grpSpPr>
        <p:sp>
          <p:nvSpPr>
            <p:cNvPr id="1090" name="Google Shape;1090;p28"/>
            <p:cNvSpPr/>
            <p:nvPr/>
          </p:nvSpPr>
          <p:spPr>
            <a:xfrm>
              <a:off x="4638100" y="2625500"/>
              <a:ext cx="3499325" cy="510400"/>
            </a:xfrm>
            <a:custGeom>
              <a:avLst/>
              <a:gdLst/>
              <a:ahLst/>
              <a:cxnLst/>
              <a:rect l="l" t="t" r="r" b="b"/>
              <a:pathLst>
                <a:path w="139973" h="20416" extrusionOk="0">
                  <a:moveTo>
                    <a:pt x="139942" y="0"/>
                  </a:moveTo>
                  <a:lnTo>
                    <a:pt x="139942" y="11"/>
                  </a:lnTo>
                  <a:lnTo>
                    <a:pt x="139942" y="11"/>
                  </a:lnTo>
                  <a:cubicBezTo>
                    <a:pt x="139952" y="8"/>
                    <a:pt x="139963" y="4"/>
                    <a:pt x="139973" y="0"/>
                  </a:cubicBezTo>
                  <a:close/>
                  <a:moveTo>
                    <a:pt x="139942" y="11"/>
                  </a:moveTo>
                  <a:cubicBezTo>
                    <a:pt x="139435" y="192"/>
                    <a:pt x="138899" y="429"/>
                    <a:pt x="138423" y="608"/>
                  </a:cubicBezTo>
                  <a:cubicBezTo>
                    <a:pt x="132161" y="2918"/>
                    <a:pt x="125808" y="5107"/>
                    <a:pt x="119395" y="6931"/>
                  </a:cubicBezTo>
                  <a:cubicBezTo>
                    <a:pt x="112921" y="8693"/>
                    <a:pt x="106477" y="10365"/>
                    <a:pt x="99881" y="11703"/>
                  </a:cubicBezTo>
                  <a:cubicBezTo>
                    <a:pt x="93346" y="13040"/>
                    <a:pt x="86750" y="14256"/>
                    <a:pt x="80124" y="15198"/>
                  </a:cubicBezTo>
                  <a:cubicBezTo>
                    <a:pt x="73528" y="16140"/>
                    <a:pt x="66871" y="16991"/>
                    <a:pt x="60184" y="17630"/>
                  </a:cubicBezTo>
                  <a:cubicBezTo>
                    <a:pt x="53527" y="18238"/>
                    <a:pt x="46840" y="18754"/>
                    <a:pt x="40153" y="19119"/>
                  </a:cubicBezTo>
                  <a:cubicBezTo>
                    <a:pt x="38481" y="19210"/>
                    <a:pt x="36810" y="19271"/>
                    <a:pt x="35138" y="19332"/>
                  </a:cubicBezTo>
                  <a:cubicBezTo>
                    <a:pt x="33466" y="19423"/>
                    <a:pt x="31794" y="19454"/>
                    <a:pt x="30123" y="19514"/>
                  </a:cubicBezTo>
                  <a:lnTo>
                    <a:pt x="25107" y="19636"/>
                  </a:lnTo>
                  <a:lnTo>
                    <a:pt x="20092" y="19727"/>
                  </a:lnTo>
                  <a:cubicBezTo>
                    <a:pt x="18945" y="19738"/>
                    <a:pt x="17797" y="19743"/>
                    <a:pt x="16648" y="19743"/>
                  </a:cubicBezTo>
                  <a:cubicBezTo>
                    <a:pt x="11101" y="19743"/>
                    <a:pt x="5540" y="19625"/>
                    <a:pt x="1" y="19423"/>
                  </a:cubicBezTo>
                  <a:lnTo>
                    <a:pt x="1" y="19423"/>
                  </a:lnTo>
                  <a:cubicBezTo>
                    <a:pt x="3344" y="19727"/>
                    <a:pt x="6688" y="19909"/>
                    <a:pt x="10031" y="20061"/>
                  </a:cubicBezTo>
                  <a:cubicBezTo>
                    <a:pt x="13375" y="20213"/>
                    <a:pt x="16718" y="20274"/>
                    <a:pt x="20092" y="20365"/>
                  </a:cubicBezTo>
                  <a:cubicBezTo>
                    <a:pt x="22051" y="20401"/>
                    <a:pt x="24030" y="20416"/>
                    <a:pt x="26006" y="20416"/>
                  </a:cubicBezTo>
                  <a:cubicBezTo>
                    <a:pt x="27403" y="20416"/>
                    <a:pt x="28799" y="20408"/>
                    <a:pt x="30183" y="20396"/>
                  </a:cubicBezTo>
                  <a:cubicBezTo>
                    <a:pt x="31855" y="20396"/>
                    <a:pt x="33527" y="20365"/>
                    <a:pt x="35199" y="20335"/>
                  </a:cubicBezTo>
                  <a:cubicBezTo>
                    <a:pt x="36870" y="20274"/>
                    <a:pt x="38542" y="20244"/>
                    <a:pt x="40214" y="20183"/>
                  </a:cubicBezTo>
                  <a:cubicBezTo>
                    <a:pt x="46931" y="19940"/>
                    <a:pt x="53619" y="19575"/>
                    <a:pt x="60306" y="18998"/>
                  </a:cubicBezTo>
                  <a:cubicBezTo>
                    <a:pt x="66993" y="18390"/>
                    <a:pt x="73680" y="17660"/>
                    <a:pt x="80336" y="16718"/>
                  </a:cubicBezTo>
                  <a:lnTo>
                    <a:pt x="85291" y="15958"/>
                  </a:lnTo>
                  <a:cubicBezTo>
                    <a:pt x="86963" y="15684"/>
                    <a:pt x="88604" y="15381"/>
                    <a:pt x="90276" y="15137"/>
                  </a:cubicBezTo>
                  <a:lnTo>
                    <a:pt x="92738" y="14712"/>
                  </a:lnTo>
                  <a:lnTo>
                    <a:pt x="95230" y="14225"/>
                  </a:lnTo>
                  <a:lnTo>
                    <a:pt x="97692" y="13709"/>
                  </a:lnTo>
                  <a:cubicBezTo>
                    <a:pt x="98513" y="13557"/>
                    <a:pt x="99334" y="13405"/>
                    <a:pt x="100154" y="13222"/>
                  </a:cubicBezTo>
                  <a:lnTo>
                    <a:pt x="105109" y="12159"/>
                  </a:lnTo>
                  <a:cubicBezTo>
                    <a:pt x="106720" y="11763"/>
                    <a:pt x="108361" y="11368"/>
                    <a:pt x="110003" y="10973"/>
                  </a:cubicBezTo>
                  <a:lnTo>
                    <a:pt x="112434" y="10365"/>
                  </a:lnTo>
                  <a:lnTo>
                    <a:pt x="114866" y="9727"/>
                  </a:lnTo>
                  <a:lnTo>
                    <a:pt x="117298" y="9028"/>
                  </a:lnTo>
                  <a:cubicBezTo>
                    <a:pt x="118088" y="8815"/>
                    <a:pt x="118939" y="8633"/>
                    <a:pt x="119729" y="8359"/>
                  </a:cubicBezTo>
                  <a:lnTo>
                    <a:pt x="124562" y="6870"/>
                  </a:lnTo>
                  <a:cubicBezTo>
                    <a:pt x="124957" y="6748"/>
                    <a:pt x="125352" y="6657"/>
                    <a:pt x="125778" y="6505"/>
                  </a:cubicBezTo>
                  <a:lnTo>
                    <a:pt x="126933" y="6079"/>
                  </a:lnTo>
                  <a:lnTo>
                    <a:pt x="129334" y="5289"/>
                  </a:lnTo>
                  <a:lnTo>
                    <a:pt x="131735" y="4469"/>
                  </a:lnTo>
                  <a:cubicBezTo>
                    <a:pt x="132526" y="4225"/>
                    <a:pt x="133316" y="3921"/>
                    <a:pt x="134076" y="3617"/>
                  </a:cubicBezTo>
                  <a:cubicBezTo>
                    <a:pt x="135657" y="3010"/>
                    <a:pt x="137237" y="2432"/>
                    <a:pt x="138787" y="1794"/>
                  </a:cubicBezTo>
                  <a:lnTo>
                    <a:pt x="139942" y="1338"/>
                  </a:lnTo>
                  <a:lnTo>
                    <a:pt x="139942" y="11"/>
                  </a:lnTo>
                  <a:close/>
                </a:path>
              </a:pathLst>
            </a:custGeom>
            <a:gradFill>
              <a:gsLst>
                <a:gs pos="0">
                  <a:srgbClr val="B7D6FC"/>
                </a:gs>
                <a:gs pos="100000">
                  <a:srgbClr val="4090F0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8"/>
            <p:cNvSpPr/>
            <p:nvPr/>
          </p:nvSpPr>
          <p:spPr>
            <a:xfrm rot="227061">
              <a:off x="214666" y="2850032"/>
              <a:ext cx="4965053" cy="373143"/>
            </a:xfrm>
            <a:custGeom>
              <a:avLst/>
              <a:gdLst/>
              <a:ahLst/>
              <a:cxnLst/>
              <a:rect l="l" t="t" r="r" b="b"/>
              <a:pathLst>
                <a:path w="198606" h="14926" extrusionOk="0">
                  <a:moveTo>
                    <a:pt x="213" y="6529"/>
                  </a:moveTo>
                  <a:cubicBezTo>
                    <a:pt x="142" y="6542"/>
                    <a:pt x="71" y="6554"/>
                    <a:pt x="0" y="6566"/>
                  </a:cubicBezTo>
                  <a:lnTo>
                    <a:pt x="213" y="6566"/>
                  </a:lnTo>
                  <a:lnTo>
                    <a:pt x="213" y="6529"/>
                  </a:lnTo>
                  <a:close/>
                  <a:moveTo>
                    <a:pt x="50730" y="1"/>
                  </a:moveTo>
                  <a:cubicBezTo>
                    <a:pt x="45746" y="62"/>
                    <a:pt x="40761" y="305"/>
                    <a:pt x="35776" y="639"/>
                  </a:cubicBezTo>
                  <a:cubicBezTo>
                    <a:pt x="30821" y="1034"/>
                    <a:pt x="25867" y="1521"/>
                    <a:pt x="20943" y="2159"/>
                  </a:cubicBezTo>
                  <a:cubicBezTo>
                    <a:pt x="13982" y="3071"/>
                    <a:pt x="7052" y="4165"/>
                    <a:pt x="213" y="5533"/>
                  </a:cubicBezTo>
                  <a:lnTo>
                    <a:pt x="213" y="6529"/>
                  </a:lnTo>
                  <a:lnTo>
                    <a:pt x="213" y="6529"/>
                  </a:lnTo>
                  <a:cubicBezTo>
                    <a:pt x="7102" y="5330"/>
                    <a:pt x="13992" y="4339"/>
                    <a:pt x="20912" y="3527"/>
                  </a:cubicBezTo>
                  <a:cubicBezTo>
                    <a:pt x="25836" y="3010"/>
                    <a:pt x="30791" y="2554"/>
                    <a:pt x="35715" y="2220"/>
                  </a:cubicBezTo>
                  <a:cubicBezTo>
                    <a:pt x="40669" y="1916"/>
                    <a:pt x="45594" y="1703"/>
                    <a:pt x="50578" y="1703"/>
                  </a:cubicBezTo>
                  <a:cubicBezTo>
                    <a:pt x="51825" y="1703"/>
                    <a:pt x="53041" y="1703"/>
                    <a:pt x="54287" y="1764"/>
                  </a:cubicBezTo>
                  <a:lnTo>
                    <a:pt x="56171" y="1764"/>
                  </a:lnTo>
                  <a:lnTo>
                    <a:pt x="58025" y="1794"/>
                  </a:lnTo>
                  <a:cubicBezTo>
                    <a:pt x="59272" y="1825"/>
                    <a:pt x="60487" y="1855"/>
                    <a:pt x="61734" y="1916"/>
                  </a:cubicBezTo>
                  <a:lnTo>
                    <a:pt x="65472" y="2098"/>
                  </a:lnTo>
                  <a:cubicBezTo>
                    <a:pt x="66719" y="2129"/>
                    <a:pt x="67934" y="2280"/>
                    <a:pt x="69150" y="2372"/>
                  </a:cubicBezTo>
                  <a:cubicBezTo>
                    <a:pt x="70366" y="2463"/>
                    <a:pt x="71612" y="2554"/>
                    <a:pt x="72828" y="2706"/>
                  </a:cubicBezTo>
                  <a:lnTo>
                    <a:pt x="76536" y="3132"/>
                  </a:lnTo>
                  <a:cubicBezTo>
                    <a:pt x="77752" y="3284"/>
                    <a:pt x="78998" y="3436"/>
                    <a:pt x="80214" y="3587"/>
                  </a:cubicBezTo>
                  <a:cubicBezTo>
                    <a:pt x="90062" y="4803"/>
                    <a:pt x="99850" y="6323"/>
                    <a:pt x="109698" y="7873"/>
                  </a:cubicBezTo>
                  <a:lnTo>
                    <a:pt x="124379" y="10275"/>
                  </a:lnTo>
                  <a:cubicBezTo>
                    <a:pt x="126872" y="10670"/>
                    <a:pt x="129303" y="11065"/>
                    <a:pt x="131765" y="11430"/>
                  </a:cubicBezTo>
                  <a:cubicBezTo>
                    <a:pt x="134227" y="11825"/>
                    <a:pt x="136659" y="12189"/>
                    <a:pt x="139121" y="12554"/>
                  </a:cubicBezTo>
                  <a:lnTo>
                    <a:pt x="142829" y="13071"/>
                  </a:lnTo>
                  <a:lnTo>
                    <a:pt x="146538" y="13527"/>
                  </a:lnTo>
                  <a:cubicBezTo>
                    <a:pt x="147784" y="13679"/>
                    <a:pt x="149000" y="13831"/>
                    <a:pt x="150276" y="13952"/>
                  </a:cubicBezTo>
                  <a:lnTo>
                    <a:pt x="153985" y="14287"/>
                  </a:lnTo>
                  <a:cubicBezTo>
                    <a:pt x="158970" y="14743"/>
                    <a:pt x="163954" y="14925"/>
                    <a:pt x="168939" y="14925"/>
                  </a:cubicBezTo>
                  <a:cubicBezTo>
                    <a:pt x="178879" y="14895"/>
                    <a:pt x="188818" y="13861"/>
                    <a:pt x="198606" y="11946"/>
                  </a:cubicBezTo>
                  <a:lnTo>
                    <a:pt x="198606" y="11946"/>
                  </a:lnTo>
                  <a:lnTo>
                    <a:pt x="191219" y="12949"/>
                  </a:lnTo>
                  <a:lnTo>
                    <a:pt x="183803" y="13679"/>
                  </a:lnTo>
                  <a:cubicBezTo>
                    <a:pt x="181341" y="13800"/>
                    <a:pt x="178879" y="13952"/>
                    <a:pt x="176356" y="14074"/>
                  </a:cubicBezTo>
                  <a:lnTo>
                    <a:pt x="169882" y="14074"/>
                  </a:lnTo>
                  <a:lnTo>
                    <a:pt x="168970" y="14013"/>
                  </a:lnTo>
                  <a:cubicBezTo>
                    <a:pt x="159061" y="13831"/>
                    <a:pt x="149213" y="12615"/>
                    <a:pt x="139395" y="11126"/>
                  </a:cubicBezTo>
                  <a:cubicBezTo>
                    <a:pt x="129607" y="9575"/>
                    <a:pt x="119820" y="7812"/>
                    <a:pt x="110032" y="6141"/>
                  </a:cubicBezTo>
                  <a:cubicBezTo>
                    <a:pt x="107601" y="5746"/>
                    <a:pt x="105139" y="5320"/>
                    <a:pt x="102677" y="4925"/>
                  </a:cubicBezTo>
                  <a:cubicBezTo>
                    <a:pt x="100184" y="4560"/>
                    <a:pt x="97753" y="4135"/>
                    <a:pt x="95291" y="3800"/>
                  </a:cubicBezTo>
                  <a:lnTo>
                    <a:pt x="87904" y="2736"/>
                  </a:lnTo>
                  <a:lnTo>
                    <a:pt x="80518" y="1733"/>
                  </a:lnTo>
                  <a:cubicBezTo>
                    <a:pt x="79242" y="1581"/>
                    <a:pt x="78026" y="1399"/>
                    <a:pt x="76780" y="1277"/>
                  </a:cubicBezTo>
                  <a:lnTo>
                    <a:pt x="73071" y="913"/>
                  </a:lnTo>
                  <a:cubicBezTo>
                    <a:pt x="71795" y="761"/>
                    <a:pt x="70579" y="670"/>
                    <a:pt x="69333" y="609"/>
                  </a:cubicBezTo>
                  <a:cubicBezTo>
                    <a:pt x="68086" y="518"/>
                    <a:pt x="66871" y="366"/>
                    <a:pt x="65624" y="335"/>
                  </a:cubicBezTo>
                  <a:lnTo>
                    <a:pt x="61886" y="153"/>
                  </a:lnTo>
                  <a:cubicBezTo>
                    <a:pt x="60639" y="122"/>
                    <a:pt x="59393" y="62"/>
                    <a:pt x="58177" y="31"/>
                  </a:cubicBezTo>
                  <a:lnTo>
                    <a:pt x="56293" y="1"/>
                  </a:lnTo>
                  <a:close/>
                </a:path>
              </a:pathLst>
            </a:custGeom>
            <a:gradFill>
              <a:gsLst>
                <a:gs pos="0">
                  <a:srgbClr val="B7D6FC"/>
                </a:gs>
                <a:gs pos="100000">
                  <a:srgbClr val="4090F0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2" name="Google Shape;1092;p28"/>
          <p:cNvSpPr/>
          <p:nvPr/>
        </p:nvSpPr>
        <p:spPr>
          <a:xfrm>
            <a:off x="50" y="3812325"/>
            <a:ext cx="9143918" cy="1389172"/>
          </a:xfrm>
          <a:custGeom>
            <a:avLst/>
            <a:gdLst/>
            <a:ahLst/>
            <a:cxnLst/>
            <a:rect l="l" t="t" r="r" b="b"/>
            <a:pathLst>
              <a:path w="284547" h="105460" extrusionOk="0">
                <a:moveTo>
                  <a:pt x="48785" y="1"/>
                </a:moveTo>
                <a:cubicBezTo>
                  <a:pt x="21761" y="1"/>
                  <a:pt x="6223" y="19645"/>
                  <a:pt x="0" y="30534"/>
                </a:cubicBezTo>
                <a:lnTo>
                  <a:pt x="0" y="103346"/>
                </a:lnTo>
                <a:lnTo>
                  <a:pt x="24065" y="103541"/>
                </a:lnTo>
                <a:lnTo>
                  <a:pt x="139704" y="104386"/>
                </a:lnTo>
                <a:lnTo>
                  <a:pt x="171118" y="104614"/>
                </a:lnTo>
                <a:lnTo>
                  <a:pt x="236483" y="105102"/>
                </a:lnTo>
                <a:lnTo>
                  <a:pt x="284547" y="105460"/>
                </a:lnTo>
                <a:lnTo>
                  <a:pt x="284547" y="19543"/>
                </a:lnTo>
                <a:cubicBezTo>
                  <a:pt x="281848" y="18730"/>
                  <a:pt x="279051" y="18242"/>
                  <a:pt x="276222" y="18144"/>
                </a:cubicBezTo>
                <a:cubicBezTo>
                  <a:pt x="275604" y="18112"/>
                  <a:pt x="274986" y="18112"/>
                  <a:pt x="274401" y="18112"/>
                </a:cubicBezTo>
                <a:cubicBezTo>
                  <a:pt x="273913" y="18144"/>
                  <a:pt x="273425" y="18144"/>
                  <a:pt x="272970" y="18177"/>
                </a:cubicBezTo>
                <a:cubicBezTo>
                  <a:pt x="272710" y="18177"/>
                  <a:pt x="272417" y="18209"/>
                  <a:pt x="272157" y="18209"/>
                </a:cubicBezTo>
                <a:cubicBezTo>
                  <a:pt x="271897" y="18242"/>
                  <a:pt x="271604" y="18275"/>
                  <a:pt x="271344" y="18275"/>
                </a:cubicBezTo>
                <a:cubicBezTo>
                  <a:pt x="270758" y="18340"/>
                  <a:pt x="270141" y="18405"/>
                  <a:pt x="269523" y="18502"/>
                </a:cubicBezTo>
                <a:cubicBezTo>
                  <a:pt x="266759" y="18892"/>
                  <a:pt x="263994" y="19510"/>
                  <a:pt x="261328" y="20356"/>
                </a:cubicBezTo>
                <a:cubicBezTo>
                  <a:pt x="260482" y="20616"/>
                  <a:pt x="259637" y="20876"/>
                  <a:pt x="258791" y="21201"/>
                </a:cubicBezTo>
                <a:lnTo>
                  <a:pt x="257751" y="21559"/>
                </a:lnTo>
                <a:cubicBezTo>
                  <a:pt x="257393" y="21689"/>
                  <a:pt x="257035" y="21819"/>
                  <a:pt x="256677" y="21982"/>
                </a:cubicBezTo>
                <a:lnTo>
                  <a:pt x="256255" y="22144"/>
                </a:lnTo>
                <a:lnTo>
                  <a:pt x="256190" y="22177"/>
                </a:lnTo>
                <a:cubicBezTo>
                  <a:pt x="255930" y="22274"/>
                  <a:pt x="255669" y="22372"/>
                  <a:pt x="255377" y="22502"/>
                </a:cubicBezTo>
                <a:lnTo>
                  <a:pt x="254694" y="22762"/>
                </a:lnTo>
                <a:cubicBezTo>
                  <a:pt x="254304" y="22925"/>
                  <a:pt x="253946" y="23087"/>
                  <a:pt x="253523" y="23283"/>
                </a:cubicBezTo>
                <a:cubicBezTo>
                  <a:pt x="244873" y="26990"/>
                  <a:pt x="235962" y="32193"/>
                  <a:pt x="226629" y="37233"/>
                </a:cubicBezTo>
                <a:cubicBezTo>
                  <a:pt x="221296" y="40128"/>
                  <a:pt x="215800" y="42924"/>
                  <a:pt x="210142" y="45363"/>
                </a:cubicBezTo>
                <a:lnTo>
                  <a:pt x="209134" y="45754"/>
                </a:lnTo>
                <a:cubicBezTo>
                  <a:pt x="208971" y="45851"/>
                  <a:pt x="208809" y="45916"/>
                  <a:pt x="208613" y="45981"/>
                </a:cubicBezTo>
                <a:lnTo>
                  <a:pt x="208288" y="46111"/>
                </a:lnTo>
                <a:lnTo>
                  <a:pt x="207540" y="46436"/>
                </a:lnTo>
                <a:lnTo>
                  <a:pt x="207410" y="46469"/>
                </a:lnTo>
                <a:cubicBezTo>
                  <a:pt x="207053" y="46599"/>
                  <a:pt x="206695" y="46762"/>
                  <a:pt x="206337" y="46892"/>
                </a:cubicBezTo>
                <a:cubicBezTo>
                  <a:pt x="204581" y="47510"/>
                  <a:pt x="202760" y="48030"/>
                  <a:pt x="200939" y="48388"/>
                </a:cubicBezTo>
                <a:cubicBezTo>
                  <a:pt x="200711" y="48420"/>
                  <a:pt x="200516" y="48453"/>
                  <a:pt x="200321" y="48485"/>
                </a:cubicBezTo>
                <a:cubicBezTo>
                  <a:pt x="200288" y="48518"/>
                  <a:pt x="200256" y="48518"/>
                  <a:pt x="200223" y="48518"/>
                </a:cubicBezTo>
                <a:lnTo>
                  <a:pt x="200028" y="48550"/>
                </a:lnTo>
                <a:cubicBezTo>
                  <a:pt x="199833" y="48583"/>
                  <a:pt x="199638" y="48615"/>
                  <a:pt x="199410" y="48648"/>
                </a:cubicBezTo>
                <a:cubicBezTo>
                  <a:pt x="196817" y="49041"/>
                  <a:pt x="194204" y="49238"/>
                  <a:pt x="191587" y="49238"/>
                </a:cubicBezTo>
                <a:cubicBezTo>
                  <a:pt x="189446" y="49238"/>
                  <a:pt x="187303" y="49106"/>
                  <a:pt x="185167" y="48843"/>
                </a:cubicBezTo>
                <a:cubicBezTo>
                  <a:pt x="184354" y="48745"/>
                  <a:pt x="183508" y="48648"/>
                  <a:pt x="182695" y="48518"/>
                </a:cubicBezTo>
                <a:lnTo>
                  <a:pt x="182208" y="48453"/>
                </a:lnTo>
                <a:lnTo>
                  <a:pt x="181947" y="48420"/>
                </a:lnTo>
                <a:cubicBezTo>
                  <a:pt x="178370" y="47835"/>
                  <a:pt x="174793" y="47054"/>
                  <a:pt x="171313" y="46079"/>
                </a:cubicBezTo>
                <a:lnTo>
                  <a:pt x="171151" y="46046"/>
                </a:lnTo>
                <a:cubicBezTo>
                  <a:pt x="163216" y="43835"/>
                  <a:pt x="154891" y="40713"/>
                  <a:pt x="146241" y="37006"/>
                </a:cubicBezTo>
                <a:cubicBezTo>
                  <a:pt x="145558" y="36713"/>
                  <a:pt x="144875" y="36420"/>
                  <a:pt x="144160" y="36128"/>
                </a:cubicBezTo>
                <a:cubicBezTo>
                  <a:pt x="142208" y="35250"/>
                  <a:pt x="140225" y="34372"/>
                  <a:pt x="138208" y="33494"/>
                </a:cubicBezTo>
                <a:lnTo>
                  <a:pt x="136192" y="32583"/>
                </a:lnTo>
                <a:cubicBezTo>
                  <a:pt x="120973" y="25656"/>
                  <a:pt x="104941" y="17689"/>
                  <a:pt x="88518" y="10828"/>
                </a:cubicBezTo>
                <a:cubicBezTo>
                  <a:pt x="86730" y="10080"/>
                  <a:pt x="84941" y="9332"/>
                  <a:pt x="83120" y="8616"/>
                </a:cubicBezTo>
                <a:cubicBezTo>
                  <a:pt x="81527" y="7966"/>
                  <a:pt x="79901" y="7348"/>
                  <a:pt x="78275" y="6730"/>
                </a:cubicBezTo>
                <a:cubicBezTo>
                  <a:pt x="77722" y="6502"/>
                  <a:pt x="77169" y="6275"/>
                  <a:pt x="76616" y="6080"/>
                </a:cubicBezTo>
                <a:cubicBezTo>
                  <a:pt x="74795" y="5397"/>
                  <a:pt x="73007" y="4746"/>
                  <a:pt x="71185" y="4096"/>
                </a:cubicBezTo>
                <a:cubicBezTo>
                  <a:pt x="70275" y="3771"/>
                  <a:pt x="69364" y="3478"/>
                  <a:pt x="68454" y="3185"/>
                </a:cubicBezTo>
                <a:lnTo>
                  <a:pt x="67348" y="2860"/>
                </a:lnTo>
                <a:lnTo>
                  <a:pt x="66730" y="2665"/>
                </a:lnTo>
                <a:cubicBezTo>
                  <a:pt x="64909" y="2145"/>
                  <a:pt x="63088" y="1690"/>
                  <a:pt x="61365" y="1332"/>
                </a:cubicBezTo>
                <a:lnTo>
                  <a:pt x="60909" y="1234"/>
                </a:lnTo>
                <a:lnTo>
                  <a:pt x="59804" y="1039"/>
                </a:lnTo>
                <a:cubicBezTo>
                  <a:pt x="55937" y="327"/>
                  <a:pt x="52266" y="1"/>
                  <a:pt x="48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3" name="Google Shape;1093;p28"/>
          <p:cNvGrpSpPr/>
          <p:nvPr/>
        </p:nvGrpSpPr>
        <p:grpSpPr>
          <a:xfrm>
            <a:off x="519375" y="4126350"/>
            <a:ext cx="7929660" cy="761118"/>
            <a:chOff x="207765" y="2625500"/>
            <a:chExt cx="7929660" cy="761118"/>
          </a:xfrm>
        </p:grpSpPr>
        <p:sp>
          <p:nvSpPr>
            <p:cNvPr id="1094" name="Google Shape;1094;p28"/>
            <p:cNvSpPr/>
            <p:nvPr/>
          </p:nvSpPr>
          <p:spPr>
            <a:xfrm>
              <a:off x="4638100" y="2625500"/>
              <a:ext cx="3499325" cy="510400"/>
            </a:xfrm>
            <a:custGeom>
              <a:avLst/>
              <a:gdLst/>
              <a:ahLst/>
              <a:cxnLst/>
              <a:rect l="l" t="t" r="r" b="b"/>
              <a:pathLst>
                <a:path w="139973" h="20416" extrusionOk="0">
                  <a:moveTo>
                    <a:pt x="139942" y="0"/>
                  </a:moveTo>
                  <a:lnTo>
                    <a:pt x="139942" y="11"/>
                  </a:lnTo>
                  <a:lnTo>
                    <a:pt x="139942" y="11"/>
                  </a:lnTo>
                  <a:cubicBezTo>
                    <a:pt x="139952" y="8"/>
                    <a:pt x="139963" y="4"/>
                    <a:pt x="139973" y="0"/>
                  </a:cubicBezTo>
                  <a:close/>
                  <a:moveTo>
                    <a:pt x="139942" y="11"/>
                  </a:moveTo>
                  <a:cubicBezTo>
                    <a:pt x="139435" y="192"/>
                    <a:pt x="138899" y="429"/>
                    <a:pt x="138423" y="608"/>
                  </a:cubicBezTo>
                  <a:cubicBezTo>
                    <a:pt x="132161" y="2918"/>
                    <a:pt x="125808" y="5107"/>
                    <a:pt x="119395" y="6931"/>
                  </a:cubicBezTo>
                  <a:cubicBezTo>
                    <a:pt x="112921" y="8693"/>
                    <a:pt x="106477" y="10365"/>
                    <a:pt x="99881" y="11703"/>
                  </a:cubicBezTo>
                  <a:cubicBezTo>
                    <a:pt x="93346" y="13040"/>
                    <a:pt x="86750" y="14256"/>
                    <a:pt x="80124" y="15198"/>
                  </a:cubicBezTo>
                  <a:cubicBezTo>
                    <a:pt x="73528" y="16140"/>
                    <a:pt x="66871" y="16991"/>
                    <a:pt x="60184" y="17630"/>
                  </a:cubicBezTo>
                  <a:cubicBezTo>
                    <a:pt x="53527" y="18238"/>
                    <a:pt x="46840" y="18754"/>
                    <a:pt x="40153" y="19119"/>
                  </a:cubicBezTo>
                  <a:cubicBezTo>
                    <a:pt x="38481" y="19210"/>
                    <a:pt x="36810" y="19271"/>
                    <a:pt x="35138" y="19332"/>
                  </a:cubicBezTo>
                  <a:cubicBezTo>
                    <a:pt x="33466" y="19423"/>
                    <a:pt x="31794" y="19454"/>
                    <a:pt x="30123" y="19514"/>
                  </a:cubicBezTo>
                  <a:lnTo>
                    <a:pt x="25107" y="19636"/>
                  </a:lnTo>
                  <a:lnTo>
                    <a:pt x="20092" y="19727"/>
                  </a:lnTo>
                  <a:cubicBezTo>
                    <a:pt x="18945" y="19738"/>
                    <a:pt x="17797" y="19743"/>
                    <a:pt x="16648" y="19743"/>
                  </a:cubicBezTo>
                  <a:cubicBezTo>
                    <a:pt x="11101" y="19743"/>
                    <a:pt x="5540" y="19625"/>
                    <a:pt x="1" y="19423"/>
                  </a:cubicBezTo>
                  <a:lnTo>
                    <a:pt x="1" y="19423"/>
                  </a:lnTo>
                  <a:cubicBezTo>
                    <a:pt x="3344" y="19727"/>
                    <a:pt x="6688" y="19909"/>
                    <a:pt x="10031" y="20061"/>
                  </a:cubicBezTo>
                  <a:cubicBezTo>
                    <a:pt x="13375" y="20213"/>
                    <a:pt x="16718" y="20274"/>
                    <a:pt x="20092" y="20365"/>
                  </a:cubicBezTo>
                  <a:cubicBezTo>
                    <a:pt x="22051" y="20401"/>
                    <a:pt x="24030" y="20416"/>
                    <a:pt x="26006" y="20416"/>
                  </a:cubicBezTo>
                  <a:cubicBezTo>
                    <a:pt x="27403" y="20416"/>
                    <a:pt x="28799" y="20408"/>
                    <a:pt x="30183" y="20396"/>
                  </a:cubicBezTo>
                  <a:cubicBezTo>
                    <a:pt x="31855" y="20396"/>
                    <a:pt x="33527" y="20365"/>
                    <a:pt x="35199" y="20335"/>
                  </a:cubicBezTo>
                  <a:cubicBezTo>
                    <a:pt x="36870" y="20274"/>
                    <a:pt x="38542" y="20244"/>
                    <a:pt x="40214" y="20183"/>
                  </a:cubicBezTo>
                  <a:cubicBezTo>
                    <a:pt x="46931" y="19940"/>
                    <a:pt x="53619" y="19575"/>
                    <a:pt x="60306" y="18998"/>
                  </a:cubicBezTo>
                  <a:cubicBezTo>
                    <a:pt x="66993" y="18390"/>
                    <a:pt x="73680" y="17660"/>
                    <a:pt x="80336" y="16718"/>
                  </a:cubicBezTo>
                  <a:lnTo>
                    <a:pt x="85291" y="15958"/>
                  </a:lnTo>
                  <a:cubicBezTo>
                    <a:pt x="86963" y="15684"/>
                    <a:pt x="88604" y="15381"/>
                    <a:pt x="90276" y="15137"/>
                  </a:cubicBezTo>
                  <a:lnTo>
                    <a:pt x="92738" y="14712"/>
                  </a:lnTo>
                  <a:lnTo>
                    <a:pt x="95230" y="14225"/>
                  </a:lnTo>
                  <a:lnTo>
                    <a:pt x="97692" y="13709"/>
                  </a:lnTo>
                  <a:cubicBezTo>
                    <a:pt x="98513" y="13557"/>
                    <a:pt x="99334" y="13405"/>
                    <a:pt x="100154" y="13222"/>
                  </a:cubicBezTo>
                  <a:lnTo>
                    <a:pt x="105109" y="12159"/>
                  </a:lnTo>
                  <a:cubicBezTo>
                    <a:pt x="106720" y="11763"/>
                    <a:pt x="108361" y="11368"/>
                    <a:pt x="110003" y="10973"/>
                  </a:cubicBezTo>
                  <a:lnTo>
                    <a:pt x="112434" y="10365"/>
                  </a:lnTo>
                  <a:lnTo>
                    <a:pt x="114866" y="9727"/>
                  </a:lnTo>
                  <a:lnTo>
                    <a:pt x="117298" y="9028"/>
                  </a:lnTo>
                  <a:cubicBezTo>
                    <a:pt x="118088" y="8815"/>
                    <a:pt x="118939" y="8633"/>
                    <a:pt x="119729" y="8359"/>
                  </a:cubicBezTo>
                  <a:lnTo>
                    <a:pt x="124562" y="6870"/>
                  </a:lnTo>
                  <a:cubicBezTo>
                    <a:pt x="124957" y="6748"/>
                    <a:pt x="125352" y="6657"/>
                    <a:pt x="125778" y="6505"/>
                  </a:cubicBezTo>
                  <a:lnTo>
                    <a:pt x="126933" y="6079"/>
                  </a:lnTo>
                  <a:lnTo>
                    <a:pt x="129334" y="5289"/>
                  </a:lnTo>
                  <a:lnTo>
                    <a:pt x="131735" y="4469"/>
                  </a:lnTo>
                  <a:cubicBezTo>
                    <a:pt x="132526" y="4225"/>
                    <a:pt x="133316" y="3921"/>
                    <a:pt x="134076" y="3617"/>
                  </a:cubicBezTo>
                  <a:cubicBezTo>
                    <a:pt x="135657" y="3010"/>
                    <a:pt x="137237" y="2432"/>
                    <a:pt x="138787" y="1794"/>
                  </a:cubicBezTo>
                  <a:lnTo>
                    <a:pt x="139942" y="1338"/>
                  </a:lnTo>
                  <a:lnTo>
                    <a:pt x="139942" y="11"/>
                  </a:lnTo>
                  <a:close/>
                </a:path>
              </a:pathLst>
            </a:custGeom>
            <a:gradFill>
              <a:gsLst>
                <a:gs pos="0">
                  <a:srgbClr val="B7D6FC"/>
                </a:gs>
                <a:gs pos="100000">
                  <a:srgbClr val="4090F0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8"/>
            <p:cNvSpPr/>
            <p:nvPr/>
          </p:nvSpPr>
          <p:spPr>
            <a:xfrm rot="227061">
              <a:off x="214666" y="2850032"/>
              <a:ext cx="4965053" cy="373143"/>
            </a:xfrm>
            <a:custGeom>
              <a:avLst/>
              <a:gdLst/>
              <a:ahLst/>
              <a:cxnLst/>
              <a:rect l="l" t="t" r="r" b="b"/>
              <a:pathLst>
                <a:path w="198606" h="14926" extrusionOk="0">
                  <a:moveTo>
                    <a:pt x="213" y="6529"/>
                  </a:moveTo>
                  <a:cubicBezTo>
                    <a:pt x="142" y="6542"/>
                    <a:pt x="71" y="6554"/>
                    <a:pt x="0" y="6566"/>
                  </a:cubicBezTo>
                  <a:lnTo>
                    <a:pt x="213" y="6566"/>
                  </a:lnTo>
                  <a:lnTo>
                    <a:pt x="213" y="6529"/>
                  </a:lnTo>
                  <a:close/>
                  <a:moveTo>
                    <a:pt x="50730" y="1"/>
                  </a:moveTo>
                  <a:cubicBezTo>
                    <a:pt x="45746" y="62"/>
                    <a:pt x="40761" y="305"/>
                    <a:pt x="35776" y="639"/>
                  </a:cubicBezTo>
                  <a:cubicBezTo>
                    <a:pt x="30821" y="1034"/>
                    <a:pt x="25867" y="1521"/>
                    <a:pt x="20943" y="2159"/>
                  </a:cubicBezTo>
                  <a:cubicBezTo>
                    <a:pt x="13982" y="3071"/>
                    <a:pt x="7052" y="4165"/>
                    <a:pt x="213" y="5533"/>
                  </a:cubicBezTo>
                  <a:lnTo>
                    <a:pt x="213" y="6529"/>
                  </a:lnTo>
                  <a:lnTo>
                    <a:pt x="213" y="6529"/>
                  </a:lnTo>
                  <a:cubicBezTo>
                    <a:pt x="7102" y="5330"/>
                    <a:pt x="13992" y="4339"/>
                    <a:pt x="20912" y="3527"/>
                  </a:cubicBezTo>
                  <a:cubicBezTo>
                    <a:pt x="25836" y="3010"/>
                    <a:pt x="30791" y="2554"/>
                    <a:pt x="35715" y="2220"/>
                  </a:cubicBezTo>
                  <a:cubicBezTo>
                    <a:pt x="40669" y="1916"/>
                    <a:pt x="45594" y="1703"/>
                    <a:pt x="50578" y="1703"/>
                  </a:cubicBezTo>
                  <a:cubicBezTo>
                    <a:pt x="51825" y="1703"/>
                    <a:pt x="53041" y="1703"/>
                    <a:pt x="54287" y="1764"/>
                  </a:cubicBezTo>
                  <a:lnTo>
                    <a:pt x="56171" y="1764"/>
                  </a:lnTo>
                  <a:lnTo>
                    <a:pt x="58025" y="1794"/>
                  </a:lnTo>
                  <a:cubicBezTo>
                    <a:pt x="59272" y="1825"/>
                    <a:pt x="60487" y="1855"/>
                    <a:pt x="61734" y="1916"/>
                  </a:cubicBezTo>
                  <a:lnTo>
                    <a:pt x="65472" y="2098"/>
                  </a:lnTo>
                  <a:cubicBezTo>
                    <a:pt x="66719" y="2129"/>
                    <a:pt x="67934" y="2280"/>
                    <a:pt x="69150" y="2372"/>
                  </a:cubicBezTo>
                  <a:cubicBezTo>
                    <a:pt x="70366" y="2463"/>
                    <a:pt x="71612" y="2554"/>
                    <a:pt x="72828" y="2706"/>
                  </a:cubicBezTo>
                  <a:lnTo>
                    <a:pt x="76536" y="3132"/>
                  </a:lnTo>
                  <a:cubicBezTo>
                    <a:pt x="77752" y="3284"/>
                    <a:pt x="78998" y="3436"/>
                    <a:pt x="80214" y="3587"/>
                  </a:cubicBezTo>
                  <a:cubicBezTo>
                    <a:pt x="90062" y="4803"/>
                    <a:pt x="99850" y="6323"/>
                    <a:pt x="109698" y="7873"/>
                  </a:cubicBezTo>
                  <a:lnTo>
                    <a:pt x="124379" y="10275"/>
                  </a:lnTo>
                  <a:cubicBezTo>
                    <a:pt x="126872" y="10670"/>
                    <a:pt x="129303" y="11065"/>
                    <a:pt x="131765" y="11430"/>
                  </a:cubicBezTo>
                  <a:cubicBezTo>
                    <a:pt x="134227" y="11825"/>
                    <a:pt x="136659" y="12189"/>
                    <a:pt x="139121" y="12554"/>
                  </a:cubicBezTo>
                  <a:lnTo>
                    <a:pt x="142829" y="13071"/>
                  </a:lnTo>
                  <a:lnTo>
                    <a:pt x="146538" y="13527"/>
                  </a:lnTo>
                  <a:cubicBezTo>
                    <a:pt x="147784" y="13679"/>
                    <a:pt x="149000" y="13831"/>
                    <a:pt x="150276" y="13952"/>
                  </a:cubicBezTo>
                  <a:lnTo>
                    <a:pt x="153985" y="14287"/>
                  </a:lnTo>
                  <a:cubicBezTo>
                    <a:pt x="158970" y="14743"/>
                    <a:pt x="163954" y="14925"/>
                    <a:pt x="168939" y="14925"/>
                  </a:cubicBezTo>
                  <a:cubicBezTo>
                    <a:pt x="178879" y="14895"/>
                    <a:pt x="188818" y="13861"/>
                    <a:pt x="198606" y="11946"/>
                  </a:cubicBezTo>
                  <a:lnTo>
                    <a:pt x="198606" y="11946"/>
                  </a:lnTo>
                  <a:lnTo>
                    <a:pt x="191219" y="12949"/>
                  </a:lnTo>
                  <a:lnTo>
                    <a:pt x="183803" y="13679"/>
                  </a:lnTo>
                  <a:cubicBezTo>
                    <a:pt x="181341" y="13800"/>
                    <a:pt x="178879" y="13952"/>
                    <a:pt x="176356" y="14074"/>
                  </a:cubicBezTo>
                  <a:lnTo>
                    <a:pt x="169882" y="14074"/>
                  </a:lnTo>
                  <a:lnTo>
                    <a:pt x="168970" y="14013"/>
                  </a:lnTo>
                  <a:cubicBezTo>
                    <a:pt x="159061" y="13831"/>
                    <a:pt x="149213" y="12615"/>
                    <a:pt x="139395" y="11126"/>
                  </a:cubicBezTo>
                  <a:cubicBezTo>
                    <a:pt x="129607" y="9575"/>
                    <a:pt x="119820" y="7812"/>
                    <a:pt x="110032" y="6141"/>
                  </a:cubicBezTo>
                  <a:cubicBezTo>
                    <a:pt x="107601" y="5746"/>
                    <a:pt x="105139" y="5320"/>
                    <a:pt x="102677" y="4925"/>
                  </a:cubicBezTo>
                  <a:cubicBezTo>
                    <a:pt x="100184" y="4560"/>
                    <a:pt x="97753" y="4135"/>
                    <a:pt x="95291" y="3800"/>
                  </a:cubicBezTo>
                  <a:lnTo>
                    <a:pt x="87904" y="2736"/>
                  </a:lnTo>
                  <a:lnTo>
                    <a:pt x="80518" y="1733"/>
                  </a:lnTo>
                  <a:cubicBezTo>
                    <a:pt x="79242" y="1581"/>
                    <a:pt x="78026" y="1399"/>
                    <a:pt x="76780" y="1277"/>
                  </a:cubicBezTo>
                  <a:lnTo>
                    <a:pt x="73071" y="913"/>
                  </a:lnTo>
                  <a:cubicBezTo>
                    <a:pt x="71795" y="761"/>
                    <a:pt x="70579" y="670"/>
                    <a:pt x="69333" y="609"/>
                  </a:cubicBezTo>
                  <a:cubicBezTo>
                    <a:pt x="68086" y="518"/>
                    <a:pt x="66871" y="366"/>
                    <a:pt x="65624" y="335"/>
                  </a:cubicBezTo>
                  <a:lnTo>
                    <a:pt x="61886" y="153"/>
                  </a:lnTo>
                  <a:cubicBezTo>
                    <a:pt x="60639" y="122"/>
                    <a:pt x="59393" y="62"/>
                    <a:pt x="58177" y="31"/>
                  </a:cubicBezTo>
                  <a:lnTo>
                    <a:pt x="56293" y="1"/>
                  </a:lnTo>
                  <a:close/>
                </a:path>
              </a:pathLst>
            </a:custGeom>
            <a:gradFill>
              <a:gsLst>
                <a:gs pos="0">
                  <a:srgbClr val="B7D6FC"/>
                </a:gs>
                <a:gs pos="100000">
                  <a:srgbClr val="4090F0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28"/>
          <p:cNvSpPr/>
          <p:nvPr/>
        </p:nvSpPr>
        <p:spPr>
          <a:xfrm flipH="1">
            <a:off x="57" y="4042324"/>
            <a:ext cx="9143918" cy="1159269"/>
          </a:xfrm>
          <a:custGeom>
            <a:avLst/>
            <a:gdLst/>
            <a:ahLst/>
            <a:cxnLst/>
            <a:rect l="l" t="t" r="r" b="b"/>
            <a:pathLst>
              <a:path w="284547" h="105460" extrusionOk="0">
                <a:moveTo>
                  <a:pt x="48785" y="1"/>
                </a:moveTo>
                <a:cubicBezTo>
                  <a:pt x="21761" y="1"/>
                  <a:pt x="6223" y="19645"/>
                  <a:pt x="0" y="30534"/>
                </a:cubicBezTo>
                <a:lnTo>
                  <a:pt x="0" y="103346"/>
                </a:lnTo>
                <a:lnTo>
                  <a:pt x="24065" y="103541"/>
                </a:lnTo>
                <a:lnTo>
                  <a:pt x="139704" y="104386"/>
                </a:lnTo>
                <a:lnTo>
                  <a:pt x="171118" y="104614"/>
                </a:lnTo>
                <a:lnTo>
                  <a:pt x="236483" y="105102"/>
                </a:lnTo>
                <a:lnTo>
                  <a:pt x="284547" y="105460"/>
                </a:lnTo>
                <a:lnTo>
                  <a:pt x="284547" y="19543"/>
                </a:lnTo>
                <a:cubicBezTo>
                  <a:pt x="281848" y="18730"/>
                  <a:pt x="279051" y="18242"/>
                  <a:pt x="276222" y="18144"/>
                </a:cubicBezTo>
                <a:cubicBezTo>
                  <a:pt x="275604" y="18112"/>
                  <a:pt x="274986" y="18112"/>
                  <a:pt x="274401" y="18112"/>
                </a:cubicBezTo>
                <a:cubicBezTo>
                  <a:pt x="273913" y="18144"/>
                  <a:pt x="273425" y="18144"/>
                  <a:pt x="272970" y="18177"/>
                </a:cubicBezTo>
                <a:cubicBezTo>
                  <a:pt x="272710" y="18177"/>
                  <a:pt x="272417" y="18209"/>
                  <a:pt x="272157" y="18209"/>
                </a:cubicBezTo>
                <a:cubicBezTo>
                  <a:pt x="271897" y="18242"/>
                  <a:pt x="271604" y="18275"/>
                  <a:pt x="271344" y="18275"/>
                </a:cubicBezTo>
                <a:cubicBezTo>
                  <a:pt x="270758" y="18340"/>
                  <a:pt x="270141" y="18405"/>
                  <a:pt x="269523" y="18502"/>
                </a:cubicBezTo>
                <a:cubicBezTo>
                  <a:pt x="266759" y="18892"/>
                  <a:pt x="263994" y="19510"/>
                  <a:pt x="261328" y="20356"/>
                </a:cubicBezTo>
                <a:cubicBezTo>
                  <a:pt x="260482" y="20616"/>
                  <a:pt x="259637" y="20876"/>
                  <a:pt x="258791" y="21201"/>
                </a:cubicBezTo>
                <a:lnTo>
                  <a:pt x="257751" y="21559"/>
                </a:lnTo>
                <a:cubicBezTo>
                  <a:pt x="257393" y="21689"/>
                  <a:pt x="257035" y="21819"/>
                  <a:pt x="256677" y="21982"/>
                </a:cubicBezTo>
                <a:lnTo>
                  <a:pt x="256255" y="22144"/>
                </a:lnTo>
                <a:lnTo>
                  <a:pt x="256190" y="22177"/>
                </a:lnTo>
                <a:cubicBezTo>
                  <a:pt x="255930" y="22274"/>
                  <a:pt x="255669" y="22372"/>
                  <a:pt x="255377" y="22502"/>
                </a:cubicBezTo>
                <a:lnTo>
                  <a:pt x="254694" y="22762"/>
                </a:lnTo>
                <a:cubicBezTo>
                  <a:pt x="254304" y="22925"/>
                  <a:pt x="253946" y="23087"/>
                  <a:pt x="253523" y="23283"/>
                </a:cubicBezTo>
                <a:cubicBezTo>
                  <a:pt x="244873" y="26990"/>
                  <a:pt x="235962" y="32193"/>
                  <a:pt x="226629" y="37233"/>
                </a:cubicBezTo>
                <a:cubicBezTo>
                  <a:pt x="221296" y="40128"/>
                  <a:pt x="215800" y="42924"/>
                  <a:pt x="210142" y="45363"/>
                </a:cubicBezTo>
                <a:lnTo>
                  <a:pt x="209134" y="45754"/>
                </a:lnTo>
                <a:cubicBezTo>
                  <a:pt x="208971" y="45851"/>
                  <a:pt x="208809" y="45916"/>
                  <a:pt x="208613" y="45981"/>
                </a:cubicBezTo>
                <a:lnTo>
                  <a:pt x="208288" y="46111"/>
                </a:lnTo>
                <a:lnTo>
                  <a:pt x="207540" y="46436"/>
                </a:lnTo>
                <a:lnTo>
                  <a:pt x="207410" y="46469"/>
                </a:lnTo>
                <a:cubicBezTo>
                  <a:pt x="207053" y="46599"/>
                  <a:pt x="206695" y="46762"/>
                  <a:pt x="206337" y="46892"/>
                </a:cubicBezTo>
                <a:cubicBezTo>
                  <a:pt x="204581" y="47510"/>
                  <a:pt x="202760" y="48030"/>
                  <a:pt x="200939" y="48388"/>
                </a:cubicBezTo>
                <a:cubicBezTo>
                  <a:pt x="200711" y="48420"/>
                  <a:pt x="200516" y="48453"/>
                  <a:pt x="200321" y="48485"/>
                </a:cubicBezTo>
                <a:cubicBezTo>
                  <a:pt x="200288" y="48518"/>
                  <a:pt x="200256" y="48518"/>
                  <a:pt x="200223" y="48518"/>
                </a:cubicBezTo>
                <a:lnTo>
                  <a:pt x="200028" y="48550"/>
                </a:lnTo>
                <a:cubicBezTo>
                  <a:pt x="199833" y="48583"/>
                  <a:pt x="199638" y="48615"/>
                  <a:pt x="199410" y="48648"/>
                </a:cubicBezTo>
                <a:cubicBezTo>
                  <a:pt x="196817" y="49041"/>
                  <a:pt x="194204" y="49238"/>
                  <a:pt x="191587" y="49238"/>
                </a:cubicBezTo>
                <a:cubicBezTo>
                  <a:pt x="189446" y="49238"/>
                  <a:pt x="187303" y="49106"/>
                  <a:pt x="185167" y="48843"/>
                </a:cubicBezTo>
                <a:cubicBezTo>
                  <a:pt x="184354" y="48745"/>
                  <a:pt x="183508" y="48648"/>
                  <a:pt x="182695" y="48518"/>
                </a:cubicBezTo>
                <a:lnTo>
                  <a:pt x="182208" y="48453"/>
                </a:lnTo>
                <a:lnTo>
                  <a:pt x="181947" y="48420"/>
                </a:lnTo>
                <a:cubicBezTo>
                  <a:pt x="178370" y="47835"/>
                  <a:pt x="174793" y="47054"/>
                  <a:pt x="171313" y="46079"/>
                </a:cubicBezTo>
                <a:lnTo>
                  <a:pt x="171151" y="46046"/>
                </a:lnTo>
                <a:cubicBezTo>
                  <a:pt x="163216" y="43835"/>
                  <a:pt x="154891" y="40713"/>
                  <a:pt x="146241" y="37006"/>
                </a:cubicBezTo>
                <a:cubicBezTo>
                  <a:pt x="145558" y="36713"/>
                  <a:pt x="144875" y="36420"/>
                  <a:pt x="144160" y="36128"/>
                </a:cubicBezTo>
                <a:cubicBezTo>
                  <a:pt x="142208" y="35250"/>
                  <a:pt x="140225" y="34372"/>
                  <a:pt x="138208" y="33494"/>
                </a:cubicBezTo>
                <a:lnTo>
                  <a:pt x="136192" y="32583"/>
                </a:lnTo>
                <a:cubicBezTo>
                  <a:pt x="120973" y="25656"/>
                  <a:pt x="104941" y="17689"/>
                  <a:pt x="88518" y="10828"/>
                </a:cubicBezTo>
                <a:cubicBezTo>
                  <a:pt x="86730" y="10080"/>
                  <a:pt x="84941" y="9332"/>
                  <a:pt x="83120" y="8616"/>
                </a:cubicBezTo>
                <a:cubicBezTo>
                  <a:pt x="81527" y="7966"/>
                  <a:pt x="79901" y="7348"/>
                  <a:pt x="78275" y="6730"/>
                </a:cubicBezTo>
                <a:cubicBezTo>
                  <a:pt x="77722" y="6502"/>
                  <a:pt x="77169" y="6275"/>
                  <a:pt x="76616" y="6080"/>
                </a:cubicBezTo>
                <a:cubicBezTo>
                  <a:pt x="74795" y="5397"/>
                  <a:pt x="73007" y="4746"/>
                  <a:pt x="71185" y="4096"/>
                </a:cubicBezTo>
                <a:cubicBezTo>
                  <a:pt x="70275" y="3771"/>
                  <a:pt x="69364" y="3478"/>
                  <a:pt x="68454" y="3185"/>
                </a:cubicBezTo>
                <a:lnTo>
                  <a:pt x="67348" y="2860"/>
                </a:lnTo>
                <a:lnTo>
                  <a:pt x="66730" y="2665"/>
                </a:lnTo>
                <a:cubicBezTo>
                  <a:pt x="64909" y="2145"/>
                  <a:pt x="63088" y="1690"/>
                  <a:pt x="61365" y="1332"/>
                </a:cubicBezTo>
                <a:lnTo>
                  <a:pt x="60909" y="1234"/>
                </a:lnTo>
                <a:lnTo>
                  <a:pt x="59804" y="1039"/>
                </a:lnTo>
                <a:cubicBezTo>
                  <a:pt x="55937" y="327"/>
                  <a:pt x="52266" y="1"/>
                  <a:pt x="487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7" name="Google Shape;1097;p28"/>
          <p:cNvGrpSpPr/>
          <p:nvPr/>
        </p:nvGrpSpPr>
        <p:grpSpPr>
          <a:xfrm flipH="1">
            <a:off x="519375" y="4298750"/>
            <a:ext cx="7929660" cy="844743"/>
            <a:chOff x="207765" y="2778825"/>
            <a:chExt cx="7929660" cy="844743"/>
          </a:xfrm>
        </p:grpSpPr>
        <p:sp>
          <p:nvSpPr>
            <p:cNvPr id="1098" name="Google Shape;1098;p28"/>
            <p:cNvSpPr/>
            <p:nvPr/>
          </p:nvSpPr>
          <p:spPr>
            <a:xfrm>
              <a:off x="4638100" y="2778825"/>
              <a:ext cx="3499325" cy="510400"/>
            </a:xfrm>
            <a:custGeom>
              <a:avLst/>
              <a:gdLst/>
              <a:ahLst/>
              <a:cxnLst/>
              <a:rect l="l" t="t" r="r" b="b"/>
              <a:pathLst>
                <a:path w="139973" h="20416" extrusionOk="0">
                  <a:moveTo>
                    <a:pt x="139942" y="0"/>
                  </a:moveTo>
                  <a:lnTo>
                    <a:pt x="139942" y="11"/>
                  </a:lnTo>
                  <a:lnTo>
                    <a:pt x="139942" y="11"/>
                  </a:lnTo>
                  <a:cubicBezTo>
                    <a:pt x="139952" y="8"/>
                    <a:pt x="139963" y="4"/>
                    <a:pt x="139973" y="0"/>
                  </a:cubicBezTo>
                  <a:close/>
                  <a:moveTo>
                    <a:pt x="139942" y="11"/>
                  </a:moveTo>
                  <a:cubicBezTo>
                    <a:pt x="139435" y="192"/>
                    <a:pt x="138899" y="429"/>
                    <a:pt x="138423" y="608"/>
                  </a:cubicBezTo>
                  <a:cubicBezTo>
                    <a:pt x="132161" y="2918"/>
                    <a:pt x="125808" y="5107"/>
                    <a:pt x="119395" y="6931"/>
                  </a:cubicBezTo>
                  <a:cubicBezTo>
                    <a:pt x="112921" y="8693"/>
                    <a:pt x="106477" y="10365"/>
                    <a:pt x="99881" y="11703"/>
                  </a:cubicBezTo>
                  <a:cubicBezTo>
                    <a:pt x="93346" y="13040"/>
                    <a:pt x="86750" y="14256"/>
                    <a:pt x="80124" y="15198"/>
                  </a:cubicBezTo>
                  <a:cubicBezTo>
                    <a:pt x="73528" y="16140"/>
                    <a:pt x="66871" y="16991"/>
                    <a:pt x="60184" y="17630"/>
                  </a:cubicBezTo>
                  <a:cubicBezTo>
                    <a:pt x="53527" y="18238"/>
                    <a:pt x="46840" y="18754"/>
                    <a:pt x="40153" y="19119"/>
                  </a:cubicBezTo>
                  <a:cubicBezTo>
                    <a:pt x="38481" y="19210"/>
                    <a:pt x="36810" y="19271"/>
                    <a:pt x="35138" y="19332"/>
                  </a:cubicBezTo>
                  <a:cubicBezTo>
                    <a:pt x="33466" y="19423"/>
                    <a:pt x="31794" y="19454"/>
                    <a:pt x="30123" y="19514"/>
                  </a:cubicBezTo>
                  <a:lnTo>
                    <a:pt x="25107" y="19636"/>
                  </a:lnTo>
                  <a:lnTo>
                    <a:pt x="20092" y="19727"/>
                  </a:lnTo>
                  <a:cubicBezTo>
                    <a:pt x="18945" y="19738"/>
                    <a:pt x="17797" y="19743"/>
                    <a:pt x="16648" y="19743"/>
                  </a:cubicBezTo>
                  <a:cubicBezTo>
                    <a:pt x="11101" y="19743"/>
                    <a:pt x="5540" y="19625"/>
                    <a:pt x="1" y="19423"/>
                  </a:cubicBezTo>
                  <a:lnTo>
                    <a:pt x="1" y="19423"/>
                  </a:lnTo>
                  <a:cubicBezTo>
                    <a:pt x="3344" y="19727"/>
                    <a:pt x="6688" y="19909"/>
                    <a:pt x="10031" y="20061"/>
                  </a:cubicBezTo>
                  <a:cubicBezTo>
                    <a:pt x="13375" y="20213"/>
                    <a:pt x="16718" y="20274"/>
                    <a:pt x="20092" y="20365"/>
                  </a:cubicBezTo>
                  <a:cubicBezTo>
                    <a:pt x="22051" y="20401"/>
                    <a:pt x="24030" y="20416"/>
                    <a:pt x="26006" y="20416"/>
                  </a:cubicBezTo>
                  <a:cubicBezTo>
                    <a:pt x="27403" y="20416"/>
                    <a:pt x="28799" y="20408"/>
                    <a:pt x="30183" y="20396"/>
                  </a:cubicBezTo>
                  <a:cubicBezTo>
                    <a:pt x="31855" y="20396"/>
                    <a:pt x="33527" y="20365"/>
                    <a:pt x="35199" y="20335"/>
                  </a:cubicBezTo>
                  <a:cubicBezTo>
                    <a:pt x="36870" y="20274"/>
                    <a:pt x="38542" y="20244"/>
                    <a:pt x="40214" y="20183"/>
                  </a:cubicBezTo>
                  <a:cubicBezTo>
                    <a:pt x="46931" y="19940"/>
                    <a:pt x="53619" y="19575"/>
                    <a:pt x="60306" y="18998"/>
                  </a:cubicBezTo>
                  <a:cubicBezTo>
                    <a:pt x="66993" y="18390"/>
                    <a:pt x="73680" y="17660"/>
                    <a:pt x="80336" y="16718"/>
                  </a:cubicBezTo>
                  <a:lnTo>
                    <a:pt x="85291" y="15958"/>
                  </a:lnTo>
                  <a:cubicBezTo>
                    <a:pt x="86963" y="15684"/>
                    <a:pt x="88604" y="15381"/>
                    <a:pt x="90276" y="15137"/>
                  </a:cubicBezTo>
                  <a:lnTo>
                    <a:pt x="92738" y="14712"/>
                  </a:lnTo>
                  <a:lnTo>
                    <a:pt x="95230" y="14225"/>
                  </a:lnTo>
                  <a:lnTo>
                    <a:pt x="97692" y="13709"/>
                  </a:lnTo>
                  <a:cubicBezTo>
                    <a:pt x="98513" y="13557"/>
                    <a:pt x="99334" y="13405"/>
                    <a:pt x="100154" y="13222"/>
                  </a:cubicBezTo>
                  <a:lnTo>
                    <a:pt x="105109" y="12159"/>
                  </a:lnTo>
                  <a:cubicBezTo>
                    <a:pt x="106720" y="11763"/>
                    <a:pt x="108361" y="11368"/>
                    <a:pt x="110003" y="10973"/>
                  </a:cubicBezTo>
                  <a:lnTo>
                    <a:pt x="112434" y="10365"/>
                  </a:lnTo>
                  <a:lnTo>
                    <a:pt x="114866" y="9727"/>
                  </a:lnTo>
                  <a:lnTo>
                    <a:pt x="117298" y="9028"/>
                  </a:lnTo>
                  <a:cubicBezTo>
                    <a:pt x="118088" y="8815"/>
                    <a:pt x="118939" y="8633"/>
                    <a:pt x="119729" y="8359"/>
                  </a:cubicBezTo>
                  <a:lnTo>
                    <a:pt x="124562" y="6870"/>
                  </a:lnTo>
                  <a:cubicBezTo>
                    <a:pt x="124957" y="6748"/>
                    <a:pt x="125352" y="6657"/>
                    <a:pt x="125778" y="6505"/>
                  </a:cubicBezTo>
                  <a:lnTo>
                    <a:pt x="126933" y="6079"/>
                  </a:lnTo>
                  <a:lnTo>
                    <a:pt x="129334" y="5289"/>
                  </a:lnTo>
                  <a:lnTo>
                    <a:pt x="131735" y="4469"/>
                  </a:lnTo>
                  <a:cubicBezTo>
                    <a:pt x="132526" y="4225"/>
                    <a:pt x="133316" y="3921"/>
                    <a:pt x="134076" y="3617"/>
                  </a:cubicBezTo>
                  <a:cubicBezTo>
                    <a:pt x="135657" y="3010"/>
                    <a:pt x="137237" y="2432"/>
                    <a:pt x="138787" y="1794"/>
                  </a:cubicBezTo>
                  <a:lnTo>
                    <a:pt x="139942" y="1338"/>
                  </a:lnTo>
                  <a:lnTo>
                    <a:pt x="139942" y="11"/>
                  </a:lnTo>
                  <a:close/>
                </a:path>
              </a:pathLst>
            </a:custGeom>
            <a:gradFill>
              <a:gsLst>
                <a:gs pos="0">
                  <a:srgbClr val="B7D6FC"/>
                </a:gs>
                <a:gs pos="100000">
                  <a:srgbClr val="4090F0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8"/>
            <p:cNvSpPr/>
            <p:nvPr/>
          </p:nvSpPr>
          <p:spPr>
            <a:xfrm rot="227061">
              <a:off x="214666" y="3086982"/>
              <a:ext cx="4965053" cy="373143"/>
            </a:xfrm>
            <a:custGeom>
              <a:avLst/>
              <a:gdLst/>
              <a:ahLst/>
              <a:cxnLst/>
              <a:rect l="l" t="t" r="r" b="b"/>
              <a:pathLst>
                <a:path w="198606" h="14926" extrusionOk="0">
                  <a:moveTo>
                    <a:pt x="213" y="6529"/>
                  </a:moveTo>
                  <a:cubicBezTo>
                    <a:pt x="142" y="6542"/>
                    <a:pt x="71" y="6554"/>
                    <a:pt x="0" y="6566"/>
                  </a:cubicBezTo>
                  <a:lnTo>
                    <a:pt x="213" y="6566"/>
                  </a:lnTo>
                  <a:lnTo>
                    <a:pt x="213" y="6529"/>
                  </a:lnTo>
                  <a:close/>
                  <a:moveTo>
                    <a:pt x="50730" y="1"/>
                  </a:moveTo>
                  <a:cubicBezTo>
                    <a:pt x="45746" y="62"/>
                    <a:pt x="40761" y="305"/>
                    <a:pt x="35776" y="639"/>
                  </a:cubicBezTo>
                  <a:cubicBezTo>
                    <a:pt x="30821" y="1034"/>
                    <a:pt x="25867" y="1521"/>
                    <a:pt x="20943" y="2159"/>
                  </a:cubicBezTo>
                  <a:cubicBezTo>
                    <a:pt x="13982" y="3071"/>
                    <a:pt x="7052" y="4165"/>
                    <a:pt x="213" y="5533"/>
                  </a:cubicBezTo>
                  <a:lnTo>
                    <a:pt x="213" y="6529"/>
                  </a:lnTo>
                  <a:lnTo>
                    <a:pt x="213" y="6529"/>
                  </a:lnTo>
                  <a:cubicBezTo>
                    <a:pt x="7102" y="5330"/>
                    <a:pt x="13992" y="4339"/>
                    <a:pt x="20912" y="3527"/>
                  </a:cubicBezTo>
                  <a:cubicBezTo>
                    <a:pt x="25836" y="3010"/>
                    <a:pt x="30791" y="2554"/>
                    <a:pt x="35715" y="2220"/>
                  </a:cubicBezTo>
                  <a:cubicBezTo>
                    <a:pt x="40669" y="1916"/>
                    <a:pt x="45594" y="1703"/>
                    <a:pt x="50578" y="1703"/>
                  </a:cubicBezTo>
                  <a:cubicBezTo>
                    <a:pt x="51825" y="1703"/>
                    <a:pt x="53041" y="1703"/>
                    <a:pt x="54287" y="1764"/>
                  </a:cubicBezTo>
                  <a:lnTo>
                    <a:pt x="56171" y="1764"/>
                  </a:lnTo>
                  <a:lnTo>
                    <a:pt x="58025" y="1794"/>
                  </a:lnTo>
                  <a:cubicBezTo>
                    <a:pt x="59272" y="1825"/>
                    <a:pt x="60487" y="1855"/>
                    <a:pt x="61734" y="1916"/>
                  </a:cubicBezTo>
                  <a:lnTo>
                    <a:pt x="65472" y="2098"/>
                  </a:lnTo>
                  <a:cubicBezTo>
                    <a:pt x="66719" y="2129"/>
                    <a:pt x="67934" y="2280"/>
                    <a:pt x="69150" y="2372"/>
                  </a:cubicBezTo>
                  <a:cubicBezTo>
                    <a:pt x="70366" y="2463"/>
                    <a:pt x="71612" y="2554"/>
                    <a:pt x="72828" y="2706"/>
                  </a:cubicBezTo>
                  <a:lnTo>
                    <a:pt x="76536" y="3132"/>
                  </a:lnTo>
                  <a:cubicBezTo>
                    <a:pt x="77752" y="3284"/>
                    <a:pt x="78998" y="3436"/>
                    <a:pt x="80214" y="3587"/>
                  </a:cubicBezTo>
                  <a:cubicBezTo>
                    <a:pt x="90062" y="4803"/>
                    <a:pt x="99850" y="6323"/>
                    <a:pt x="109698" y="7873"/>
                  </a:cubicBezTo>
                  <a:lnTo>
                    <a:pt x="124379" y="10275"/>
                  </a:lnTo>
                  <a:cubicBezTo>
                    <a:pt x="126872" y="10670"/>
                    <a:pt x="129303" y="11065"/>
                    <a:pt x="131765" y="11430"/>
                  </a:cubicBezTo>
                  <a:cubicBezTo>
                    <a:pt x="134227" y="11825"/>
                    <a:pt x="136659" y="12189"/>
                    <a:pt x="139121" y="12554"/>
                  </a:cubicBezTo>
                  <a:lnTo>
                    <a:pt x="142829" y="13071"/>
                  </a:lnTo>
                  <a:lnTo>
                    <a:pt x="146538" y="13527"/>
                  </a:lnTo>
                  <a:cubicBezTo>
                    <a:pt x="147784" y="13679"/>
                    <a:pt x="149000" y="13831"/>
                    <a:pt x="150276" y="13952"/>
                  </a:cubicBezTo>
                  <a:lnTo>
                    <a:pt x="153985" y="14287"/>
                  </a:lnTo>
                  <a:cubicBezTo>
                    <a:pt x="158970" y="14743"/>
                    <a:pt x="163954" y="14925"/>
                    <a:pt x="168939" y="14925"/>
                  </a:cubicBezTo>
                  <a:cubicBezTo>
                    <a:pt x="178879" y="14895"/>
                    <a:pt x="188818" y="13861"/>
                    <a:pt x="198606" y="11946"/>
                  </a:cubicBezTo>
                  <a:lnTo>
                    <a:pt x="198606" y="11946"/>
                  </a:lnTo>
                  <a:lnTo>
                    <a:pt x="191219" y="12949"/>
                  </a:lnTo>
                  <a:lnTo>
                    <a:pt x="183803" y="13679"/>
                  </a:lnTo>
                  <a:cubicBezTo>
                    <a:pt x="181341" y="13800"/>
                    <a:pt x="178879" y="13952"/>
                    <a:pt x="176356" y="14074"/>
                  </a:cubicBezTo>
                  <a:lnTo>
                    <a:pt x="169882" y="14074"/>
                  </a:lnTo>
                  <a:lnTo>
                    <a:pt x="168970" y="14013"/>
                  </a:lnTo>
                  <a:cubicBezTo>
                    <a:pt x="159061" y="13831"/>
                    <a:pt x="149213" y="12615"/>
                    <a:pt x="139395" y="11126"/>
                  </a:cubicBezTo>
                  <a:cubicBezTo>
                    <a:pt x="129607" y="9575"/>
                    <a:pt x="119820" y="7812"/>
                    <a:pt x="110032" y="6141"/>
                  </a:cubicBezTo>
                  <a:cubicBezTo>
                    <a:pt x="107601" y="5746"/>
                    <a:pt x="105139" y="5320"/>
                    <a:pt x="102677" y="4925"/>
                  </a:cubicBezTo>
                  <a:cubicBezTo>
                    <a:pt x="100184" y="4560"/>
                    <a:pt x="97753" y="4135"/>
                    <a:pt x="95291" y="3800"/>
                  </a:cubicBezTo>
                  <a:lnTo>
                    <a:pt x="87904" y="2736"/>
                  </a:lnTo>
                  <a:lnTo>
                    <a:pt x="80518" y="1733"/>
                  </a:lnTo>
                  <a:cubicBezTo>
                    <a:pt x="79242" y="1581"/>
                    <a:pt x="78026" y="1399"/>
                    <a:pt x="76780" y="1277"/>
                  </a:cubicBezTo>
                  <a:lnTo>
                    <a:pt x="73071" y="913"/>
                  </a:lnTo>
                  <a:cubicBezTo>
                    <a:pt x="71795" y="761"/>
                    <a:pt x="70579" y="670"/>
                    <a:pt x="69333" y="609"/>
                  </a:cubicBezTo>
                  <a:cubicBezTo>
                    <a:pt x="68086" y="518"/>
                    <a:pt x="66871" y="366"/>
                    <a:pt x="65624" y="335"/>
                  </a:cubicBezTo>
                  <a:lnTo>
                    <a:pt x="61886" y="153"/>
                  </a:lnTo>
                  <a:cubicBezTo>
                    <a:pt x="60639" y="122"/>
                    <a:pt x="59393" y="62"/>
                    <a:pt x="58177" y="31"/>
                  </a:cubicBezTo>
                  <a:lnTo>
                    <a:pt x="56293" y="1"/>
                  </a:lnTo>
                  <a:close/>
                </a:path>
              </a:pathLst>
            </a:custGeom>
            <a:gradFill>
              <a:gsLst>
                <a:gs pos="0">
                  <a:srgbClr val="B7D6FC"/>
                </a:gs>
                <a:gs pos="100000">
                  <a:srgbClr val="4090F0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0" name="Google Shape;1100;p28"/>
          <p:cNvSpPr/>
          <p:nvPr/>
        </p:nvSpPr>
        <p:spPr>
          <a:xfrm flipH="1">
            <a:off x="6059775" y="2321600"/>
            <a:ext cx="1274000" cy="375450"/>
          </a:xfrm>
          <a:custGeom>
            <a:avLst/>
            <a:gdLst/>
            <a:ahLst/>
            <a:cxnLst/>
            <a:rect l="l" t="t" r="r" b="b"/>
            <a:pathLst>
              <a:path w="50960" h="15018" extrusionOk="0">
                <a:moveTo>
                  <a:pt x="16949" y="1"/>
                </a:moveTo>
                <a:cubicBezTo>
                  <a:pt x="8438" y="1"/>
                  <a:pt x="7058" y="9326"/>
                  <a:pt x="7058" y="9326"/>
                </a:cubicBezTo>
                <a:cubicBezTo>
                  <a:pt x="7058" y="9326"/>
                  <a:pt x="6089" y="7764"/>
                  <a:pt x="3201" y="7764"/>
                </a:cubicBezTo>
                <a:cubicBezTo>
                  <a:pt x="3143" y="7764"/>
                  <a:pt x="3084" y="7764"/>
                  <a:pt x="3025" y="7765"/>
                </a:cubicBezTo>
                <a:cubicBezTo>
                  <a:pt x="33" y="7863"/>
                  <a:pt x="1" y="14107"/>
                  <a:pt x="456" y="14562"/>
                </a:cubicBezTo>
                <a:cubicBezTo>
                  <a:pt x="767" y="14892"/>
                  <a:pt x="4988" y="15017"/>
                  <a:pt x="10846" y="15017"/>
                </a:cubicBezTo>
                <a:cubicBezTo>
                  <a:pt x="25194" y="15017"/>
                  <a:pt x="49369" y="14267"/>
                  <a:pt x="50016" y="13944"/>
                </a:cubicBezTo>
                <a:cubicBezTo>
                  <a:pt x="50959" y="13521"/>
                  <a:pt x="50406" y="10757"/>
                  <a:pt x="45984" y="8481"/>
                </a:cubicBezTo>
                <a:cubicBezTo>
                  <a:pt x="44978" y="7964"/>
                  <a:pt x="44005" y="7764"/>
                  <a:pt x="43101" y="7764"/>
                </a:cubicBezTo>
                <a:cubicBezTo>
                  <a:pt x="40028" y="7764"/>
                  <a:pt x="37756" y="10074"/>
                  <a:pt x="37756" y="10074"/>
                </a:cubicBezTo>
                <a:cubicBezTo>
                  <a:pt x="37756" y="10074"/>
                  <a:pt x="37789" y="6887"/>
                  <a:pt x="33886" y="5912"/>
                </a:cubicBezTo>
                <a:cubicBezTo>
                  <a:pt x="33465" y="5803"/>
                  <a:pt x="33062" y="5754"/>
                  <a:pt x="32678" y="5754"/>
                </a:cubicBezTo>
                <a:cubicBezTo>
                  <a:pt x="29512" y="5754"/>
                  <a:pt x="27675" y="9066"/>
                  <a:pt x="27675" y="9066"/>
                </a:cubicBezTo>
                <a:cubicBezTo>
                  <a:pt x="27675" y="9066"/>
                  <a:pt x="26927" y="611"/>
                  <a:pt x="17724" y="26"/>
                </a:cubicBezTo>
                <a:cubicBezTo>
                  <a:pt x="17459" y="9"/>
                  <a:pt x="17201" y="1"/>
                  <a:pt x="169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28"/>
          <p:cNvSpPr/>
          <p:nvPr/>
        </p:nvSpPr>
        <p:spPr>
          <a:xfrm flipH="1">
            <a:off x="-74" y="1301900"/>
            <a:ext cx="1239898" cy="539160"/>
          </a:xfrm>
          <a:custGeom>
            <a:avLst/>
            <a:gdLst/>
            <a:ahLst/>
            <a:cxnLst/>
            <a:rect l="l" t="t" r="r" b="b"/>
            <a:pathLst>
              <a:path w="59219" h="25754" extrusionOk="0">
                <a:moveTo>
                  <a:pt x="24736" y="0"/>
                </a:moveTo>
                <a:cubicBezTo>
                  <a:pt x="24516" y="0"/>
                  <a:pt x="24292" y="6"/>
                  <a:pt x="24065" y="18"/>
                </a:cubicBezTo>
                <a:cubicBezTo>
                  <a:pt x="14179" y="506"/>
                  <a:pt x="12781" y="12213"/>
                  <a:pt x="12781" y="12213"/>
                </a:cubicBezTo>
                <a:cubicBezTo>
                  <a:pt x="11965" y="11540"/>
                  <a:pt x="10970" y="11200"/>
                  <a:pt x="9965" y="11200"/>
                </a:cubicBezTo>
                <a:cubicBezTo>
                  <a:pt x="9367" y="11200"/>
                  <a:pt x="8765" y="11320"/>
                  <a:pt x="8195" y="11563"/>
                </a:cubicBezTo>
                <a:cubicBezTo>
                  <a:pt x="5496" y="12636"/>
                  <a:pt x="5236" y="17026"/>
                  <a:pt x="5236" y="17026"/>
                </a:cubicBezTo>
                <a:cubicBezTo>
                  <a:pt x="5236" y="17026"/>
                  <a:pt x="4568" y="16395"/>
                  <a:pt x="3372" y="16395"/>
                </a:cubicBezTo>
                <a:cubicBezTo>
                  <a:pt x="2984" y="16395"/>
                  <a:pt x="2542" y="16461"/>
                  <a:pt x="2049" y="16636"/>
                </a:cubicBezTo>
                <a:cubicBezTo>
                  <a:pt x="1" y="17319"/>
                  <a:pt x="98" y="21351"/>
                  <a:pt x="131" y="22554"/>
                </a:cubicBezTo>
                <a:cubicBezTo>
                  <a:pt x="131" y="23010"/>
                  <a:pt x="3805" y="25546"/>
                  <a:pt x="12423" y="25741"/>
                </a:cubicBezTo>
                <a:cubicBezTo>
                  <a:pt x="12848" y="25749"/>
                  <a:pt x="13261" y="25753"/>
                  <a:pt x="13662" y="25753"/>
                </a:cubicBezTo>
                <a:cubicBezTo>
                  <a:pt x="21367" y="25753"/>
                  <a:pt x="24733" y="24343"/>
                  <a:pt x="25073" y="24343"/>
                </a:cubicBezTo>
                <a:cubicBezTo>
                  <a:pt x="27772" y="24896"/>
                  <a:pt x="30536" y="25221"/>
                  <a:pt x="33301" y="25286"/>
                </a:cubicBezTo>
                <a:cubicBezTo>
                  <a:pt x="33776" y="25304"/>
                  <a:pt x="34241" y="25312"/>
                  <a:pt x="34694" y="25312"/>
                </a:cubicBezTo>
                <a:cubicBezTo>
                  <a:pt x="39938" y="25312"/>
                  <a:pt x="43581" y="24182"/>
                  <a:pt x="44000" y="23823"/>
                </a:cubicBezTo>
                <a:cubicBezTo>
                  <a:pt x="44069" y="23763"/>
                  <a:pt x="44168" y="23738"/>
                  <a:pt x="44306" y="23738"/>
                </a:cubicBezTo>
                <a:cubicBezTo>
                  <a:pt x="45077" y="23738"/>
                  <a:pt x="47038" y="24535"/>
                  <a:pt x="51479" y="24701"/>
                </a:cubicBezTo>
                <a:cubicBezTo>
                  <a:pt x="51609" y="24702"/>
                  <a:pt x="51739" y="24703"/>
                  <a:pt x="51868" y="24703"/>
                </a:cubicBezTo>
                <a:cubicBezTo>
                  <a:pt x="54340" y="24703"/>
                  <a:pt x="56809" y="24408"/>
                  <a:pt x="59219" y="23790"/>
                </a:cubicBezTo>
                <a:lnTo>
                  <a:pt x="59219" y="12538"/>
                </a:lnTo>
                <a:cubicBezTo>
                  <a:pt x="58796" y="12213"/>
                  <a:pt x="58276" y="12018"/>
                  <a:pt x="57723" y="11953"/>
                </a:cubicBezTo>
                <a:cubicBezTo>
                  <a:pt x="57594" y="11941"/>
                  <a:pt x="57464" y="11935"/>
                  <a:pt x="57332" y="11935"/>
                </a:cubicBezTo>
                <a:cubicBezTo>
                  <a:pt x="54223" y="11935"/>
                  <a:pt x="50243" y="15107"/>
                  <a:pt x="50243" y="15107"/>
                </a:cubicBezTo>
                <a:cubicBezTo>
                  <a:pt x="50243" y="15107"/>
                  <a:pt x="48780" y="7335"/>
                  <a:pt x="44097" y="6490"/>
                </a:cubicBezTo>
                <a:cubicBezTo>
                  <a:pt x="43726" y="6423"/>
                  <a:pt x="43370" y="6392"/>
                  <a:pt x="43029" y="6392"/>
                </a:cubicBezTo>
                <a:cubicBezTo>
                  <a:pt x="39073" y="6392"/>
                  <a:pt x="37170" y="10555"/>
                  <a:pt x="37170" y="10555"/>
                </a:cubicBezTo>
                <a:cubicBezTo>
                  <a:pt x="37170" y="10555"/>
                  <a:pt x="34097" y="0"/>
                  <a:pt x="247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2" name="Google Shape;1102;p28"/>
          <p:cNvGrpSpPr/>
          <p:nvPr/>
        </p:nvGrpSpPr>
        <p:grpSpPr>
          <a:xfrm rot="9519883" flipH="1">
            <a:off x="7021970" y="4140957"/>
            <a:ext cx="586173" cy="233154"/>
            <a:chOff x="4881050" y="4329375"/>
            <a:chExt cx="334375" cy="133000"/>
          </a:xfrm>
        </p:grpSpPr>
        <p:sp>
          <p:nvSpPr>
            <p:cNvPr id="1103" name="Google Shape;1103;p28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8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28"/>
          <p:cNvGrpSpPr/>
          <p:nvPr/>
        </p:nvGrpSpPr>
        <p:grpSpPr>
          <a:xfrm rot="9520106" flipH="1">
            <a:off x="4331982" y="4545543"/>
            <a:ext cx="242303" cy="96378"/>
            <a:chOff x="4881050" y="4329375"/>
            <a:chExt cx="334375" cy="133000"/>
          </a:xfrm>
        </p:grpSpPr>
        <p:sp>
          <p:nvSpPr>
            <p:cNvPr id="1106" name="Google Shape;1106;p28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8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28"/>
          <p:cNvGrpSpPr/>
          <p:nvPr/>
        </p:nvGrpSpPr>
        <p:grpSpPr>
          <a:xfrm rot="-9799545" flipH="1">
            <a:off x="1681224" y="3905271"/>
            <a:ext cx="242277" cy="96367"/>
            <a:chOff x="4881050" y="4329375"/>
            <a:chExt cx="334375" cy="133000"/>
          </a:xfrm>
        </p:grpSpPr>
        <p:sp>
          <p:nvSpPr>
            <p:cNvPr id="1109" name="Google Shape;1109;p28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8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28"/>
          <p:cNvGrpSpPr/>
          <p:nvPr/>
        </p:nvGrpSpPr>
        <p:grpSpPr>
          <a:xfrm rot="-1153882">
            <a:off x="6082948" y="4162702"/>
            <a:ext cx="494181" cy="235387"/>
            <a:chOff x="2194075" y="1484650"/>
            <a:chExt cx="908850" cy="324675"/>
          </a:xfrm>
        </p:grpSpPr>
        <p:sp>
          <p:nvSpPr>
            <p:cNvPr id="1112" name="Google Shape;1112;p28"/>
            <p:cNvSpPr/>
            <p:nvPr/>
          </p:nvSpPr>
          <p:spPr>
            <a:xfrm>
              <a:off x="2194075" y="1484650"/>
              <a:ext cx="658100" cy="191500"/>
            </a:xfrm>
            <a:custGeom>
              <a:avLst/>
              <a:gdLst/>
              <a:ahLst/>
              <a:cxnLst/>
              <a:rect l="l" t="t" r="r" b="b"/>
              <a:pathLst>
                <a:path w="26324" h="7660" extrusionOk="0">
                  <a:moveTo>
                    <a:pt x="6554" y="1"/>
                  </a:moveTo>
                  <a:cubicBezTo>
                    <a:pt x="2968" y="1"/>
                    <a:pt x="497" y="605"/>
                    <a:pt x="304" y="1721"/>
                  </a:cubicBezTo>
                  <a:cubicBezTo>
                    <a:pt x="1" y="3454"/>
                    <a:pt x="5533" y="5855"/>
                    <a:pt x="12645" y="7010"/>
                  </a:cubicBezTo>
                  <a:cubicBezTo>
                    <a:pt x="15271" y="7450"/>
                    <a:pt x="17751" y="7659"/>
                    <a:pt x="19846" y="7659"/>
                  </a:cubicBezTo>
                  <a:cubicBezTo>
                    <a:pt x="23401" y="7659"/>
                    <a:pt x="25847" y="7055"/>
                    <a:pt x="26019" y="5946"/>
                  </a:cubicBezTo>
                  <a:cubicBezTo>
                    <a:pt x="26323" y="4183"/>
                    <a:pt x="20791" y="1812"/>
                    <a:pt x="13679" y="627"/>
                  </a:cubicBezTo>
                  <a:cubicBezTo>
                    <a:pt x="11081" y="203"/>
                    <a:pt x="8630" y="1"/>
                    <a:pt x="6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2786025" y="1716850"/>
              <a:ext cx="316900" cy="92475"/>
            </a:xfrm>
            <a:custGeom>
              <a:avLst/>
              <a:gdLst/>
              <a:ahLst/>
              <a:cxnLst/>
              <a:rect l="l" t="t" r="r" b="b"/>
              <a:pathLst>
                <a:path w="12676" h="3699" extrusionOk="0">
                  <a:moveTo>
                    <a:pt x="3223" y="0"/>
                  </a:moveTo>
                  <a:cubicBezTo>
                    <a:pt x="1467" y="0"/>
                    <a:pt x="250" y="308"/>
                    <a:pt x="153" y="853"/>
                  </a:cubicBezTo>
                  <a:cubicBezTo>
                    <a:pt x="1" y="1674"/>
                    <a:pt x="2645" y="2859"/>
                    <a:pt x="6080" y="3376"/>
                  </a:cubicBezTo>
                  <a:cubicBezTo>
                    <a:pt x="7361" y="3593"/>
                    <a:pt x="8569" y="3698"/>
                    <a:pt x="9585" y="3698"/>
                  </a:cubicBezTo>
                  <a:cubicBezTo>
                    <a:pt x="11270" y="3698"/>
                    <a:pt x="12429" y="3409"/>
                    <a:pt x="12524" y="2859"/>
                  </a:cubicBezTo>
                  <a:cubicBezTo>
                    <a:pt x="12676" y="2008"/>
                    <a:pt x="10031" y="822"/>
                    <a:pt x="6597" y="306"/>
                  </a:cubicBezTo>
                  <a:cubicBezTo>
                    <a:pt x="5371" y="98"/>
                    <a:pt x="4212" y="0"/>
                    <a:pt x="3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8"/>
            <p:cNvSpPr/>
            <p:nvPr/>
          </p:nvSpPr>
          <p:spPr>
            <a:xfrm>
              <a:off x="2551225" y="1739825"/>
              <a:ext cx="158850" cy="46125"/>
            </a:xfrm>
            <a:custGeom>
              <a:avLst/>
              <a:gdLst/>
              <a:ahLst/>
              <a:cxnLst/>
              <a:rect l="l" t="t" r="r" b="b"/>
              <a:pathLst>
                <a:path w="6354" h="1845" extrusionOk="0">
                  <a:moveTo>
                    <a:pt x="1604" y="1"/>
                  </a:moveTo>
                  <a:cubicBezTo>
                    <a:pt x="724" y="1"/>
                    <a:pt x="120" y="148"/>
                    <a:pt x="61" y="420"/>
                  </a:cubicBezTo>
                  <a:cubicBezTo>
                    <a:pt x="1" y="815"/>
                    <a:pt x="1338" y="1393"/>
                    <a:pt x="3040" y="1697"/>
                  </a:cubicBezTo>
                  <a:cubicBezTo>
                    <a:pt x="3665" y="1797"/>
                    <a:pt x="4256" y="1844"/>
                    <a:pt x="4758" y="1844"/>
                  </a:cubicBezTo>
                  <a:cubicBezTo>
                    <a:pt x="5625" y="1844"/>
                    <a:pt x="6224" y="1704"/>
                    <a:pt x="6262" y="1454"/>
                  </a:cubicBezTo>
                  <a:cubicBezTo>
                    <a:pt x="6353" y="1028"/>
                    <a:pt x="5016" y="451"/>
                    <a:pt x="3314" y="147"/>
                  </a:cubicBezTo>
                  <a:cubicBezTo>
                    <a:pt x="2688" y="48"/>
                    <a:pt x="2102" y="1"/>
                    <a:pt x="16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8"/>
          <p:cNvGrpSpPr/>
          <p:nvPr/>
        </p:nvGrpSpPr>
        <p:grpSpPr>
          <a:xfrm rot="2100342">
            <a:off x="748510" y="4257963"/>
            <a:ext cx="836985" cy="572678"/>
            <a:chOff x="796650" y="3178850"/>
            <a:chExt cx="1626501" cy="1112877"/>
          </a:xfrm>
        </p:grpSpPr>
        <p:sp>
          <p:nvSpPr>
            <p:cNvPr id="1116" name="Google Shape;1116;p28"/>
            <p:cNvSpPr/>
            <p:nvPr/>
          </p:nvSpPr>
          <p:spPr>
            <a:xfrm>
              <a:off x="1795571" y="3178850"/>
              <a:ext cx="627580" cy="539449"/>
            </a:xfrm>
            <a:custGeom>
              <a:avLst/>
              <a:gdLst/>
              <a:ahLst/>
              <a:cxnLst/>
              <a:rect l="l" t="t" r="r" b="b"/>
              <a:pathLst>
                <a:path w="22310" h="19177" extrusionOk="0">
                  <a:moveTo>
                    <a:pt x="12871" y="1"/>
                  </a:moveTo>
                  <a:cubicBezTo>
                    <a:pt x="10786" y="1"/>
                    <a:pt x="8717" y="1332"/>
                    <a:pt x="6472" y="2721"/>
                  </a:cubicBezTo>
                  <a:cubicBezTo>
                    <a:pt x="5301" y="3437"/>
                    <a:pt x="4066" y="3989"/>
                    <a:pt x="2732" y="4380"/>
                  </a:cubicBezTo>
                  <a:cubicBezTo>
                    <a:pt x="1913" y="4592"/>
                    <a:pt x="1263" y="4649"/>
                    <a:pt x="803" y="4649"/>
                  </a:cubicBezTo>
                  <a:cubicBezTo>
                    <a:pt x="278" y="4649"/>
                    <a:pt x="1" y="4575"/>
                    <a:pt x="1" y="4575"/>
                  </a:cubicBezTo>
                  <a:lnTo>
                    <a:pt x="1" y="4575"/>
                  </a:lnTo>
                  <a:lnTo>
                    <a:pt x="1041" y="6363"/>
                  </a:lnTo>
                  <a:cubicBezTo>
                    <a:pt x="1041" y="6363"/>
                    <a:pt x="1123" y="6367"/>
                    <a:pt x="1269" y="6367"/>
                  </a:cubicBezTo>
                  <a:cubicBezTo>
                    <a:pt x="2084" y="6367"/>
                    <a:pt x="4889" y="6250"/>
                    <a:pt x="6407" y="4705"/>
                  </a:cubicBezTo>
                  <a:cubicBezTo>
                    <a:pt x="7497" y="3575"/>
                    <a:pt x="9747" y="1950"/>
                    <a:pt x="11963" y="1950"/>
                  </a:cubicBezTo>
                  <a:cubicBezTo>
                    <a:pt x="13384" y="1950"/>
                    <a:pt x="14791" y="2617"/>
                    <a:pt x="15870" y="4510"/>
                  </a:cubicBezTo>
                  <a:cubicBezTo>
                    <a:pt x="18667" y="9323"/>
                    <a:pt x="17073" y="14038"/>
                    <a:pt x="13236" y="14949"/>
                  </a:cubicBezTo>
                  <a:cubicBezTo>
                    <a:pt x="10992" y="15469"/>
                    <a:pt x="8878" y="16444"/>
                    <a:pt x="6992" y="17810"/>
                  </a:cubicBezTo>
                  <a:lnTo>
                    <a:pt x="7545" y="19176"/>
                  </a:lnTo>
                  <a:cubicBezTo>
                    <a:pt x="7545" y="19176"/>
                    <a:pt x="8098" y="18818"/>
                    <a:pt x="9008" y="18331"/>
                  </a:cubicBezTo>
                  <a:cubicBezTo>
                    <a:pt x="10472" y="17583"/>
                    <a:pt x="12716" y="16542"/>
                    <a:pt x="14797" y="16282"/>
                  </a:cubicBezTo>
                  <a:cubicBezTo>
                    <a:pt x="18244" y="15827"/>
                    <a:pt x="22309" y="9030"/>
                    <a:pt x="18179" y="3437"/>
                  </a:cubicBezTo>
                  <a:cubicBezTo>
                    <a:pt x="16326" y="907"/>
                    <a:pt x="14593" y="1"/>
                    <a:pt x="1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8"/>
            <p:cNvSpPr/>
            <p:nvPr/>
          </p:nvSpPr>
          <p:spPr>
            <a:xfrm>
              <a:off x="1795571" y="3207627"/>
              <a:ext cx="544315" cy="510672"/>
            </a:xfrm>
            <a:custGeom>
              <a:avLst/>
              <a:gdLst/>
              <a:ahLst/>
              <a:cxnLst/>
              <a:rect l="l" t="t" r="r" b="b"/>
              <a:pathLst>
                <a:path w="19350" h="18154" extrusionOk="0">
                  <a:moveTo>
                    <a:pt x="11812" y="0"/>
                  </a:moveTo>
                  <a:cubicBezTo>
                    <a:pt x="9571" y="0"/>
                    <a:pt x="4407" y="3882"/>
                    <a:pt x="3740" y="4072"/>
                  </a:cubicBezTo>
                  <a:cubicBezTo>
                    <a:pt x="3705" y="4082"/>
                    <a:pt x="3669" y="4086"/>
                    <a:pt x="3633" y="4086"/>
                  </a:cubicBezTo>
                  <a:cubicBezTo>
                    <a:pt x="3307" y="4086"/>
                    <a:pt x="2967" y="3708"/>
                    <a:pt x="2732" y="3357"/>
                  </a:cubicBezTo>
                  <a:cubicBezTo>
                    <a:pt x="1913" y="3569"/>
                    <a:pt x="1263" y="3626"/>
                    <a:pt x="803" y="3626"/>
                  </a:cubicBezTo>
                  <a:cubicBezTo>
                    <a:pt x="278" y="3626"/>
                    <a:pt x="1" y="3552"/>
                    <a:pt x="1" y="3552"/>
                  </a:cubicBezTo>
                  <a:lnTo>
                    <a:pt x="1" y="3552"/>
                  </a:lnTo>
                  <a:lnTo>
                    <a:pt x="1041" y="5340"/>
                  </a:lnTo>
                  <a:cubicBezTo>
                    <a:pt x="1041" y="5340"/>
                    <a:pt x="1123" y="5344"/>
                    <a:pt x="1269" y="5344"/>
                  </a:cubicBezTo>
                  <a:cubicBezTo>
                    <a:pt x="2084" y="5344"/>
                    <a:pt x="4889" y="5227"/>
                    <a:pt x="6407" y="3682"/>
                  </a:cubicBezTo>
                  <a:cubicBezTo>
                    <a:pt x="7497" y="2552"/>
                    <a:pt x="9747" y="927"/>
                    <a:pt x="11963" y="927"/>
                  </a:cubicBezTo>
                  <a:cubicBezTo>
                    <a:pt x="13384" y="927"/>
                    <a:pt x="14791" y="1594"/>
                    <a:pt x="15870" y="3487"/>
                  </a:cubicBezTo>
                  <a:cubicBezTo>
                    <a:pt x="18667" y="8300"/>
                    <a:pt x="17073" y="13015"/>
                    <a:pt x="13236" y="13926"/>
                  </a:cubicBezTo>
                  <a:cubicBezTo>
                    <a:pt x="10992" y="14446"/>
                    <a:pt x="8878" y="15421"/>
                    <a:pt x="6992" y="16787"/>
                  </a:cubicBezTo>
                  <a:lnTo>
                    <a:pt x="7545" y="18153"/>
                  </a:lnTo>
                  <a:cubicBezTo>
                    <a:pt x="7545" y="18153"/>
                    <a:pt x="8098" y="17795"/>
                    <a:pt x="9008" y="17308"/>
                  </a:cubicBezTo>
                  <a:cubicBezTo>
                    <a:pt x="8943" y="17210"/>
                    <a:pt x="8911" y="17080"/>
                    <a:pt x="8846" y="16982"/>
                  </a:cubicBezTo>
                  <a:cubicBezTo>
                    <a:pt x="8391" y="16039"/>
                    <a:pt x="10732" y="15259"/>
                    <a:pt x="12651" y="14673"/>
                  </a:cubicBezTo>
                  <a:cubicBezTo>
                    <a:pt x="14569" y="14056"/>
                    <a:pt x="16813" y="14218"/>
                    <a:pt x="18081" y="9470"/>
                  </a:cubicBezTo>
                  <a:cubicBezTo>
                    <a:pt x="19350" y="4690"/>
                    <a:pt x="15805" y="332"/>
                    <a:pt x="11968" y="7"/>
                  </a:cubicBezTo>
                  <a:cubicBezTo>
                    <a:pt x="11917" y="3"/>
                    <a:pt x="11865" y="0"/>
                    <a:pt x="1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8"/>
            <p:cNvSpPr/>
            <p:nvPr/>
          </p:nvSpPr>
          <p:spPr>
            <a:xfrm>
              <a:off x="796650" y="3631348"/>
              <a:ext cx="311962" cy="660380"/>
            </a:xfrm>
            <a:custGeom>
              <a:avLst/>
              <a:gdLst/>
              <a:ahLst/>
              <a:cxnLst/>
              <a:rect l="l" t="t" r="r" b="b"/>
              <a:pathLst>
                <a:path w="11090" h="23476" extrusionOk="0">
                  <a:moveTo>
                    <a:pt x="7317" y="1"/>
                  </a:moveTo>
                  <a:cubicBezTo>
                    <a:pt x="7317" y="1"/>
                    <a:pt x="6309" y="98"/>
                    <a:pt x="4813" y="1789"/>
                  </a:cubicBezTo>
                  <a:cubicBezTo>
                    <a:pt x="4163" y="2537"/>
                    <a:pt x="3577" y="3318"/>
                    <a:pt x="3057" y="4163"/>
                  </a:cubicBezTo>
                  <a:cubicBezTo>
                    <a:pt x="618" y="8131"/>
                    <a:pt x="1821" y="10537"/>
                    <a:pt x="2472" y="13822"/>
                  </a:cubicBezTo>
                  <a:cubicBezTo>
                    <a:pt x="3122" y="17139"/>
                    <a:pt x="0" y="20976"/>
                    <a:pt x="2081" y="22569"/>
                  </a:cubicBezTo>
                  <a:cubicBezTo>
                    <a:pt x="2860" y="23175"/>
                    <a:pt x="3743" y="23475"/>
                    <a:pt x="4597" y="23475"/>
                  </a:cubicBezTo>
                  <a:cubicBezTo>
                    <a:pt x="5988" y="23475"/>
                    <a:pt x="7302" y="22678"/>
                    <a:pt x="7967" y="21106"/>
                  </a:cubicBezTo>
                  <a:cubicBezTo>
                    <a:pt x="8423" y="20065"/>
                    <a:pt x="8976" y="19057"/>
                    <a:pt x="9626" y="18114"/>
                  </a:cubicBezTo>
                  <a:cubicBezTo>
                    <a:pt x="10406" y="16878"/>
                    <a:pt x="11089" y="16065"/>
                    <a:pt x="11089" y="16065"/>
                  </a:cubicBezTo>
                  <a:lnTo>
                    <a:pt x="10146" y="15155"/>
                  </a:lnTo>
                  <a:cubicBezTo>
                    <a:pt x="8813" y="16683"/>
                    <a:pt x="7545" y="18277"/>
                    <a:pt x="6439" y="20000"/>
                  </a:cubicBezTo>
                  <a:cubicBezTo>
                    <a:pt x="5803" y="20959"/>
                    <a:pt x="5217" y="21376"/>
                    <a:pt x="4762" y="21376"/>
                  </a:cubicBezTo>
                  <a:cubicBezTo>
                    <a:pt x="3843" y="21376"/>
                    <a:pt x="3456" y="19682"/>
                    <a:pt x="4260" y="17334"/>
                  </a:cubicBezTo>
                  <a:cubicBezTo>
                    <a:pt x="5463" y="13822"/>
                    <a:pt x="3935" y="12391"/>
                    <a:pt x="3610" y="8618"/>
                  </a:cubicBezTo>
                  <a:cubicBezTo>
                    <a:pt x="3252" y="4846"/>
                    <a:pt x="7642" y="1789"/>
                    <a:pt x="7642" y="1789"/>
                  </a:cubicBezTo>
                  <a:lnTo>
                    <a:pt x="73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8"/>
            <p:cNvSpPr/>
            <p:nvPr/>
          </p:nvSpPr>
          <p:spPr>
            <a:xfrm>
              <a:off x="862502" y="3631348"/>
              <a:ext cx="246109" cy="630281"/>
            </a:xfrm>
            <a:custGeom>
              <a:avLst/>
              <a:gdLst/>
              <a:ahLst/>
              <a:cxnLst/>
              <a:rect l="l" t="t" r="r" b="b"/>
              <a:pathLst>
                <a:path w="8749" h="22406" extrusionOk="0">
                  <a:moveTo>
                    <a:pt x="4944" y="1"/>
                  </a:moveTo>
                  <a:cubicBezTo>
                    <a:pt x="4944" y="1"/>
                    <a:pt x="3968" y="98"/>
                    <a:pt x="2472" y="1789"/>
                  </a:cubicBezTo>
                  <a:cubicBezTo>
                    <a:pt x="2700" y="2245"/>
                    <a:pt x="2927" y="2732"/>
                    <a:pt x="2830" y="2797"/>
                  </a:cubicBezTo>
                  <a:cubicBezTo>
                    <a:pt x="1269" y="4196"/>
                    <a:pt x="358" y="6179"/>
                    <a:pt x="358" y="8228"/>
                  </a:cubicBezTo>
                  <a:cubicBezTo>
                    <a:pt x="326" y="11708"/>
                    <a:pt x="1919" y="13041"/>
                    <a:pt x="1334" y="15513"/>
                  </a:cubicBezTo>
                  <a:cubicBezTo>
                    <a:pt x="716" y="17984"/>
                    <a:pt x="1" y="21854"/>
                    <a:pt x="2277" y="22374"/>
                  </a:cubicBezTo>
                  <a:cubicBezTo>
                    <a:pt x="2375" y="22395"/>
                    <a:pt x="2471" y="22405"/>
                    <a:pt x="2567" y="22405"/>
                  </a:cubicBezTo>
                  <a:cubicBezTo>
                    <a:pt x="4634" y="22405"/>
                    <a:pt x="6063" y="17682"/>
                    <a:pt x="6536" y="17682"/>
                  </a:cubicBezTo>
                  <a:cubicBezTo>
                    <a:pt x="6548" y="17682"/>
                    <a:pt x="6559" y="17685"/>
                    <a:pt x="6569" y="17691"/>
                  </a:cubicBezTo>
                  <a:cubicBezTo>
                    <a:pt x="6732" y="17789"/>
                    <a:pt x="6992" y="17951"/>
                    <a:pt x="7285" y="18114"/>
                  </a:cubicBezTo>
                  <a:cubicBezTo>
                    <a:pt x="8065" y="16878"/>
                    <a:pt x="8748" y="16065"/>
                    <a:pt x="8748" y="16065"/>
                  </a:cubicBezTo>
                  <a:lnTo>
                    <a:pt x="7805" y="15155"/>
                  </a:lnTo>
                  <a:cubicBezTo>
                    <a:pt x="6439" y="16683"/>
                    <a:pt x="5204" y="18277"/>
                    <a:pt x="4098" y="20000"/>
                  </a:cubicBezTo>
                  <a:cubicBezTo>
                    <a:pt x="3462" y="20959"/>
                    <a:pt x="2876" y="21376"/>
                    <a:pt x="2421" y="21376"/>
                  </a:cubicBezTo>
                  <a:cubicBezTo>
                    <a:pt x="1502" y="21376"/>
                    <a:pt x="1115" y="19682"/>
                    <a:pt x="1919" y="17334"/>
                  </a:cubicBezTo>
                  <a:cubicBezTo>
                    <a:pt x="3090" y="13822"/>
                    <a:pt x="1594" y="12391"/>
                    <a:pt x="1236" y="8618"/>
                  </a:cubicBezTo>
                  <a:cubicBezTo>
                    <a:pt x="911" y="4846"/>
                    <a:pt x="5301" y="1789"/>
                    <a:pt x="5301" y="1789"/>
                  </a:cubicBezTo>
                  <a:lnTo>
                    <a:pt x="49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8"/>
            <p:cNvSpPr/>
            <p:nvPr/>
          </p:nvSpPr>
          <p:spPr>
            <a:xfrm>
              <a:off x="937918" y="3258345"/>
              <a:ext cx="1091866" cy="856952"/>
            </a:xfrm>
            <a:custGeom>
              <a:avLst/>
              <a:gdLst/>
              <a:ahLst/>
              <a:cxnLst/>
              <a:rect l="l" t="t" r="r" b="b"/>
              <a:pathLst>
                <a:path w="38815" h="30464" extrusionOk="0">
                  <a:moveTo>
                    <a:pt x="28876" y="1"/>
                  </a:moveTo>
                  <a:cubicBezTo>
                    <a:pt x="27815" y="1"/>
                    <a:pt x="26603" y="578"/>
                    <a:pt x="25514" y="2269"/>
                  </a:cubicBezTo>
                  <a:cubicBezTo>
                    <a:pt x="23771" y="4975"/>
                    <a:pt x="22819" y="6869"/>
                    <a:pt x="20043" y="6869"/>
                  </a:cubicBezTo>
                  <a:cubicBezTo>
                    <a:pt x="19350" y="6869"/>
                    <a:pt x="18542" y="6750"/>
                    <a:pt x="17579" y="6497"/>
                  </a:cubicBezTo>
                  <a:cubicBezTo>
                    <a:pt x="16625" y="6247"/>
                    <a:pt x="15801" y="6137"/>
                    <a:pt x="15079" y="6137"/>
                  </a:cubicBezTo>
                  <a:cubicBezTo>
                    <a:pt x="12135" y="6137"/>
                    <a:pt x="10867" y="7961"/>
                    <a:pt x="9222" y="9553"/>
                  </a:cubicBezTo>
                  <a:cubicBezTo>
                    <a:pt x="8539" y="10171"/>
                    <a:pt x="7726" y="10692"/>
                    <a:pt x="6848" y="11049"/>
                  </a:cubicBezTo>
                  <a:cubicBezTo>
                    <a:pt x="4921" y="11939"/>
                    <a:pt x="2643" y="12396"/>
                    <a:pt x="1565" y="12396"/>
                  </a:cubicBezTo>
                  <a:cubicBezTo>
                    <a:pt x="1461" y="12396"/>
                    <a:pt x="1367" y="12391"/>
                    <a:pt x="1287" y="12383"/>
                  </a:cubicBezTo>
                  <a:cubicBezTo>
                    <a:pt x="1267" y="12381"/>
                    <a:pt x="1247" y="12380"/>
                    <a:pt x="1229" y="12380"/>
                  </a:cubicBezTo>
                  <a:cubicBezTo>
                    <a:pt x="1" y="12380"/>
                    <a:pt x="1532" y="16531"/>
                    <a:pt x="2685" y="19862"/>
                  </a:cubicBezTo>
                  <a:cubicBezTo>
                    <a:pt x="3856" y="23244"/>
                    <a:pt x="4116" y="30464"/>
                    <a:pt x="4669" y="30464"/>
                  </a:cubicBezTo>
                  <a:cubicBezTo>
                    <a:pt x="4669" y="30464"/>
                    <a:pt x="6855" y="29297"/>
                    <a:pt x="10819" y="29297"/>
                  </a:cubicBezTo>
                  <a:cubicBezTo>
                    <a:pt x="12151" y="29297"/>
                    <a:pt x="13683" y="29429"/>
                    <a:pt x="15400" y="29781"/>
                  </a:cubicBezTo>
                  <a:cubicBezTo>
                    <a:pt x="16004" y="29905"/>
                    <a:pt x="16600" y="29963"/>
                    <a:pt x="17186" y="29963"/>
                  </a:cubicBezTo>
                  <a:cubicBezTo>
                    <a:pt x="23202" y="29963"/>
                    <a:pt x="28265" y="23886"/>
                    <a:pt x="31465" y="21130"/>
                  </a:cubicBezTo>
                  <a:cubicBezTo>
                    <a:pt x="33676" y="19212"/>
                    <a:pt x="36148" y="17651"/>
                    <a:pt x="38815" y="16415"/>
                  </a:cubicBezTo>
                  <a:cubicBezTo>
                    <a:pt x="38815" y="16415"/>
                    <a:pt x="37611" y="13846"/>
                    <a:pt x="36180" y="10789"/>
                  </a:cubicBezTo>
                  <a:cubicBezTo>
                    <a:pt x="34262" y="6757"/>
                    <a:pt x="31888" y="1911"/>
                    <a:pt x="31335" y="1196"/>
                  </a:cubicBezTo>
                  <a:cubicBezTo>
                    <a:pt x="30847" y="578"/>
                    <a:pt x="29937" y="1"/>
                    <a:pt x="28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8"/>
            <p:cNvSpPr/>
            <p:nvPr/>
          </p:nvSpPr>
          <p:spPr>
            <a:xfrm>
              <a:off x="1046359" y="3424762"/>
              <a:ext cx="695092" cy="295534"/>
            </a:xfrm>
            <a:custGeom>
              <a:avLst/>
              <a:gdLst/>
              <a:ahLst/>
              <a:cxnLst/>
              <a:rect l="l" t="t" r="r" b="b"/>
              <a:pathLst>
                <a:path w="24710" h="10506" extrusionOk="0">
                  <a:moveTo>
                    <a:pt x="24153" y="1"/>
                  </a:moveTo>
                  <a:cubicBezTo>
                    <a:pt x="24057" y="1"/>
                    <a:pt x="23958" y="38"/>
                    <a:pt x="23870" y="125"/>
                  </a:cubicBezTo>
                  <a:cubicBezTo>
                    <a:pt x="23838" y="158"/>
                    <a:pt x="20553" y="3702"/>
                    <a:pt x="16488" y="3702"/>
                  </a:cubicBezTo>
                  <a:lnTo>
                    <a:pt x="16358" y="3702"/>
                  </a:lnTo>
                  <a:cubicBezTo>
                    <a:pt x="15928" y="3693"/>
                    <a:pt x="15530" y="3687"/>
                    <a:pt x="15159" y="3687"/>
                  </a:cubicBezTo>
                  <a:cubicBezTo>
                    <a:pt x="11711" y="3687"/>
                    <a:pt x="10535" y="4213"/>
                    <a:pt x="6895" y="7442"/>
                  </a:cubicBezTo>
                  <a:cubicBezTo>
                    <a:pt x="4763" y="9308"/>
                    <a:pt x="3021" y="9702"/>
                    <a:pt x="1923" y="9702"/>
                  </a:cubicBezTo>
                  <a:cubicBezTo>
                    <a:pt x="1146" y="9702"/>
                    <a:pt x="692" y="9504"/>
                    <a:pt x="651" y="9491"/>
                  </a:cubicBezTo>
                  <a:cubicBezTo>
                    <a:pt x="593" y="9462"/>
                    <a:pt x="528" y="9447"/>
                    <a:pt x="464" y="9447"/>
                  </a:cubicBezTo>
                  <a:cubicBezTo>
                    <a:pt x="315" y="9447"/>
                    <a:pt x="167" y="9527"/>
                    <a:pt x="99" y="9686"/>
                  </a:cubicBezTo>
                  <a:cubicBezTo>
                    <a:pt x="1" y="9881"/>
                    <a:pt x="99" y="10109"/>
                    <a:pt x="294" y="10206"/>
                  </a:cubicBezTo>
                  <a:cubicBezTo>
                    <a:pt x="749" y="10406"/>
                    <a:pt x="1229" y="10505"/>
                    <a:pt x="1712" y="10505"/>
                  </a:cubicBezTo>
                  <a:cubicBezTo>
                    <a:pt x="1781" y="10505"/>
                    <a:pt x="1851" y="10503"/>
                    <a:pt x="1920" y="10499"/>
                  </a:cubicBezTo>
                  <a:cubicBezTo>
                    <a:pt x="3188" y="10499"/>
                    <a:pt x="5139" y="10076"/>
                    <a:pt x="7448" y="8028"/>
                  </a:cubicBezTo>
                  <a:cubicBezTo>
                    <a:pt x="10960" y="4932"/>
                    <a:pt x="11993" y="4506"/>
                    <a:pt x="15385" y="4506"/>
                  </a:cubicBezTo>
                  <a:cubicBezTo>
                    <a:pt x="15699" y="4506"/>
                    <a:pt x="16033" y="4510"/>
                    <a:pt x="16391" y="4515"/>
                  </a:cubicBezTo>
                  <a:lnTo>
                    <a:pt x="16488" y="4515"/>
                  </a:lnTo>
                  <a:cubicBezTo>
                    <a:pt x="20911" y="4515"/>
                    <a:pt x="24326" y="808"/>
                    <a:pt x="24488" y="646"/>
                  </a:cubicBezTo>
                  <a:cubicBezTo>
                    <a:pt x="24709" y="351"/>
                    <a:pt x="24448" y="1"/>
                    <a:pt x="24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8"/>
            <p:cNvSpPr/>
            <p:nvPr/>
          </p:nvSpPr>
          <p:spPr>
            <a:xfrm>
              <a:off x="1166221" y="3557338"/>
              <a:ext cx="691379" cy="390557"/>
            </a:xfrm>
            <a:custGeom>
              <a:avLst/>
              <a:gdLst/>
              <a:ahLst/>
              <a:cxnLst/>
              <a:rect l="l" t="t" r="r" b="b"/>
              <a:pathLst>
                <a:path w="24578" h="13884" extrusionOk="0">
                  <a:moveTo>
                    <a:pt x="23417" y="1"/>
                  </a:moveTo>
                  <a:cubicBezTo>
                    <a:pt x="22247" y="1"/>
                    <a:pt x="19709" y="446"/>
                    <a:pt x="16813" y="3705"/>
                  </a:cubicBezTo>
                  <a:cubicBezTo>
                    <a:pt x="13463" y="7477"/>
                    <a:pt x="11707" y="7542"/>
                    <a:pt x="7480" y="7705"/>
                  </a:cubicBezTo>
                  <a:lnTo>
                    <a:pt x="6406" y="7737"/>
                  </a:lnTo>
                  <a:cubicBezTo>
                    <a:pt x="1041" y="7932"/>
                    <a:pt x="65" y="13363"/>
                    <a:pt x="65" y="13428"/>
                  </a:cubicBezTo>
                  <a:cubicBezTo>
                    <a:pt x="0" y="13623"/>
                    <a:pt x="163" y="13851"/>
                    <a:pt x="390" y="13883"/>
                  </a:cubicBezTo>
                  <a:lnTo>
                    <a:pt x="455" y="13883"/>
                  </a:lnTo>
                  <a:cubicBezTo>
                    <a:pt x="650" y="13883"/>
                    <a:pt x="781" y="13753"/>
                    <a:pt x="846" y="13558"/>
                  </a:cubicBezTo>
                  <a:cubicBezTo>
                    <a:pt x="878" y="13363"/>
                    <a:pt x="1724" y="8713"/>
                    <a:pt x="6406" y="8550"/>
                  </a:cubicBezTo>
                  <a:lnTo>
                    <a:pt x="7480" y="8518"/>
                  </a:lnTo>
                  <a:cubicBezTo>
                    <a:pt x="11837" y="8355"/>
                    <a:pt x="13821" y="8290"/>
                    <a:pt x="17431" y="4225"/>
                  </a:cubicBezTo>
                  <a:cubicBezTo>
                    <a:pt x="20168" y="1162"/>
                    <a:pt x="22536" y="813"/>
                    <a:pt x="23488" y="813"/>
                  </a:cubicBezTo>
                  <a:cubicBezTo>
                    <a:pt x="23769" y="813"/>
                    <a:pt x="23927" y="843"/>
                    <a:pt x="23934" y="843"/>
                  </a:cubicBezTo>
                  <a:cubicBezTo>
                    <a:pt x="23974" y="853"/>
                    <a:pt x="24012" y="858"/>
                    <a:pt x="24047" y="858"/>
                  </a:cubicBezTo>
                  <a:cubicBezTo>
                    <a:pt x="24476" y="858"/>
                    <a:pt x="24578" y="183"/>
                    <a:pt x="24097" y="63"/>
                  </a:cubicBezTo>
                  <a:cubicBezTo>
                    <a:pt x="24064" y="54"/>
                    <a:pt x="23823" y="1"/>
                    <a:pt x="23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28"/>
          <p:cNvSpPr/>
          <p:nvPr/>
        </p:nvSpPr>
        <p:spPr>
          <a:xfrm flipH="1">
            <a:off x="8375980" y="4087900"/>
            <a:ext cx="404025" cy="430430"/>
          </a:xfrm>
          <a:custGeom>
            <a:avLst/>
            <a:gdLst/>
            <a:ahLst/>
            <a:cxnLst/>
            <a:rect l="l" t="t" r="r" b="b"/>
            <a:pathLst>
              <a:path w="25017" h="26652" extrusionOk="0">
                <a:moveTo>
                  <a:pt x="10987" y="1"/>
                </a:moveTo>
                <a:cubicBezTo>
                  <a:pt x="10771" y="1"/>
                  <a:pt x="10554" y="12"/>
                  <a:pt x="10335" y="36"/>
                </a:cubicBezTo>
                <a:cubicBezTo>
                  <a:pt x="8815" y="188"/>
                  <a:pt x="7417" y="948"/>
                  <a:pt x="6049" y="1678"/>
                </a:cubicBezTo>
                <a:cubicBezTo>
                  <a:pt x="5107" y="2164"/>
                  <a:pt x="244" y="3988"/>
                  <a:pt x="122" y="5264"/>
                </a:cubicBezTo>
                <a:cubicBezTo>
                  <a:pt x="1" y="6571"/>
                  <a:pt x="2402" y="7088"/>
                  <a:pt x="3283" y="7605"/>
                </a:cubicBezTo>
                <a:cubicBezTo>
                  <a:pt x="7569" y="10219"/>
                  <a:pt x="7751" y="14748"/>
                  <a:pt x="8299" y="19307"/>
                </a:cubicBezTo>
                <a:cubicBezTo>
                  <a:pt x="8329" y="19702"/>
                  <a:pt x="8390" y="20067"/>
                  <a:pt x="8663" y="20340"/>
                </a:cubicBezTo>
                <a:cubicBezTo>
                  <a:pt x="8819" y="20474"/>
                  <a:pt x="9021" y="20534"/>
                  <a:pt x="9229" y="20534"/>
                </a:cubicBezTo>
                <a:cubicBezTo>
                  <a:pt x="9589" y="20534"/>
                  <a:pt x="9971" y="20355"/>
                  <a:pt x="10183" y="20067"/>
                </a:cubicBezTo>
                <a:cubicBezTo>
                  <a:pt x="10517" y="19611"/>
                  <a:pt x="10639" y="19003"/>
                  <a:pt x="10669" y="18425"/>
                </a:cubicBezTo>
                <a:cubicBezTo>
                  <a:pt x="10882" y="16754"/>
                  <a:pt x="11065" y="15082"/>
                  <a:pt x="11247" y="13380"/>
                </a:cubicBezTo>
                <a:cubicBezTo>
                  <a:pt x="13496" y="17027"/>
                  <a:pt x="12128" y="21769"/>
                  <a:pt x="13192" y="25933"/>
                </a:cubicBezTo>
                <a:cubicBezTo>
                  <a:pt x="13283" y="26146"/>
                  <a:pt x="13344" y="26389"/>
                  <a:pt x="13527" y="26541"/>
                </a:cubicBezTo>
                <a:cubicBezTo>
                  <a:pt x="13635" y="26618"/>
                  <a:pt x="13749" y="26652"/>
                  <a:pt x="13864" y="26652"/>
                </a:cubicBezTo>
                <a:cubicBezTo>
                  <a:pt x="14294" y="26652"/>
                  <a:pt x="14733" y="26176"/>
                  <a:pt x="14925" y="25720"/>
                </a:cubicBezTo>
                <a:cubicBezTo>
                  <a:pt x="16323" y="23046"/>
                  <a:pt x="16445" y="19945"/>
                  <a:pt x="16323" y="16906"/>
                </a:cubicBezTo>
                <a:lnTo>
                  <a:pt x="16323" y="16906"/>
                </a:lnTo>
                <a:cubicBezTo>
                  <a:pt x="16749" y="18851"/>
                  <a:pt x="17083" y="21374"/>
                  <a:pt x="17326" y="22438"/>
                </a:cubicBezTo>
                <a:cubicBezTo>
                  <a:pt x="17673" y="23751"/>
                  <a:pt x="18303" y="23873"/>
                  <a:pt x="18524" y="23873"/>
                </a:cubicBezTo>
                <a:cubicBezTo>
                  <a:pt x="18574" y="23873"/>
                  <a:pt x="18603" y="23866"/>
                  <a:pt x="18603" y="23866"/>
                </a:cubicBezTo>
                <a:cubicBezTo>
                  <a:pt x="18643" y="23872"/>
                  <a:pt x="18683" y="23875"/>
                  <a:pt x="18722" y="23875"/>
                </a:cubicBezTo>
                <a:cubicBezTo>
                  <a:pt x="19491" y="23875"/>
                  <a:pt x="19850" y="22760"/>
                  <a:pt x="19879" y="21921"/>
                </a:cubicBezTo>
                <a:cubicBezTo>
                  <a:pt x="19940" y="19945"/>
                  <a:pt x="19879" y="18030"/>
                  <a:pt x="19727" y="16055"/>
                </a:cubicBezTo>
                <a:lnTo>
                  <a:pt x="19727" y="16055"/>
                </a:lnTo>
                <a:cubicBezTo>
                  <a:pt x="20457" y="17726"/>
                  <a:pt x="20730" y="20036"/>
                  <a:pt x="21338" y="20371"/>
                </a:cubicBezTo>
                <a:cubicBezTo>
                  <a:pt x="21515" y="20473"/>
                  <a:pt x="21681" y="20512"/>
                  <a:pt x="21833" y="20512"/>
                </a:cubicBezTo>
                <a:cubicBezTo>
                  <a:pt x="22358" y="20512"/>
                  <a:pt x="22706" y="20036"/>
                  <a:pt x="22706" y="20036"/>
                </a:cubicBezTo>
                <a:cubicBezTo>
                  <a:pt x="23709" y="17635"/>
                  <a:pt x="22736" y="15021"/>
                  <a:pt x="21490" y="12650"/>
                </a:cubicBezTo>
                <a:lnTo>
                  <a:pt x="21490" y="12650"/>
                </a:lnTo>
                <a:cubicBezTo>
                  <a:pt x="22250" y="13319"/>
                  <a:pt x="22888" y="14292"/>
                  <a:pt x="23344" y="14626"/>
                </a:cubicBezTo>
                <a:cubicBezTo>
                  <a:pt x="23508" y="14741"/>
                  <a:pt x="23665" y="14782"/>
                  <a:pt x="23807" y="14782"/>
                </a:cubicBezTo>
                <a:cubicBezTo>
                  <a:pt x="24193" y="14782"/>
                  <a:pt x="24469" y="14474"/>
                  <a:pt x="24469" y="14474"/>
                </a:cubicBezTo>
                <a:cubicBezTo>
                  <a:pt x="25016" y="13471"/>
                  <a:pt x="24469" y="12316"/>
                  <a:pt x="23952" y="11374"/>
                </a:cubicBezTo>
                <a:cubicBezTo>
                  <a:pt x="22433" y="8669"/>
                  <a:pt x="20518" y="6206"/>
                  <a:pt x="18390" y="3988"/>
                </a:cubicBezTo>
                <a:cubicBezTo>
                  <a:pt x="16385" y="1955"/>
                  <a:pt x="13804" y="1"/>
                  <a:pt x="109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">
    <p:bg>
      <p:bgPr>
        <a:solidFill>
          <a:schemeClr val="accent2"/>
        </a:solidFill>
        <a:effectLst/>
      </p:bgPr>
    </p:bg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29"/>
          <p:cNvSpPr/>
          <p:nvPr/>
        </p:nvSpPr>
        <p:spPr>
          <a:xfrm>
            <a:off x="35" y="457092"/>
            <a:ext cx="9142942" cy="4961079"/>
          </a:xfrm>
          <a:custGeom>
            <a:avLst/>
            <a:gdLst/>
            <a:ahLst/>
            <a:cxnLst/>
            <a:rect l="l" t="t" r="r" b="b"/>
            <a:pathLst>
              <a:path w="284960" h="154623" extrusionOk="0">
                <a:moveTo>
                  <a:pt x="284960" y="0"/>
                </a:moveTo>
                <a:cubicBezTo>
                  <a:pt x="278820" y="1307"/>
                  <a:pt x="272923" y="2614"/>
                  <a:pt x="266783" y="3951"/>
                </a:cubicBezTo>
                <a:cubicBezTo>
                  <a:pt x="265203" y="4286"/>
                  <a:pt x="263531" y="4681"/>
                  <a:pt x="262345" y="5806"/>
                </a:cubicBezTo>
                <a:cubicBezTo>
                  <a:pt x="259519" y="8480"/>
                  <a:pt x="261129" y="13678"/>
                  <a:pt x="258667" y="16718"/>
                </a:cubicBezTo>
                <a:cubicBezTo>
                  <a:pt x="256540" y="19362"/>
                  <a:pt x="252497" y="19149"/>
                  <a:pt x="249275" y="20244"/>
                </a:cubicBezTo>
                <a:cubicBezTo>
                  <a:pt x="242801" y="22462"/>
                  <a:pt x="239974" y="31642"/>
                  <a:pt x="244077" y="37113"/>
                </a:cubicBezTo>
                <a:cubicBezTo>
                  <a:pt x="248333" y="42797"/>
                  <a:pt x="258060" y="44499"/>
                  <a:pt x="258971" y="51551"/>
                </a:cubicBezTo>
                <a:cubicBezTo>
                  <a:pt x="259671" y="56718"/>
                  <a:pt x="254716" y="62189"/>
                  <a:pt x="257239" y="66749"/>
                </a:cubicBezTo>
                <a:cubicBezTo>
                  <a:pt x="258303" y="68694"/>
                  <a:pt x="260430" y="69758"/>
                  <a:pt x="261889" y="71399"/>
                </a:cubicBezTo>
                <a:cubicBezTo>
                  <a:pt x="265628" y="75624"/>
                  <a:pt x="264047" y="82615"/>
                  <a:pt x="260218" y="86779"/>
                </a:cubicBezTo>
                <a:cubicBezTo>
                  <a:pt x="252467" y="95138"/>
                  <a:pt x="239579" y="95381"/>
                  <a:pt x="234564" y="106719"/>
                </a:cubicBezTo>
                <a:cubicBezTo>
                  <a:pt x="233044" y="110123"/>
                  <a:pt x="232497" y="113892"/>
                  <a:pt x="231706" y="117509"/>
                </a:cubicBezTo>
                <a:cubicBezTo>
                  <a:pt x="231314" y="119300"/>
                  <a:pt x="230644" y="120014"/>
                  <a:pt x="229824" y="120014"/>
                </a:cubicBezTo>
                <a:cubicBezTo>
                  <a:pt x="226901" y="120014"/>
                  <a:pt x="222072" y="110947"/>
                  <a:pt x="221098" y="109333"/>
                </a:cubicBezTo>
                <a:cubicBezTo>
                  <a:pt x="220612" y="108451"/>
                  <a:pt x="220034" y="107600"/>
                  <a:pt x="219153" y="107144"/>
                </a:cubicBezTo>
                <a:cubicBezTo>
                  <a:pt x="218836" y="106992"/>
                  <a:pt x="218529" y="106924"/>
                  <a:pt x="218232" y="106924"/>
                </a:cubicBezTo>
                <a:cubicBezTo>
                  <a:pt x="216340" y="106924"/>
                  <a:pt x="214848" y="109672"/>
                  <a:pt x="213560" y="110670"/>
                </a:cubicBezTo>
                <a:cubicBezTo>
                  <a:pt x="211159" y="112494"/>
                  <a:pt x="208575" y="113345"/>
                  <a:pt x="205597" y="113710"/>
                </a:cubicBezTo>
                <a:cubicBezTo>
                  <a:pt x="203680" y="113952"/>
                  <a:pt x="201763" y="114046"/>
                  <a:pt x="199847" y="114046"/>
                </a:cubicBezTo>
                <a:cubicBezTo>
                  <a:pt x="193830" y="114046"/>
                  <a:pt x="187813" y="113126"/>
                  <a:pt x="181797" y="113011"/>
                </a:cubicBezTo>
                <a:cubicBezTo>
                  <a:pt x="180729" y="112990"/>
                  <a:pt x="179662" y="112982"/>
                  <a:pt x="178593" y="112982"/>
                </a:cubicBezTo>
                <a:cubicBezTo>
                  <a:pt x="171691" y="112982"/>
                  <a:pt x="164772" y="113353"/>
                  <a:pt x="157875" y="113406"/>
                </a:cubicBezTo>
                <a:cubicBezTo>
                  <a:pt x="149061" y="113467"/>
                  <a:pt x="140702" y="116932"/>
                  <a:pt x="132009" y="117874"/>
                </a:cubicBezTo>
                <a:cubicBezTo>
                  <a:pt x="130144" y="118075"/>
                  <a:pt x="128248" y="118177"/>
                  <a:pt x="126344" y="118177"/>
                </a:cubicBezTo>
                <a:cubicBezTo>
                  <a:pt x="119897" y="118177"/>
                  <a:pt x="113338" y="117015"/>
                  <a:pt x="107449" y="114622"/>
                </a:cubicBezTo>
                <a:cubicBezTo>
                  <a:pt x="100306" y="111704"/>
                  <a:pt x="95169" y="105199"/>
                  <a:pt x="87783" y="102889"/>
                </a:cubicBezTo>
                <a:cubicBezTo>
                  <a:pt x="85260" y="102099"/>
                  <a:pt x="82616" y="101886"/>
                  <a:pt x="80093" y="101248"/>
                </a:cubicBezTo>
                <a:cubicBezTo>
                  <a:pt x="74378" y="99789"/>
                  <a:pt x="71825" y="94561"/>
                  <a:pt x="66962" y="91734"/>
                </a:cubicBezTo>
                <a:cubicBezTo>
                  <a:pt x="65203" y="90716"/>
                  <a:pt x="63417" y="90123"/>
                  <a:pt x="61702" y="90123"/>
                </a:cubicBezTo>
                <a:cubicBezTo>
                  <a:pt x="59831" y="90123"/>
                  <a:pt x="58045" y="90830"/>
                  <a:pt x="56475" y="92463"/>
                </a:cubicBezTo>
                <a:cubicBezTo>
                  <a:pt x="55107" y="93892"/>
                  <a:pt x="54439" y="95807"/>
                  <a:pt x="53375" y="97448"/>
                </a:cubicBezTo>
                <a:cubicBezTo>
                  <a:pt x="51893" y="99692"/>
                  <a:pt x="47417" y="100845"/>
                  <a:pt x="43676" y="100845"/>
                </a:cubicBezTo>
                <a:cubicBezTo>
                  <a:pt x="42047" y="100845"/>
                  <a:pt x="40557" y="100627"/>
                  <a:pt x="39514" y="100184"/>
                </a:cubicBezTo>
                <a:cubicBezTo>
                  <a:pt x="36292" y="98786"/>
                  <a:pt x="35745" y="94348"/>
                  <a:pt x="36475" y="90883"/>
                </a:cubicBezTo>
                <a:cubicBezTo>
                  <a:pt x="37235" y="87448"/>
                  <a:pt x="38755" y="83892"/>
                  <a:pt x="37782" y="80488"/>
                </a:cubicBezTo>
                <a:cubicBezTo>
                  <a:pt x="36840" y="77205"/>
                  <a:pt x="33770" y="74864"/>
                  <a:pt x="32827" y="71582"/>
                </a:cubicBezTo>
                <a:cubicBezTo>
                  <a:pt x="31277" y="65867"/>
                  <a:pt x="36627" y="59423"/>
                  <a:pt x="33800" y="54256"/>
                </a:cubicBezTo>
                <a:cubicBezTo>
                  <a:pt x="32736" y="52341"/>
                  <a:pt x="30730" y="51095"/>
                  <a:pt x="29666" y="49180"/>
                </a:cubicBezTo>
                <a:cubicBezTo>
                  <a:pt x="29028" y="48025"/>
                  <a:pt x="28785" y="46718"/>
                  <a:pt x="28542" y="45441"/>
                </a:cubicBezTo>
                <a:lnTo>
                  <a:pt x="25320" y="28937"/>
                </a:lnTo>
                <a:lnTo>
                  <a:pt x="23192" y="17994"/>
                </a:lnTo>
                <a:cubicBezTo>
                  <a:pt x="22766" y="15715"/>
                  <a:pt x="22219" y="13222"/>
                  <a:pt x="20517" y="11672"/>
                </a:cubicBezTo>
                <a:cubicBezTo>
                  <a:pt x="19484" y="10730"/>
                  <a:pt x="18177" y="10213"/>
                  <a:pt x="16900" y="9727"/>
                </a:cubicBezTo>
                <a:lnTo>
                  <a:pt x="0" y="3283"/>
                </a:lnTo>
                <a:lnTo>
                  <a:pt x="0" y="154622"/>
                </a:lnTo>
                <a:lnTo>
                  <a:pt x="284960" y="154622"/>
                </a:lnTo>
                <a:lnTo>
                  <a:pt x="2849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29"/>
          <p:cNvSpPr/>
          <p:nvPr/>
        </p:nvSpPr>
        <p:spPr>
          <a:xfrm flipH="1">
            <a:off x="35" y="457092"/>
            <a:ext cx="9142942" cy="4961079"/>
          </a:xfrm>
          <a:custGeom>
            <a:avLst/>
            <a:gdLst/>
            <a:ahLst/>
            <a:cxnLst/>
            <a:rect l="l" t="t" r="r" b="b"/>
            <a:pathLst>
              <a:path w="284960" h="154623" extrusionOk="0">
                <a:moveTo>
                  <a:pt x="284960" y="0"/>
                </a:moveTo>
                <a:cubicBezTo>
                  <a:pt x="278820" y="1307"/>
                  <a:pt x="272923" y="2614"/>
                  <a:pt x="266783" y="3951"/>
                </a:cubicBezTo>
                <a:cubicBezTo>
                  <a:pt x="265203" y="4286"/>
                  <a:pt x="263531" y="4681"/>
                  <a:pt x="262345" y="5806"/>
                </a:cubicBezTo>
                <a:cubicBezTo>
                  <a:pt x="259519" y="8480"/>
                  <a:pt x="261129" y="13678"/>
                  <a:pt x="258667" y="16718"/>
                </a:cubicBezTo>
                <a:cubicBezTo>
                  <a:pt x="256540" y="19362"/>
                  <a:pt x="252497" y="19149"/>
                  <a:pt x="249275" y="20244"/>
                </a:cubicBezTo>
                <a:cubicBezTo>
                  <a:pt x="242801" y="22462"/>
                  <a:pt x="239974" y="31642"/>
                  <a:pt x="244077" y="37113"/>
                </a:cubicBezTo>
                <a:cubicBezTo>
                  <a:pt x="248333" y="42797"/>
                  <a:pt x="258060" y="44499"/>
                  <a:pt x="258971" y="51551"/>
                </a:cubicBezTo>
                <a:cubicBezTo>
                  <a:pt x="259671" y="56718"/>
                  <a:pt x="254716" y="62189"/>
                  <a:pt x="257239" y="66749"/>
                </a:cubicBezTo>
                <a:cubicBezTo>
                  <a:pt x="258303" y="68694"/>
                  <a:pt x="260430" y="69758"/>
                  <a:pt x="261889" y="71399"/>
                </a:cubicBezTo>
                <a:cubicBezTo>
                  <a:pt x="265628" y="75624"/>
                  <a:pt x="264047" y="82615"/>
                  <a:pt x="260218" y="86779"/>
                </a:cubicBezTo>
                <a:cubicBezTo>
                  <a:pt x="252467" y="95138"/>
                  <a:pt x="239579" y="95381"/>
                  <a:pt x="234564" y="106719"/>
                </a:cubicBezTo>
                <a:cubicBezTo>
                  <a:pt x="233044" y="110123"/>
                  <a:pt x="232497" y="113892"/>
                  <a:pt x="231706" y="117509"/>
                </a:cubicBezTo>
                <a:cubicBezTo>
                  <a:pt x="231314" y="119300"/>
                  <a:pt x="230644" y="120014"/>
                  <a:pt x="229824" y="120014"/>
                </a:cubicBezTo>
                <a:cubicBezTo>
                  <a:pt x="226901" y="120014"/>
                  <a:pt x="222072" y="110947"/>
                  <a:pt x="221098" y="109333"/>
                </a:cubicBezTo>
                <a:cubicBezTo>
                  <a:pt x="220612" y="108451"/>
                  <a:pt x="220034" y="107600"/>
                  <a:pt x="219153" y="107144"/>
                </a:cubicBezTo>
                <a:cubicBezTo>
                  <a:pt x="218836" y="106992"/>
                  <a:pt x="218529" y="106924"/>
                  <a:pt x="218232" y="106924"/>
                </a:cubicBezTo>
                <a:cubicBezTo>
                  <a:pt x="216340" y="106924"/>
                  <a:pt x="214848" y="109672"/>
                  <a:pt x="213560" y="110670"/>
                </a:cubicBezTo>
                <a:cubicBezTo>
                  <a:pt x="211159" y="112494"/>
                  <a:pt x="208575" y="113345"/>
                  <a:pt x="205597" y="113710"/>
                </a:cubicBezTo>
                <a:cubicBezTo>
                  <a:pt x="203680" y="113952"/>
                  <a:pt x="201763" y="114046"/>
                  <a:pt x="199847" y="114046"/>
                </a:cubicBezTo>
                <a:cubicBezTo>
                  <a:pt x="193830" y="114046"/>
                  <a:pt x="187813" y="113126"/>
                  <a:pt x="181797" y="113011"/>
                </a:cubicBezTo>
                <a:cubicBezTo>
                  <a:pt x="180729" y="112990"/>
                  <a:pt x="179662" y="112982"/>
                  <a:pt x="178593" y="112982"/>
                </a:cubicBezTo>
                <a:cubicBezTo>
                  <a:pt x="171691" y="112982"/>
                  <a:pt x="164772" y="113353"/>
                  <a:pt x="157875" y="113406"/>
                </a:cubicBezTo>
                <a:cubicBezTo>
                  <a:pt x="149061" y="113467"/>
                  <a:pt x="140702" y="116932"/>
                  <a:pt x="132009" y="117874"/>
                </a:cubicBezTo>
                <a:cubicBezTo>
                  <a:pt x="130144" y="118075"/>
                  <a:pt x="128248" y="118177"/>
                  <a:pt x="126344" y="118177"/>
                </a:cubicBezTo>
                <a:cubicBezTo>
                  <a:pt x="119897" y="118177"/>
                  <a:pt x="113338" y="117015"/>
                  <a:pt x="107449" y="114622"/>
                </a:cubicBezTo>
                <a:cubicBezTo>
                  <a:pt x="100306" y="111704"/>
                  <a:pt x="95169" y="105199"/>
                  <a:pt x="87783" y="102889"/>
                </a:cubicBezTo>
                <a:cubicBezTo>
                  <a:pt x="85260" y="102099"/>
                  <a:pt x="82616" y="101886"/>
                  <a:pt x="80093" y="101248"/>
                </a:cubicBezTo>
                <a:cubicBezTo>
                  <a:pt x="74378" y="99789"/>
                  <a:pt x="71825" y="94561"/>
                  <a:pt x="66962" y="91734"/>
                </a:cubicBezTo>
                <a:cubicBezTo>
                  <a:pt x="65203" y="90716"/>
                  <a:pt x="63417" y="90123"/>
                  <a:pt x="61702" y="90123"/>
                </a:cubicBezTo>
                <a:cubicBezTo>
                  <a:pt x="59831" y="90123"/>
                  <a:pt x="58045" y="90830"/>
                  <a:pt x="56475" y="92463"/>
                </a:cubicBezTo>
                <a:cubicBezTo>
                  <a:pt x="55107" y="93892"/>
                  <a:pt x="54439" y="95807"/>
                  <a:pt x="53375" y="97448"/>
                </a:cubicBezTo>
                <a:cubicBezTo>
                  <a:pt x="51893" y="99692"/>
                  <a:pt x="47417" y="100845"/>
                  <a:pt x="43676" y="100845"/>
                </a:cubicBezTo>
                <a:cubicBezTo>
                  <a:pt x="42047" y="100845"/>
                  <a:pt x="40557" y="100627"/>
                  <a:pt x="39514" y="100184"/>
                </a:cubicBezTo>
                <a:cubicBezTo>
                  <a:pt x="36292" y="98786"/>
                  <a:pt x="35745" y="94348"/>
                  <a:pt x="36475" y="90883"/>
                </a:cubicBezTo>
                <a:cubicBezTo>
                  <a:pt x="37235" y="87448"/>
                  <a:pt x="38755" y="83892"/>
                  <a:pt x="37782" y="80488"/>
                </a:cubicBezTo>
                <a:cubicBezTo>
                  <a:pt x="36840" y="77205"/>
                  <a:pt x="33770" y="74864"/>
                  <a:pt x="32827" y="71582"/>
                </a:cubicBezTo>
                <a:cubicBezTo>
                  <a:pt x="31277" y="65867"/>
                  <a:pt x="36627" y="59423"/>
                  <a:pt x="33800" y="54256"/>
                </a:cubicBezTo>
                <a:cubicBezTo>
                  <a:pt x="32736" y="52341"/>
                  <a:pt x="30730" y="51095"/>
                  <a:pt x="29666" y="49180"/>
                </a:cubicBezTo>
                <a:cubicBezTo>
                  <a:pt x="29028" y="48025"/>
                  <a:pt x="28785" y="46718"/>
                  <a:pt x="28542" y="45441"/>
                </a:cubicBezTo>
                <a:lnTo>
                  <a:pt x="25320" y="28937"/>
                </a:lnTo>
                <a:lnTo>
                  <a:pt x="23192" y="17994"/>
                </a:lnTo>
                <a:cubicBezTo>
                  <a:pt x="22766" y="15715"/>
                  <a:pt x="22219" y="13222"/>
                  <a:pt x="20517" y="11672"/>
                </a:cubicBezTo>
                <a:cubicBezTo>
                  <a:pt x="19484" y="10730"/>
                  <a:pt x="18177" y="10213"/>
                  <a:pt x="16900" y="9727"/>
                </a:cubicBezTo>
                <a:lnTo>
                  <a:pt x="0" y="3283"/>
                </a:lnTo>
                <a:lnTo>
                  <a:pt x="0" y="154622"/>
                </a:lnTo>
                <a:lnTo>
                  <a:pt x="284960" y="154622"/>
                </a:lnTo>
                <a:lnTo>
                  <a:pt x="2849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29"/>
          <p:cNvSpPr/>
          <p:nvPr/>
        </p:nvSpPr>
        <p:spPr>
          <a:xfrm flipH="1">
            <a:off x="0" y="4499345"/>
            <a:ext cx="9178775" cy="676164"/>
          </a:xfrm>
          <a:custGeom>
            <a:avLst/>
            <a:gdLst/>
            <a:ahLst/>
            <a:cxnLst/>
            <a:rect l="l" t="t" r="r" b="b"/>
            <a:pathLst>
              <a:path w="284547" h="27364" extrusionOk="0">
                <a:moveTo>
                  <a:pt x="142355" y="1"/>
                </a:moveTo>
                <a:cubicBezTo>
                  <a:pt x="130337" y="1"/>
                  <a:pt x="118852" y="3508"/>
                  <a:pt x="110502" y="6486"/>
                </a:cubicBezTo>
                <a:cubicBezTo>
                  <a:pt x="108908" y="7071"/>
                  <a:pt x="107445" y="7591"/>
                  <a:pt x="106112" y="8112"/>
                </a:cubicBezTo>
                <a:cubicBezTo>
                  <a:pt x="104941" y="8535"/>
                  <a:pt x="103900" y="8925"/>
                  <a:pt x="102957" y="9250"/>
                </a:cubicBezTo>
                <a:lnTo>
                  <a:pt x="102404" y="9478"/>
                </a:lnTo>
                <a:lnTo>
                  <a:pt x="102274" y="9510"/>
                </a:lnTo>
                <a:lnTo>
                  <a:pt x="102242" y="9510"/>
                </a:lnTo>
                <a:cubicBezTo>
                  <a:pt x="102112" y="9543"/>
                  <a:pt x="101949" y="9575"/>
                  <a:pt x="101819" y="9640"/>
                </a:cubicBezTo>
                <a:lnTo>
                  <a:pt x="101591" y="9705"/>
                </a:lnTo>
                <a:cubicBezTo>
                  <a:pt x="101234" y="9770"/>
                  <a:pt x="100876" y="9868"/>
                  <a:pt x="100486" y="9933"/>
                </a:cubicBezTo>
                <a:cubicBezTo>
                  <a:pt x="99900" y="10030"/>
                  <a:pt x="99282" y="10095"/>
                  <a:pt x="98697" y="10128"/>
                </a:cubicBezTo>
                <a:lnTo>
                  <a:pt x="98632" y="10128"/>
                </a:lnTo>
                <a:cubicBezTo>
                  <a:pt x="98112" y="10193"/>
                  <a:pt x="97559" y="10193"/>
                  <a:pt x="96974" y="10193"/>
                </a:cubicBezTo>
                <a:lnTo>
                  <a:pt x="95803" y="10193"/>
                </a:lnTo>
                <a:cubicBezTo>
                  <a:pt x="95120" y="10193"/>
                  <a:pt x="94470" y="10161"/>
                  <a:pt x="93754" y="10128"/>
                </a:cubicBezTo>
                <a:cubicBezTo>
                  <a:pt x="85559" y="9608"/>
                  <a:pt x="74177" y="7071"/>
                  <a:pt x="62080" y="5413"/>
                </a:cubicBezTo>
                <a:cubicBezTo>
                  <a:pt x="55869" y="4502"/>
                  <a:pt x="49592" y="3982"/>
                  <a:pt x="43316" y="3884"/>
                </a:cubicBezTo>
                <a:lnTo>
                  <a:pt x="43284" y="3884"/>
                </a:lnTo>
                <a:cubicBezTo>
                  <a:pt x="41267" y="3884"/>
                  <a:pt x="39251" y="3949"/>
                  <a:pt x="37300" y="4079"/>
                </a:cubicBezTo>
                <a:cubicBezTo>
                  <a:pt x="35316" y="4209"/>
                  <a:pt x="33430" y="4437"/>
                  <a:pt x="31577" y="4730"/>
                </a:cubicBezTo>
                <a:cubicBezTo>
                  <a:pt x="28195" y="5250"/>
                  <a:pt x="24878" y="6063"/>
                  <a:pt x="21626" y="7104"/>
                </a:cubicBezTo>
                <a:lnTo>
                  <a:pt x="20682" y="7396"/>
                </a:lnTo>
                <a:cubicBezTo>
                  <a:pt x="18504" y="8144"/>
                  <a:pt x="16422" y="8957"/>
                  <a:pt x="14504" y="9803"/>
                </a:cubicBezTo>
                <a:cubicBezTo>
                  <a:pt x="12325" y="10746"/>
                  <a:pt x="10341" y="11754"/>
                  <a:pt x="8520" y="12762"/>
                </a:cubicBezTo>
                <a:cubicBezTo>
                  <a:pt x="7480" y="13347"/>
                  <a:pt x="6504" y="13900"/>
                  <a:pt x="5561" y="14453"/>
                </a:cubicBezTo>
                <a:cubicBezTo>
                  <a:pt x="3382" y="15819"/>
                  <a:pt x="1496" y="17087"/>
                  <a:pt x="0" y="18225"/>
                </a:cubicBezTo>
                <a:lnTo>
                  <a:pt x="0" y="27363"/>
                </a:lnTo>
                <a:lnTo>
                  <a:pt x="284547" y="27363"/>
                </a:lnTo>
                <a:lnTo>
                  <a:pt x="284547" y="3787"/>
                </a:lnTo>
                <a:cubicBezTo>
                  <a:pt x="281457" y="2909"/>
                  <a:pt x="278303" y="2226"/>
                  <a:pt x="275116" y="1770"/>
                </a:cubicBezTo>
                <a:cubicBezTo>
                  <a:pt x="270660" y="1085"/>
                  <a:pt x="266174" y="728"/>
                  <a:pt x="261687" y="728"/>
                </a:cubicBezTo>
                <a:cubicBezTo>
                  <a:pt x="261491" y="728"/>
                  <a:pt x="261296" y="728"/>
                  <a:pt x="261100" y="730"/>
                </a:cubicBezTo>
                <a:cubicBezTo>
                  <a:pt x="259247" y="730"/>
                  <a:pt x="257458" y="795"/>
                  <a:pt x="255637" y="892"/>
                </a:cubicBezTo>
                <a:lnTo>
                  <a:pt x="255247" y="925"/>
                </a:lnTo>
                <a:cubicBezTo>
                  <a:pt x="254856" y="925"/>
                  <a:pt x="254499" y="957"/>
                  <a:pt x="254141" y="990"/>
                </a:cubicBezTo>
                <a:cubicBezTo>
                  <a:pt x="247214" y="1510"/>
                  <a:pt x="240385" y="2714"/>
                  <a:pt x="233719" y="4567"/>
                </a:cubicBezTo>
                <a:cubicBezTo>
                  <a:pt x="230272" y="5510"/>
                  <a:pt x="226857" y="6681"/>
                  <a:pt x="223540" y="8014"/>
                </a:cubicBezTo>
                <a:cubicBezTo>
                  <a:pt x="222759" y="8339"/>
                  <a:pt x="221979" y="8632"/>
                  <a:pt x="221199" y="8892"/>
                </a:cubicBezTo>
                <a:cubicBezTo>
                  <a:pt x="215995" y="10681"/>
                  <a:pt x="210597" y="11689"/>
                  <a:pt x="205101" y="11917"/>
                </a:cubicBezTo>
                <a:cubicBezTo>
                  <a:pt x="204548" y="11949"/>
                  <a:pt x="204028" y="11982"/>
                  <a:pt x="203475" y="11982"/>
                </a:cubicBezTo>
                <a:lnTo>
                  <a:pt x="199866" y="11982"/>
                </a:lnTo>
                <a:cubicBezTo>
                  <a:pt x="199606" y="11949"/>
                  <a:pt x="199313" y="11949"/>
                  <a:pt x="199053" y="11949"/>
                </a:cubicBezTo>
                <a:lnTo>
                  <a:pt x="198142" y="11949"/>
                </a:lnTo>
                <a:cubicBezTo>
                  <a:pt x="197362" y="11949"/>
                  <a:pt x="196614" y="11884"/>
                  <a:pt x="195833" y="11819"/>
                </a:cubicBezTo>
                <a:cubicBezTo>
                  <a:pt x="188614" y="11234"/>
                  <a:pt x="181460" y="9933"/>
                  <a:pt x="174500" y="7884"/>
                </a:cubicBezTo>
                <a:cubicBezTo>
                  <a:pt x="169948" y="6583"/>
                  <a:pt x="165330" y="5022"/>
                  <a:pt x="160712" y="3234"/>
                </a:cubicBezTo>
                <a:cubicBezTo>
                  <a:pt x="154683" y="903"/>
                  <a:pt x="148450" y="1"/>
                  <a:pt x="142355" y="1"/>
                </a:cubicBezTo>
                <a:close/>
              </a:path>
            </a:pathLst>
          </a:custGeom>
          <a:gradFill>
            <a:gsLst>
              <a:gs pos="0">
                <a:srgbClr val="2580CB"/>
              </a:gs>
              <a:gs pos="100000">
                <a:srgbClr val="153A5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29"/>
          <p:cNvSpPr/>
          <p:nvPr/>
        </p:nvSpPr>
        <p:spPr>
          <a:xfrm>
            <a:off x="0" y="4719775"/>
            <a:ext cx="9178775" cy="455747"/>
          </a:xfrm>
          <a:custGeom>
            <a:avLst/>
            <a:gdLst/>
            <a:ahLst/>
            <a:cxnLst/>
            <a:rect l="l" t="t" r="r" b="b"/>
            <a:pathLst>
              <a:path w="284547" h="27364" extrusionOk="0">
                <a:moveTo>
                  <a:pt x="142355" y="1"/>
                </a:moveTo>
                <a:cubicBezTo>
                  <a:pt x="130337" y="1"/>
                  <a:pt x="118852" y="3508"/>
                  <a:pt x="110502" y="6486"/>
                </a:cubicBezTo>
                <a:cubicBezTo>
                  <a:pt x="108908" y="7071"/>
                  <a:pt x="107445" y="7591"/>
                  <a:pt x="106112" y="8112"/>
                </a:cubicBezTo>
                <a:cubicBezTo>
                  <a:pt x="104941" y="8535"/>
                  <a:pt x="103900" y="8925"/>
                  <a:pt x="102957" y="9250"/>
                </a:cubicBezTo>
                <a:lnTo>
                  <a:pt x="102404" y="9478"/>
                </a:lnTo>
                <a:lnTo>
                  <a:pt x="102274" y="9510"/>
                </a:lnTo>
                <a:lnTo>
                  <a:pt x="102242" y="9510"/>
                </a:lnTo>
                <a:cubicBezTo>
                  <a:pt x="102112" y="9543"/>
                  <a:pt x="101949" y="9575"/>
                  <a:pt x="101819" y="9640"/>
                </a:cubicBezTo>
                <a:lnTo>
                  <a:pt x="101591" y="9705"/>
                </a:lnTo>
                <a:cubicBezTo>
                  <a:pt x="101234" y="9770"/>
                  <a:pt x="100876" y="9868"/>
                  <a:pt x="100486" y="9933"/>
                </a:cubicBezTo>
                <a:cubicBezTo>
                  <a:pt x="99900" y="10030"/>
                  <a:pt x="99282" y="10095"/>
                  <a:pt x="98697" y="10128"/>
                </a:cubicBezTo>
                <a:lnTo>
                  <a:pt x="98632" y="10128"/>
                </a:lnTo>
                <a:cubicBezTo>
                  <a:pt x="98112" y="10193"/>
                  <a:pt x="97559" y="10193"/>
                  <a:pt x="96974" y="10193"/>
                </a:cubicBezTo>
                <a:lnTo>
                  <a:pt x="95803" y="10193"/>
                </a:lnTo>
                <a:cubicBezTo>
                  <a:pt x="95120" y="10193"/>
                  <a:pt x="94470" y="10161"/>
                  <a:pt x="93754" y="10128"/>
                </a:cubicBezTo>
                <a:cubicBezTo>
                  <a:pt x="85559" y="9608"/>
                  <a:pt x="74177" y="7071"/>
                  <a:pt x="62080" y="5413"/>
                </a:cubicBezTo>
                <a:cubicBezTo>
                  <a:pt x="55869" y="4502"/>
                  <a:pt x="49592" y="3982"/>
                  <a:pt x="43316" y="3884"/>
                </a:cubicBezTo>
                <a:lnTo>
                  <a:pt x="43284" y="3884"/>
                </a:lnTo>
                <a:cubicBezTo>
                  <a:pt x="41267" y="3884"/>
                  <a:pt x="39251" y="3949"/>
                  <a:pt x="37300" y="4079"/>
                </a:cubicBezTo>
                <a:cubicBezTo>
                  <a:pt x="35316" y="4209"/>
                  <a:pt x="33430" y="4437"/>
                  <a:pt x="31577" y="4730"/>
                </a:cubicBezTo>
                <a:cubicBezTo>
                  <a:pt x="28195" y="5250"/>
                  <a:pt x="24878" y="6063"/>
                  <a:pt x="21626" y="7104"/>
                </a:cubicBezTo>
                <a:lnTo>
                  <a:pt x="20682" y="7396"/>
                </a:lnTo>
                <a:cubicBezTo>
                  <a:pt x="18504" y="8144"/>
                  <a:pt x="16422" y="8957"/>
                  <a:pt x="14504" y="9803"/>
                </a:cubicBezTo>
                <a:cubicBezTo>
                  <a:pt x="12325" y="10746"/>
                  <a:pt x="10341" y="11754"/>
                  <a:pt x="8520" y="12762"/>
                </a:cubicBezTo>
                <a:cubicBezTo>
                  <a:pt x="7480" y="13347"/>
                  <a:pt x="6504" y="13900"/>
                  <a:pt x="5561" y="14453"/>
                </a:cubicBezTo>
                <a:cubicBezTo>
                  <a:pt x="3382" y="15819"/>
                  <a:pt x="1496" y="17087"/>
                  <a:pt x="0" y="18225"/>
                </a:cubicBezTo>
                <a:lnTo>
                  <a:pt x="0" y="27363"/>
                </a:lnTo>
                <a:lnTo>
                  <a:pt x="284547" y="27363"/>
                </a:lnTo>
                <a:lnTo>
                  <a:pt x="284547" y="3787"/>
                </a:lnTo>
                <a:cubicBezTo>
                  <a:pt x="281457" y="2909"/>
                  <a:pt x="278303" y="2226"/>
                  <a:pt x="275116" y="1770"/>
                </a:cubicBezTo>
                <a:cubicBezTo>
                  <a:pt x="270660" y="1085"/>
                  <a:pt x="266174" y="728"/>
                  <a:pt x="261687" y="728"/>
                </a:cubicBezTo>
                <a:cubicBezTo>
                  <a:pt x="261491" y="728"/>
                  <a:pt x="261296" y="728"/>
                  <a:pt x="261100" y="730"/>
                </a:cubicBezTo>
                <a:cubicBezTo>
                  <a:pt x="259247" y="730"/>
                  <a:pt x="257458" y="795"/>
                  <a:pt x="255637" y="892"/>
                </a:cubicBezTo>
                <a:lnTo>
                  <a:pt x="255247" y="925"/>
                </a:lnTo>
                <a:cubicBezTo>
                  <a:pt x="254856" y="925"/>
                  <a:pt x="254499" y="957"/>
                  <a:pt x="254141" y="990"/>
                </a:cubicBezTo>
                <a:cubicBezTo>
                  <a:pt x="247214" y="1510"/>
                  <a:pt x="240385" y="2714"/>
                  <a:pt x="233719" y="4567"/>
                </a:cubicBezTo>
                <a:cubicBezTo>
                  <a:pt x="230272" y="5510"/>
                  <a:pt x="226857" y="6681"/>
                  <a:pt x="223540" y="8014"/>
                </a:cubicBezTo>
                <a:cubicBezTo>
                  <a:pt x="222759" y="8339"/>
                  <a:pt x="221979" y="8632"/>
                  <a:pt x="221199" y="8892"/>
                </a:cubicBezTo>
                <a:cubicBezTo>
                  <a:pt x="215995" y="10681"/>
                  <a:pt x="210597" y="11689"/>
                  <a:pt x="205101" y="11917"/>
                </a:cubicBezTo>
                <a:cubicBezTo>
                  <a:pt x="204548" y="11949"/>
                  <a:pt x="204028" y="11982"/>
                  <a:pt x="203475" y="11982"/>
                </a:cubicBezTo>
                <a:lnTo>
                  <a:pt x="199866" y="11982"/>
                </a:lnTo>
                <a:cubicBezTo>
                  <a:pt x="199606" y="11949"/>
                  <a:pt x="199313" y="11949"/>
                  <a:pt x="199053" y="11949"/>
                </a:cubicBezTo>
                <a:lnTo>
                  <a:pt x="198142" y="11949"/>
                </a:lnTo>
                <a:cubicBezTo>
                  <a:pt x="197362" y="11949"/>
                  <a:pt x="196614" y="11884"/>
                  <a:pt x="195833" y="11819"/>
                </a:cubicBezTo>
                <a:cubicBezTo>
                  <a:pt x="188614" y="11234"/>
                  <a:pt x="181460" y="9933"/>
                  <a:pt x="174500" y="7884"/>
                </a:cubicBezTo>
                <a:cubicBezTo>
                  <a:pt x="169948" y="6583"/>
                  <a:pt x="165330" y="5022"/>
                  <a:pt x="160712" y="3234"/>
                </a:cubicBezTo>
                <a:cubicBezTo>
                  <a:pt x="154683" y="903"/>
                  <a:pt x="148450" y="1"/>
                  <a:pt x="1423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9" name="Google Shape;1129;p29"/>
          <p:cNvGrpSpPr/>
          <p:nvPr/>
        </p:nvGrpSpPr>
        <p:grpSpPr>
          <a:xfrm>
            <a:off x="1587578" y="457107"/>
            <a:ext cx="6087120" cy="2772986"/>
            <a:chOff x="1300408" y="2979037"/>
            <a:chExt cx="4768228" cy="2172165"/>
          </a:xfrm>
        </p:grpSpPr>
        <p:sp>
          <p:nvSpPr>
            <p:cNvPr id="1130" name="Google Shape;1130;p29"/>
            <p:cNvSpPr/>
            <p:nvPr/>
          </p:nvSpPr>
          <p:spPr>
            <a:xfrm>
              <a:off x="1320493" y="2979037"/>
              <a:ext cx="88950" cy="77375"/>
            </a:xfrm>
            <a:custGeom>
              <a:avLst/>
              <a:gdLst/>
              <a:ahLst/>
              <a:cxnLst/>
              <a:rect l="l" t="t" r="r" b="b"/>
              <a:pathLst>
                <a:path w="3558" h="3095" extrusionOk="0">
                  <a:moveTo>
                    <a:pt x="1749" y="1"/>
                  </a:moveTo>
                  <a:cubicBezTo>
                    <a:pt x="1516" y="1"/>
                    <a:pt x="1282" y="50"/>
                    <a:pt x="1065" y="155"/>
                  </a:cubicBezTo>
                  <a:cubicBezTo>
                    <a:pt x="305" y="580"/>
                    <a:pt x="1" y="1492"/>
                    <a:pt x="396" y="2252"/>
                  </a:cubicBezTo>
                  <a:cubicBezTo>
                    <a:pt x="652" y="2785"/>
                    <a:pt x="1208" y="3094"/>
                    <a:pt x="1779" y="3094"/>
                  </a:cubicBezTo>
                  <a:cubicBezTo>
                    <a:pt x="2022" y="3094"/>
                    <a:pt x="2267" y="3038"/>
                    <a:pt x="2493" y="2921"/>
                  </a:cubicBezTo>
                  <a:cubicBezTo>
                    <a:pt x="3253" y="2556"/>
                    <a:pt x="3557" y="1614"/>
                    <a:pt x="3162" y="854"/>
                  </a:cubicBezTo>
                  <a:cubicBezTo>
                    <a:pt x="2902" y="311"/>
                    <a:pt x="2331" y="1"/>
                    <a:pt x="1749" y="1"/>
                  </a:cubicBezTo>
                  <a:close/>
                </a:path>
              </a:pathLst>
            </a:custGeom>
            <a:solidFill>
              <a:srgbClr val="FFFFFF">
                <a:alpha val="68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9"/>
            <p:cNvSpPr/>
            <p:nvPr/>
          </p:nvSpPr>
          <p:spPr>
            <a:xfrm>
              <a:off x="1425033" y="3019167"/>
              <a:ext cx="53975" cy="47350"/>
            </a:xfrm>
            <a:custGeom>
              <a:avLst/>
              <a:gdLst/>
              <a:ahLst/>
              <a:cxnLst/>
              <a:rect l="l" t="t" r="r" b="b"/>
              <a:pathLst>
                <a:path w="2159" h="1894" extrusionOk="0">
                  <a:moveTo>
                    <a:pt x="1081" y="1"/>
                  </a:moveTo>
                  <a:cubicBezTo>
                    <a:pt x="936" y="1"/>
                    <a:pt x="786" y="33"/>
                    <a:pt x="639" y="103"/>
                  </a:cubicBezTo>
                  <a:cubicBezTo>
                    <a:pt x="183" y="376"/>
                    <a:pt x="0" y="923"/>
                    <a:pt x="243" y="1379"/>
                  </a:cubicBezTo>
                  <a:cubicBezTo>
                    <a:pt x="396" y="1707"/>
                    <a:pt x="738" y="1893"/>
                    <a:pt x="1098" y="1893"/>
                  </a:cubicBezTo>
                  <a:cubicBezTo>
                    <a:pt x="1239" y="1893"/>
                    <a:pt x="1383" y="1865"/>
                    <a:pt x="1520" y="1805"/>
                  </a:cubicBezTo>
                  <a:cubicBezTo>
                    <a:pt x="1976" y="1562"/>
                    <a:pt x="2158" y="1015"/>
                    <a:pt x="1946" y="528"/>
                  </a:cubicBezTo>
                  <a:cubicBezTo>
                    <a:pt x="1772" y="203"/>
                    <a:pt x="1443" y="1"/>
                    <a:pt x="1081" y="1"/>
                  </a:cubicBezTo>
                  <a:close/>
                </a:path>
              </a:pathLst>
            </a:custGeom>
            <a:solidFill>
              <a:srgbClr val="FFFFFF">
                <a:alpha val="68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1300408" y="3340896"/>
              <a:ext cx="255350" cy="223225"/>
            </a:xfrm>
            <a:custGeom>
              <a:avLst/>
              <a:gdLst/>
              <a:ahLst/>
              <a:cxnLst/>
              <a:rect l="l" t="t" r="r" b="b"/>
              <a:pathLst>
                <a:path w="10214" h="8929" extrusionOk="0">
                  <a:moveTo>
                    <a:pt x="5147" y="0"/>
                  </a:moveTo>
                  <a:cubicBezTo>
                    <a:pt x="4466" y="0"/>
                    <a:pt x="3776" y="158"/>
                    <a:pt x="3131" y="489"/>
                  </a:cubicBezTo>
                  <a:cubicBezTo>
                    <a:pt x="882" y="1583"/>
                    <a:pt x="0" y="4289"/>
                    <a:pt x="1155" y="6477"/>
                  </a:cubicBezTo>
                  <a:cubicBezTo>
                    <a:pt x="1928" y="8043"/>
                    <a:pt x="3503" y="8928"/>
                    <a:pt x="5133" y="8928"/>
                  </a:cubicBezTo>
                  <a:cubicBezTo>
                    <a:pt x="5812" y="8928"/>
                    <a:pt x="6500" y="8775"/>
                    <a:pt x="7143" y="8453"/>
                  </a:cubicBezTo>
                  <a:cubicBezTo>
                    <a:pt x="9362" y="7358"/>
                    <a:pt x="10213" y="4653"/>
                    <a:pt x="9119" y="2465"/>
                  </a:cubicBezTo>
                  <a:cubicBezTo>
                    <a:pt x="8347" y="900"/>
                    <a:pt x="6775" y="0"/>
                    <a:pt x="5147" y="0"/>
                  </a:cubicBezTo>
                  <a:close/>
                </a:path>
              </a:pathLst>
            </a:custGeom>
            <a:solidFill>
              <a:srgbClr val="FFFFFF">
                <a:alpha val="68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1402233" y="3134492"/>
              <a:ext cx="166450" cy="145900"/>
            </a:xfrm>
            <a:custGeom>
              <a:avLst/>
              <a:gdLst/>
              <a:ahLst/>
              <a:cxnLst/>
              <a:rect l="l" t="t" r="r" b="b"/>
              <a:pathLst>
                <a:path w="6658" h="5836" extrusionOk="0">
                  <a:moveTo>
                    <a:pt x="3352" y="1"/>
                  </a:moveTo>
                  <a:cubicBezTo>
                    <a:pt x="2902" y="1"/>
                    <a:pt x="2442" y="105"/>
                    <a:pt x="2007" y="323"/>
                  </a:cubicBezTo>
                  <a:cubicBezTo>
                    <a:pt x="578" y="1082"/>
                    <a:pt x="0" y="2815"/>
                    <a:pt x="730" y="4213"/>
                  </a:cubicBezTo>
                  <a:cubicBezTo>
                    <a:pt x="1246" y="5245"/>
                    <a:pt x="2263" y="5836"/>
                    <a:pt x="3330" y="5836"/>
                  </a:cubicBezTo>
                  <a:cubicBezTo>
                    <a:pt x="3772" y="5836"/>
                    <a:pt x="4223" y="5734"/>
                    <a:pt x="4651" y="5520"/>
                  </a:cubicBezTo>
                  <a:cubicBezTo>
                    <a:pt x="6080" y="4791"/>
                    <a:pt x="6657" y="3028"/>
                    <a:pt x="5928" y="1599"/>
                  </a:cubicBezTo>
                  <a:cubicBezTo>
                    <a:pt x="5416" y="576"/>
                    <a:pt x="4410" y="1"/>
                    <a:pt x="3352" y="1"/>
                  </a:cubicBezTo>
                  <a:close/>
                </a:path>
              </a:pathLst>
            </a:custGeom>
            <a:solidFill>
              <a:srgbClr val="FFFFFF">
                <a:alpha val="68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9"/>
            <p:cNvSpPr/>
            <p:nvPr/>
          </p:nvSpPr>
          <p:spPr>
            <a:xfrm>
              <a:off x="5844461" y="4927002"/>
              <a:ext cx="224175" cy="224200"/>
            </a:xfrm>
            <a:custGeom>
              <a:avLst/>
              <a:gdLst/>
              <a:ahLst/>
              <a:cxnLst/>
              <a:rect l="l" t="t" r="r" b="b"/>
              <a:pathLst>
                <a:path w="8967" h="8968" extrusionOk="0">
                  <a:moveTo>
                    <a:pt x="4468" y="1"/>
                  </a:moveTo>
                  <a:cubicBezTo>
                    <a:pt x="2006" y="1"/>
                    <a:pt x="0" y="2007"/>
                    <a:pt x="0" y="4499"/>
                  </a:cubicBezTo>
                  <a:cubicBezTo>
                    <a:pt x="0" y="6961"/>
                    <a:pt x="2006" y="8967"/>
                    <a:pt x="4468" y="8967"/>
                  </a:cubicBezTo>
                  <a:cubicBezTo>
                    <a:pt x="6961" y="8967"/>
                    <a:pt x="8967" y="6961"/>
                    <a:pt x="8967" y="4499"/>
                  </a:cubicBezTo>
                  <a:cubicBezTo>
                    <a:pt x="8967" y="2007"/>
                    <a:pt x="6961" y="1"/>
                    <a:pt x="4468" y="1"/>
                  </a:cubicBezTo>
                  <a:close/>
                </a:path>
              </a:pathLst>
            </a:custGeom>
            <a:solidFill>
              <a:srgbClr val="FFFFFF">
                <a:alpha val="68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9"/>
            <p:cNvSpPr/>
            <p:nvPr/>
          </p:nvSpPr>
          <p:spPr>
            <a:xfrm>
              <a:off x="5785936" y="4735202"/>
              <a:ext cx="158100" cy="146550"/>
            </a:xfrm>
            <a:custGeom>
              <a:avLst/>
              <a:gdLst/>
              <a:ahLst/>
              <a:cxnLst/>
              <a:rect l="l" t="t" r="r" b="b"/>
              <a:pathLst>
                <a:path w="6324" h="5862" extrusionOk="0">
                  <a:moveTo>
                    <a:pt x="3143" y="0"/>
                  </a:moveTo>
                  <a:cubicBezTo>
                    <a:pt x="2979" y="0"/>
                    <a:pt x="2812" y="14"/>
                    <a:pt x="2645" y="43"/>
                  </a:cubicBezTo>
                  <a:cubicBezTo>
                    <a:pt x="1034" y="317"/>
                    <a:pt x="1" y="1837"/>
                    <a:pt x="274" y="3448"/>
                  </a:cubicBezTo>
                  <a:cubicBezTo>
                    <a:pt x="519" y="4861"/>
                    <a:pt x="1760" y="5861"/>
                    <a:pt x="3150" y="5861"/>
                  </a:cubicBezTo>
                  <a:cubicBezTo>
                    <a:pt x="3315" y="5861"/>
                    <a:pt x="3481" y="5847"/>
                    <a:pt x="3648" y="5819"/>
                  </a:cubicBezTo>
                  <a:cubicBezTo>
                    <a:pt x="5259" y="5515"/>
                    <a:pt x="6323" y="4025"/>
                    <a:pt x="6019" y="2414"/>
                  </a:cubicBezTo>
                  <a:cubicBezTo>
                    <a:pt x="5774" y="1001"/>
                    <a:pt x="4533" y="0"/>
                    <a:pt x="3143" y="0"/>
                  </a:cubicBezTo>
                  <a:close/>
                </a:path>
              </a:pathLst>
            </a:custGeom>
            <a:solidFill>
              <a:srgbClr val="FFFFFF">
                <a:alpha val="68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5836086" y="4427002"/>
              <a:ext cx="66150" cy="66125"/>
            </a:xfrm>
            <a:custGeom>
              <a:avLst/>
              <a:gdLst/>
              <a:ahLst/>
              <a:cxnLst/>
              <a:rect l="l" t="t" r="r" b="b"/>
              <a:pathLst>
                <a:path w="2646" h="2645" extrusionOk="0">
                  <a:moveTo>
                    <a:pt x="1308" y="0"/>
                  </a:moveTo>
                  <a:cubicBezTo>
                    <a:pt x="578" y="0"/>
                    <a:pt x="1" y="578"/>
                    <a:pt x="1" y="1307"/>
                  </a:cubicBezTo>
                  <a:cubicBezTo>
                    <a:pt x="1" y="2037"/>
                    <a:pt x="578" y="2645"/>
                    <a:pt x="1308" y="2645"/>
                  </a:cubicBezTo>
                  <a:cubicBezTo>
                    <a:pt x="2037" y="2645"/>
                    <a:pt x="2645" y="2037"/>
                    <a:pt x="2645" y="1307"/>
                  </a:cubicBezTo>
                  <a:cubicBezTo>
                    <a:pt x="2645" y="578"/>
                    <a:pt x="2037" y="0"/>
                    <a:pt x="1308" y="0"/>
                  </a:cubicBezTo>
                  <a:close/>
                </a:path>
              </a:pathLst>
            </a:custGeom>
            <a:solidFill>
              <a:srgbClr val="FFFFFF">
                <a:alpha val="68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5942486" y="4613927"/>
              <a:ext cx="110200" cy="110225"/>
            </a:xfrm>
            <a:custGeom>
              <a:avLst/>
              <a:gdLst/>
              <a:ahLst/>
              <a:cxnLst/>
              <a:rect l="l" t="t" r="r" b="b"/>
              <a:pathLst>
                <a:path w="4408" h="4409" extrusionOk="0">
                  <a:moveTo>
                    <a:pt x="2189" y="1"/>
                  </a:moveTo>
                  <a:cubicBezTo>
                    <a:pt x="973" y="1"/>
                    <a:pt x="0" y="973"/>
                    <a:pt x="0" y="2189"/>
                  </a:cubicBezTo>
                  <a:cubicBezTo>
                    <a:pt x="0" y="3405"/>
                    <a:pt x="973" y="4408"/>
                    <a:pt x="2189" y="4408"/>
                  </a:cubicBezTo>
                  <a:cubicBezTo>
                    <a:pt x="3405" y="4408"/>
                    <a:pt x="4408" y="3405"/>
                    <a:pt x="4408" y="2189"/>
                  </a:cubicBezTo>
                  <a:cubicBezTo>
                    <a:pt x="4408" y="973"/>
                    <a:pt x="3405" y="1"/>
                    <a:pt x="2189" y="1"/>
                  </a:cubicBezTo>
                  <a:close/>
                </a:path>
              </a:pathLst>
            </a:custGeom>
            <a:solidFill>
              <a:srgbClr val="FFFFFF">
                <a:alpha val="68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8" name="Google Shape;1138;p29"/>
          <p:cNvSpPr/>
          <p:nvPr/>
        </p:nvSpPr>
        <p:spPr>
          <a:xfrm rot="-1656025">
            <a:off x="199374" y="2918863"/>
            <a:ext cx="1501469" cy="1540759"/>
          </a:xfrm>
          <a:custGeom>
            <a:avLst/>
            <a:gdLst/>
            <a:ahLst/>
            <a:cxnLst/>
            <a:rect l="l" t="t" r="r" b="b"/>
            <a:pathLst>
              <a:path w="73984" h="75920" extrusionOk="0">
                <a:moveTo>
                  <a:pt x="14725" y="0"/>
                </a:moveTo>
                <a:cubicBezTo>
                  <a:pt x="14691" y="0"/>
                  <a:pt x="14656" y="3"/>
                  <a:pt x="14621" y="11"/>
                </a:cubicBezTo>
                <a:cubicBezTo>
                  <a:pt x="14317" y="71"/>
                  <a:pt x="14135" y="345"/>
                  <a:pt x="14165" y="649"/>
                </a:cubicBezTo>
                <a:cubicBezTo>
                  <a:pt x="14165" y="649"/>
                  <a:pt x="14378" y="1895"/>
                  <a:pt x="14651" y="3111"/>
                </a:cubicBezTo>
                <a:cubicBezTo>
                  <a:pt x="14895" y="4266"/>
                  <a:pt x="15016" y="4935"/>
                  <a:pt x="15107" y="5360"/>
                </a:cubicBezTo>
                <a:cubicBezTo>
                  <a:pt x="14287" y="6758"/>
                  <a:pt x="13557" y="8248"/>
                  <a:pt x="12949" y="9828"/>
                </a:cubicBezTo>
                <a:lnTo>
                  <a:pt x="11794" y="6910"/>
                </a:lnTo>
                <a:cubicBezTo>
                  <a:pt x="11727" y="6685"/>
                  <a:pt x="11542" y="6560"/>
                  <a:pt x="11327" y="6560"/>
                </a:cubicBezTo>
                <a:cubicBezTo>
                  <a:pt x="11252" y="6560"/>
                  <a:pt x="11174" y="6575"/>
                  <a:pt x="11095" y="6606"/>
                </a:cubicBezTo>
                <a:cubicBezTo>
                  <a:pt x="10791" y="6728"/>
                  <a:pt x="10670" y="7032"/>
                  <a:pt x="10791" y="7336"/>
                </a:cubicBezTo>
                <a:lnTo>
                  <a:pt x="12402" y="11561"/>
                </a:lnTo>
                <a:lnTo>
                  <a:pt x="12068" y="12807"/>
                </a:lnTo>
                <a:cubicBezTo>
                  <a:pt x="10791" y="11561"/>
                  <a:pt x="9332" y="10132"/>
                  <a:pt x="9211" y="10041"/>
                </a:cubicBezTo>
                <a:cubicBezTo>
                  <a:pt x="9113" y="9911"/>
                  <a:pt x="8963" y="9850"/>
                  <a:pt x="8807" y="9850"/>
                </a:cubicBezTo>
                <a:cubicBezTo>
                  <a:pt x="8672" y="9850"/>
                  <a:pt x="8533" y="9896"/>
                  <a:pt x="8420" y="9980"/>
                </a:cubicBezTo>
                <a:cubicBezTo>
                  <a:pt x="8208" y="10193"/>
                  <a:pt x="8208" y="10558"/>
                  <a:pt x="8390" y="10801"/>
                </a:cubicBezTo>
                <a:cubicBezTo>
                  <a:pt x="8511" y="10892"/>
                  <a:pt x="10791" y="13111"/>
                  <a:pt x="11764" y="14084"/>
                </a:cubicBezTo>
                <a:cubicBezTo>
                  <a:pt x="11399" y="15907"/>
                  <a:pt x="11186" y="17822"/>
                  <a:pt x="11156" y="19798"/>
                </a:cubicBezTo>
                <a:lnTo>
                  <a:pt x="8755" y="17670"/>
                </a:lnTo>
                <a:cubicBezTo>
                  <a:pt x="8652" y="17583"/>
                  <a:pt x="8522" y="17537"/>
                  <a:pt x="8387" y="17537"/>
                </a:cubicBezTo>
                <a:cubicBezTo>
                  <a:pt x="8241" y="17537"/>
                  <a:pt x="8091" y="17590"/>
                  <a:pt x="7964" y="17701"/>
                </a:cubicBezTo>
                <a:cubicBezTo>
                  <a:pt x="7782" y="17944"/>
                  <a:pt x="7782" y="18278"/>
                  <a:pt x="7995" y="18491"/>
                </a:cubicBezTo>
                <a:lnTo>
                  <a:pt x="11156" y="21318"/>
                </a:lnTo>
                <a:cubicBezTo>
                  <a:pt x="11156" y="21652"/>
                  <a:pt x="11186" y="21956"/>
                  <a:pt x="11186" y="22290"/>
                </a:cubicBezTo>
                <a:cubicBezTo>
                  <a:pt x="9727" y="21956"/>
                  <a:pt x="6718" y="21196"/>
                  <a:pt x="6293" y="21166"/>
                </a:cubicBezTo>
                <a:cubicBezTo>
                  <a:pt x="6273" y="21164"/>
                  <a:pt x="6254" y="21163"/>
                  <a:pt x="6235" y="21163"/>
                </a:cubicBezTo>
                <a:cubicBezTo>
                  <a:pt x="5955" y="21163"/>
                  <a:pt x="5713" y="21368"/>
                  <a:pt x="5685" y="21652"/>
                </a:cubicBezTo>
                <a:cubicBezTo>
                  <a:pt x="5654" y="21926"/>
                  <a:pt x="5806" y="22169"/>
                  <a:pt x="6019" y="22230"/>
                </a:cubicBezTo>
                <a:cubicBezTo>
                  <a:pt x="6080" y="22230"/>
                  <a:pt x="6110" y="22260"/>
                  <a:pt x="6171" y="22260"/>
                </a:cubicBezTo>
                <a:cubicBezTo>
                  <a:pt x="6475" y="22321"/>
                  <a:pt x="9332" y="22990"/>
                  <a:pt x="11308" y="23476"/>
                </a:cubicBezTo>
                <a:cubicBezTo>
                  <a:pt x="11642" y="26789"/>
                  <a:pt x="12554" y="29981"/>
                  <a:pt x="13466" y="33111"/>
                </a:cubicBezTo>
                <a:cubicBezTo>
                  <a:pt x="13466" y="33142"/>
                  <a:pt x="13466" y="33142"/>
                  <a:pt x="13527" y="33172"/>
                </a:cubicBezTo>
                <a:cubicBezTo>
                  <a:pt x="11703" y="32503"/>
                  <a:pt x="9940" y="31835"/>
                  <a:pt x="9727" y="31743"/>
                </a:cubicBezTo>
                <a:cubicBezTo>
                  <a:pt x="9638" y="31694"/>
                  <a:pt x="9543" y="31670"/>
                  <a:pt x="9449" y="31670"/>
                </a:cubicBezTo>
                <a:cubicBezTo>
                  <a:pt x="9255" y="31670"/>
                  <a:pt x="9070" y="31772"/>
                  <a:pt x="8967" y="31956"/>
                </a:cubicBezTo>
                <a:cubicBezTo>
                  <a:pt x="8815" y="32230"/>
                  <a:pt x="8907" y="32564"/>
                  <a:pt x="9180" y="32716"/>
                </a:cubicBezTo>
                <a:cubicBezTo>
                  <a:pt x="9211" y="32747"/>
                  <a:pt x="9332" y="32807"/>
                  <a:pt x="9454" y="32838"/>
                </a:cubicBezTo>
                <a:cubicBezTo>
                  <a:pt x="10335" y="33172"/>
                  <a:pt x="12767" y="34114"/>
                  <a:pt x="13892" y="34509"/>
                </a:cubicBezTo>
                <a:cubicBezTo>
                  <a:pt x="14013" y="34935"/>
                  <a:pt x="14135" y="35300"/>
                  <a:pt x="14226" y="35725"/>
                </a:cubicBezTo>
                <a:lnTo>
                  <a:pt x="9302" y="35482"/>
                </a:lnTo>
                <a:cubicBezTo>
                  <a:pt x="8998" y="35482"/>
                  <a:pt x="8724" y="35725"/>
                  <a:pt x="8724" y="36029"/>
                </a:cubicBezTo>
                <a:cubicBezTo>
                  <a:pt x="8724" y="36242"/>
                  <a:pt x="8846" y="36485"/>
                  <a:pt x="9059" y="36546"/>
                </a:cubicBezTo>
                <a:cubicBezTo>
                  <a:pt x="9150" y="36576"/>
                  <a:pt x="9180" y="36576"/>
                  <a:pt x="9271" y="36576"/>
                </a:cubicBezTo>
                <a:lnTo>
                  <a:pt x="14530" y="36850"/>
                </a:lnTo>
                <a:cubicBezTo>
                  <a:pt x="14621" y="37184"/>
                  <a:pt x="14682" y="37488"/>
                  <a:pt x="14803" y="37853"/>
                </a:cubicBezTo>
                <a:cubicBezTo>
                  <a:pt x="15290" y="39920"/>
                  <a:pt x="15715" y="41835"/>
                  <a:pt x="16019" y="43628"/>
                </a:cubicBezTo>
                <a:cubicBezTo>
                  <a:pt x="14591" y="42868"/>
                  <a:pt x="12858" y="41896"/>
                  <a:pt x="12645" y="41744"/>
                </a:cubicBezTo>
                <a:cubicBezTo>
                  <a:pt x="12544" y="41676"/>
                  <a:pt x="12434" y="41646"/>
                  <a:pt x="12328" y="41646"/>
                </a:cubicBezTo>
                <a:cubicBezTo>
                  <a:pt x="12148" y="41646"/>
                  <a:pt x="11981" y="41732"/>
                  <a:pt x="11885" y="41865"/>
                </a:cubicBezTo>
                <a:cubicBezTo>
                  <a:pt x="11703" y="42139"/>
                  <a:pt x="11764" y="42473"/>
                  <a:pt x="12007" y="42625"/>
                </a:cubicBezTo>
                <a:cubicBezTo>
                  <a:pt x="12402" y="42929"/>
                  <a:pt x="15350" y="44479"/>
                  <a:pt x="16262" y="44996"/>
                </a:cubicBezTo>
                <a:cubicBezTo>
                  <a:pt x="16323" y="45421"/>
                  <a:pt x="16354" y="45817"/>
                  <a:pt x="16445" y="46242"/>
                </a:cubicBezTo>
                <a:lnTo>
                  <a:pt x="11247" y="44966"/>
                </a:lnTo>
                <a:cubicBezTo>
                  <a:pt x="11194" y="44950"/>
                  <a:pt x="11141" y="44942"/>
                  <a:pt x="11088" y="44942"/>
                </a:cubicBezTo>
                <a:cubicBezTo>
                  <a:pt x="10843" y="44942"/>
                  <a:pt x="10623" y="45110"/>
                  <a:pt x="10548" y="45361"/>
                </a:cubicBezTo>
                <a:cubicBezTo>
                  <a:pt x="10487" y="45634"/>
                  <a:pt x="10639" y="45908"/>
                  <a:pt x="10882" y="46029"/>
                </a:cubicBezTo>
                <a:cubicBezTo>
                  <a:pt x="10943" y="46029"/>
                  <a:pt x="10943" y="46060"/>
                  <a:pt x="10974" y="46060"/>
                </a:cubicBezTo>
                <a:lnTo>
                  <a:pt x="16597" y="47428"/>
                </a:lnTo>
                <a:cubicBezTo>
                  <a:pt x="16658" y="48218"/>
                  <a:pt x="16749" y="49008"/>
                  <a:pt x="16809" y="49768"/>
                </a:cubicBezTo>
                <a:cubicBezTo>
                  <a:pt x="16931" y="51288"/>
                  <a:pt x="16961" y="52747"/>
                  <a:pt x="16961" y="54175"/>
                </a:cubicBezTo>
                <a:lnTo>
                  <a:pt x="13679" y="52716"/>
                </a:lnTo>
                <a:cubicBezTo>
                  <a:pt x="13603" y="52674"/>
                  <a:pt x="13523" y="52656"/>
                  <a:pt x="13443" y="52656"/>
                </a:cubicBezTo>
                <a:cubicBezTo>
                  <a:pt x="13236" y="52656"/>
                  <a:pt x="13037" y="52784"/>
                  <a:pt x="12949" y="52960"/>
                </a:cubicBezTo>
                <a:cubicBezTo>
                  <a:pt x="12828" y="53233"/>
                  <a:pt x="12949" y="53568"/>
                  <a:pt x="13223" y="53689"/>
                </a:cubicBezTo>
                <a:lnTo>
                  <a:pt x="16931" y="55391"/>
                </a:lnTo>
                <a:cubicBezTo>
                  <a:pt x="16931" y="55665"/>
                  <a:pt x="16931" y="55938"/>
                  <a:pt x="16901" y="56151"/>
                </a:cubicBezTo>
                <a:cubicBezTo>
                  <a:pt x="15654" y="55847"/>
                  <a:pt x="13375" y="55300"/>
                  <a:pt x="12767" y="55178"/>
                </a:cubicBezTo>
                <a:cubicBezTo>
                  <a:pt x="12747" y="55177"/>
                  <a:pt x="12728" y="55176"/>
                  <a:pt x="12709" y="55176"/>
                </a:cubicBezTo>
                <a:cubicBezTo>
                  <a:pt x="12429" y="55176"/>
                  <a:pt x="12187" y="55380"/>
                  <a:pt x="12159" y="55665"/>
                </a:cubicBezTo>
                <a:cubicBezTo>
                  <a:pt x="12098" y="55938"/>
                  <a:pt x="12250" y="56151"/>
                  <a:pt x="12493" y="56242"/>
                </a:cubicBezTo>
                <a:cubicBezTo>
                  <a:pt x="12524" y="56273"/>
                  <a:pt x="12615" y="56273"/>
                  <a:pt x="12645" y="56273"/>
                </a:cubicBezTo>
                <a:cubicBezTo>
                  <a:pt x="13162" y="56364"/>
                  <a:pt x="15502" y="56911"/>
                  <a:pt x="16870" y="57276"/>
                </a:cubicBezTo>
                <a:cubicBezTo>
                  <a:pt x="16536" y="62382"/>
                  <a:pt x="15381" y="66850"/>
                  <a:pt x="13527" y="70498"/>
                </a:cubicBezTo>
                <a:cubicBezTo>
                  <a:pt x="9910" y="67671"/>
                  <a:pt x="7387" y="63385"/>
                  <a:pt x="5958" y="57610"/>
                </a:cubicBezTo>
                <a:lnTo>
                  <a:pt x="9484" y="54631"/>
                </a:lnTo>
                <a:cubicBezTo>
                  <a:pt x="9727" y="54449"/>
                  <a:pt x="9758" y="54115"/>
                  <a:pt x="9575" y="53841"/>
                </a:cubicBezTo>
                <a:cubicBezTo>
                  <a:pt x="9471" y="53720"/>
                  <a:pt x="9308" y="53648"/>
                  <a:pt x="9142" y="53648"/>
                </a:cubicBezTo>
                <a:cubicBezTo>
                  <a:pt x="9017" y="53648"/>
                  <a:pt x="8890" y="53689"/>
                  <a:pt x="8785" y="53780"/>
                </a:cubicBezTo>
                <a:lnTo>
                  <a:pt x="5654" y="56364"/>
                </a:lnTo>
                <a:cubicBezTo>
                  <a:pt x="5624" y="56151"/>
                  <a:pt x="5593" y="55938"/>
                  <a:pt x="5533" y="55756"/>
                </a:cubicBezTo>
                <a:cubicBezTo>
                  <a:pt x="5381" y="55026"/>
                  <a:pt x="5290" y="54267"/>
                  <a:pt x="5168" y="53537"/>
                </a:cubicBezTo>
                <a:lnTo>
                  <a:pt x="8116" y="51197"/>
                </a:lnTo>
                <a:cubicBezTo>
                  <a:pt x="8359" y="50984"/>
                  <a:pt x="8390" y="50650"/>
                  <a:pt x="8208" y="50376"/>
                </a:cubicBezTo>
                <a:cubicBezTo>
                  <a:pt x="8106" y="50257"/>
                  <a:pt x="7948" y="50195"/>
                  <a:pt x="7785" y="50195"/>
                </a:cubicBezTo>
                <a:cubicBezTo>
                  <a:pt x="7656" y="50195"/>
                  <a:pt x="7525" y="50234"/>
                  <a:pt x="7417" y="50315"/>
                </a:cubicBezTo>
                <a:lnTo>
                  <a:pt x="4955" y="52261"/>
                </a:lnTo>
                <a:cubicBezTo>
                  <a:pt x="4651" y="49616"/>
                  <a:pt x="4560" y="47093"/>
                  <a:pt x="4560" y="44844"/>
                </a:cubicBezTo>
                <a:lnTo>
                  <a:pt x="8116" y="42716"/>
                </a:lnTo>
                <a:cubicBezTo>
                  <a:pt x="8390" y="42564"/>
                  <a:pt x="8451" y="42230"/>
                  <a:pt x="8299" y="41956"/>
                </a:cubicBezTo>
                <a:cubicBezTo>
                  <a:pt x="8201" y="41781"/>
                  <a:pt x="8028" y="41693"/>
                  <a:pt x="7844" y="41693"/>
                </a:cubicBezTo>
                <a:cubicBezTo>
                  <a:pt x="7742" y="41693"/>
                  <a:pt x="7637" y="41720"/>
                  <a:pt x="7539" y="41774"/>
                </a:cubicBezTo>
                <a:lnTo>
                  <a:pt x="4590" y="43537"/>
                </a:lnTo>
                <a:cubicBezTo>
                  <a:pt x="4590" y="42443"/>
                  <a:pt x="4651" y="41409"/>
                  <a:pt x="4712" y="40497"/>
                </a:cubicBezTo>
                <a:lnTo>
                  <a:pt x="8116" y="39038"/>
                </a:lnTo>
                <a:cubicBezTo>
                  <a:pt x="8390" y="38917"/>
                  <a:pt x="8542" y="38582"/>
                  <a:pt x="8420" y="38309"/>
                </a:cubicBezTo>
                <a:cubicBezTo>
                  <a:pt x="8328" y="38100"/>
                  <a:pt x="8111" y="37963"/>
                  <a:pt x="7893" y="37963"/>
                </a:cubicBezTo>
                <a:cubicBezTo>
                  <a:pt x="7824" y="37963"/>
                  <a:pt x="7756" y="37976"/>
                  <a:pt x="7691" y="38005"/>
                </a:cubicBezTo>
                <a:lnTo>
                  <a:pt x="4834" y="39251"/>
                </a:lnTo>
                <a:cubicBezTo>
                  <a:pt x="4864" y="38917"/>
                  <a:pt x="4864" y="38582"/>
                  <a:pt x="4894" y="38279"/>
                </a:cubicBezTo>
                <a:cubicBezTo>
                  <a:pt x="5016" y="36759"/>
                  <a:pt x="5016" y="36394"/>
                  <a:pt x="4894" y="36151"/>
                </a:cubicBezTo>
                <a:cubicBezTo>
                  <a:pt x="4804" y="35925"/>
                  <a:pt x="4597" y="35800"/>
                  <a:pt x="4384" y="35800"/>
                </a:cubicBezTo>
                <a:cubicBezTo>
                  <a:pt x="4310" y="35800"/>
                  <a:pt x="4236" y="35815"/>
                  <a:pt x="4165" y="35847"/>
                </a:cubicBezTo>
                <a:cubicBezTo>
                  <a:pt x="3922" y="35938"/>
                  <a:pt x="3739" y="36212"/>
                  <a:pt x="3831" y="36516"/>
                </a:cubicBezTo>
                <a:cubicBezTo>
                  <a:pt x="3831" y="36698"/>
                  <a:pt x="3800" y="37427"/>
                  <a:pt x="3770" y="38187"/>
                </a:cubicBezTo>
                <a:cubicBezTo>
                  <a:pt x="3770" y="38461"/>
                  <a:pt x="3709" y="38795"/>
                  <a:pt x="3679" y="39099"/>
                </a:cubicBezTo>
                <a:lnTo>
                  <a:pt x="1824" y="38066"/>
                </a:lnTo>
                <a:cubicBezTo>
                  <a:pt x="1743" y="38021"/>
                  <a:pt x="1656" y="38000"/>
                  <a:pt x="1571" y="38000"/>
                </a:cubicBezTo>
                <a:cubicBezTo>
                  <a:pt x="1368" y="38000"/>
                  <a:pt x="1171" y="38117"/>
                  <a:pt x="1065" y="38309"/>
                </a:cubicBezTo>
                <a:cubicBezTo>
                  <a:pt x="913" y="38582"/>
                  <a:pt x="1034" y="38917"/>
                  <a:pt x="1277" y="39069"/>
                </a:cubicBezTo>
                <a:lnTo>
                  <a:pt x="3618" y="40315"/>
                </a:lnTo>
                <a:cubicBezTo>
                  <a:pt x="3557" y="41227"/>
                  <a:pt x="3527" y="42260"/>
                  <a:pt x="3496" y="43385"/>
                </a:cubicBezTo>
                <a:lnTo>
                  <a:pt x="1247" y="41622"/>
                </a:lnTo>
                <a:cubicBezTo>
                  <a:pt x="1155" y="41531"/>
                  <a:pt x="1030" y="41490"/>
                  <a:pt x="903" y="41490"/>
                </a:cubicBezTo>
                <a:cubicBezTo>
                  <a:pt x="734" y="41490"/>
                  <a:pt x="561" y="41562"/>
                  <a:pt x="457" y="41683"/>
                </a:cubicBezTo>
                <a:cubicBezTo>
                  <a:pt x="274" y="41926"/>
                  <a:pt x="305" y="42291"/>
                  <a:pt x="517" y="42473"/>
                </a:cubicBezTo>
                <a:lnTo>
                  <a:pt x="3466" y="44814"/>
                </a:lnTo>
                <a:cubicBezTo>
                  <a:pt x="3466" y="47154"/>
                  <a:pt x="3557" y="49829"/>
                  <a:pt x="3922" y="52595"/>
                </a:cubicBezTo>
                <a:lnTo>
                  <a:pt x="821" y="51288"/>
                </a:lnTo>
                <a:cubicBezTo>
                  <a:pt x="754" y="51266"/>
                  <a:pt x="684" y="51254"/>
                  <a:pt x="614" y="51254"/>
                </a:cubicBezTo>
                <a:cubicBezTo>
                  <a:pt x="399" y="51254"/>
                  <a:pt x="191" y="51362"/>
                  <a:pt x="122" y="51592"/>
                </a:cubicBezTo>
                <a:cubicBezTo>
                  <a:pt x="1" y="51865"/>
                  <a:pt x="122" y="52200"/>
                  <a:pt x="396" y="52321"/>
                </a:cubicBezTo>
                <a:lnTo>
                  <a:pt x="4134" y="53871"/>
                </a:lnTo>
                <a:cubicBezTo>
                  <a:pt x="4256" y="54601"/>
                  <a:pt x="4378" y="55300"/>
                  <a:pt x="4499" y="55999"/>
                </a:cubicBezTo>
                <a:cubicBezTo>
                  <a:pt x="4560" y="56151"/>
                  <a:pt x="4590" y="56303"/>
                  <a:pt x="4621" y="56516"/>
                </a:cubicBezTo>
                <a:lnTo>
                  <a:pt x="1034" y="54996"/>
                </a:lnTo>
                <a:cubicBezTo>
                  <a:pt x="963" y="54965"/>
                  <a:pt x="887" y="54950"/>
                  <a:pt x="810" y="54950"/>
                </a:cubicBezTo>
                <a:cubicBezTo>
                  <a:pt x="590" y="54950"/>
                  <a:pt x="372" y="55075"/>
                  <a:pt x="305" y="55300"/>
                </a:cubicBezTo>
                <a:cubicBezTo>
                  <a:pt x="183" y="55543"/>
                  <a:pt x="305" y="55908"/>
                  <a:pt x="609" y="55999"/>
                </a:cubicBezTo>
                <a:lnTo>
                  <a:pt x="4955" y="57823"/>
                </a:lnTo>
                <a:cubicBezTo>
                  <a:pt x="6992" y="65878"/>
                  <a:pt x="11004" y="71258"/>
                  <a:pt x="17022" y="73750"/>
                </a:cubicBezTo>
                <a:cubicBezTo>
                  <a:pt x="17053" y="73750"/>
                  <a:pt x="17174" y="73841"/>
                  <a:pt x="17387" y="73902"/>
                </a:cubicBezTo>
                <a:cubicBezTo>
                  <a:pt x="18238" y="74237"/>
                  <a:pt x="20335" y="75057"/>
                  <a:pt x="23284" y="75270"/>
                </a:cubicBezTo>
                <a:lnTo>
                  <a:pt x="23314" y="75270"/>
                </a:lnTo>
                <a:cubicBezTo>
                  <a:pt x="23932" y="75319"/>
                  <a:pt x="24568" y="75350"/>
                  <a:pt x="25235" y="75350"/>
                </a:cubicBezTo>
                <a:cubicBezTo>
                  <a:pt x="25814" y="75350"/>
                  <a:pt x="26417" y="75326"/>
                  <a:pt x="27053" y="75270"/>
                </a:cubicBezTo>
                <a:cubicBezTo>
                  <a:pt x="28481" y="75148"/>
                  <a:pt x="29819" y="74905"/>
                  <a:pt x="31126" y="74510"/>
                </a:cubicBezTo>
                <a:lnTo>
                  <a:pt x="35138" y="75878"/>
                </a:lnTo>
                <a:cubicBezTo>
                  <a:pt x="35209" y="75906"/>
                  <a:pt x="35281" y="75920"/>
                  <a:pt x="35350" y="75920"/>
                </a:cubicBezTo>
                <a:cubicBezTo>
                  <a:pt x="35575" y="75920"/>
                  <a:pt x="35775" y="75776"/>
                  <a:pt x="35868" y="75544"/>
                </a:cubicBezTo>
                <a:cubicBezTo>
                  <a:pt x="35989" y="75240"/>
                  <a:pt x="35837" y="74936"/>
                  <a:pt x="35533" y="74814"/>
                </a:cubicBezTo>
                <a:lnTo>
                  <a:pt x="32889" y="73902"/>
                </a:lnTo>
                <a:cubicBezTo>
                  <a:pt x="33649" y="73629"/>
                  <a:pt x="34348" y="73294"/>
                  <a:pt x="35077" y="72960"/>
                </a:cubicBezTo>
                <a:lnTo>
                  <a:pt x="38482" y="74632"/>
                </a:lnTo>
                <a:lnTo>
                  <a:pt x="38512" y="74632"/>
                </a:lnTo>
                <a:cubicBezTo>
                  <a:pt x="38584" y="74664"/>
                  <a:pt x="38658" y="74679"/>
                  <a:pt x="38731" y="74679"/>
                </a:cubicBezTo>
                <a:cubicBezTo>
                  <a:pt x="38935" y="74679"/>
                  <a:pt x="39130" y="74560"/>
                  <a:pt x="39242" y="74358"/>
                </a:cubicBezTo>
                <a:cubicBezTo>
                  <a:pt x="39393" y="74085"/>
                  <a:pt x="39272" y="73750"/>
                  <a:pt x="38968" y="73598"/>
                </a:cubicBezTo>
                <a:lnTo>
                  <a:pt x="36293" y="72261"/>
                </a:lnTo>
                <a:cubicBezTo>
                  <a:pt x="38056" y="71258"/>
                  <a:pt x="39697" y="70042"/>
                  <a:pt x="41187" y="68705"/>
                </a:cubicBezTo>
                <a:lnTo>
                  <a:pt x="45473" y="69130"/>
                </a:lnTo>
                <a:cubicBezTo>
                  <a:pt x="45490" y="69132"/>
                  <a:pt x="45507" y="69133"/>
                  <a:pt x="45524" y="69133"/>
                </a:cubicBezTo>
                <a:cubicBezTo>
                  <a:pt x="45807" y="69133"/>
                  <a:pt x="46052" y="68900"/>
                  <a:pt x="46081" y="68613"/>
                </a:cubicBezTo>
                <a:cubicBezTo>
                  <a:pt x="46111" y="68309"/>
                  <a:pt x="45898" y="68066"/>
                  <a:pt x="45594" y="68005"/>
                </a:cubicBezTo>
                <a:lnTo>
                  <a:pt x="42281" y="67671"/>
                </a:lnTo>
                <a:cubicBezTo>
                  <a:pt x="43041" y="66911"/>
                  <a:pt x="43770" y="66151"/>
                  <a:pt x="44439" y="65361"/>
                </a:cubicBezTo>
                <a:lnTo>
                  <a:pt x="47692" y="66121"/>
                </a:lnTo>
                <a:cubicBezTo>
                  <a:pt x="47731" y="66129"/>
                  <a:pt x="47770" y="66133"/>
                  <a:pt x="47809" y="66133"/>
                </a:cubicBezTo>
                <a:cubicBezTo>
                  <a:pt x="48070" y="66133"/>
                  <a:pt x="48307" y="65960"/>
                  <a:pt x="48360" y="65695"/>
                </a:cubicBezTo>
                <a:cubicBezTo>
                  <a:pt x="48451" y="65391"/>
                  <a:pt x="48239" y="65087"/>
                  <a:pt x="47935" y="65027"/>
                </a:cubicBezTo>
                <a:lnTo>
                  <a:pt x="45260" y="64358"/>
                </a:lnTo>
                <a:cubicBezTo>
                  <a:pt x="46020" y="63416"/>
                  <a:pt x="46688" y="62473"/>
                  <a:pt x="47327" y="61562"/>
                </a:cubicBezTo>
                <a:cubicBezTo>
                  <a:pt x="47540" y="61288"/>
                  <a:pt x="47448" y="60954"/>
                  <a:pt x="47175" y="60802"/>
                </a:cubicBezTo>
                <a:cubicBezTo>
                  <a:pt x="47081" y="60732"/>
                  <a:pt x="46970" y="60697"/>
                  <a:pt x="46860" y="60697"/>
                </a:cubicBezTo>
                <a:cubicBezTo>
                  <a:pt x="46683" y="60697"/>
                  <a:pt x="46508" y="60785"/>
                  <a:pt x="46415" y="60954"/>
                </a:cubicBezTo>
                <a:cubicBezTo>
                  <a:pt x="45746" y="61987"/>
                  <a:pt x="45017" y="62960"/>
                  <a:pt x="44257" y="63872"/>
                </a:cubicBezTo>
                <a:lnTo>
                  <a:pt x="43193" y="61592"/>
                </a:lnTo>
                <a:cubicBezTo>
                  <a:pt x="43104" y="61393"/>
                  <a:pt x="42903" y="61258"/>
                  <a:pt x="42695" y="61258"/>
                </a:cubicBezTo>
                <a:cubicBezTo>
                  <a:pt x="42617" y="61258"/>
                  <a:pt x="42538" y="61277"/>
                  <a:pt x="42463" y="61318"/>
                </a:cubicBezTo>
                <a:cubicBezTo>
                  <a:pt x="42190" y="61440"/>
                  <a:pt x="42068" y="61774"/>
                  <a:pt x="42190" y="62048"/>
                </a:cubicBezTo>
                <a:lnTo>
                  <a:pt x="43467" y="64783"/>
                </a:lnTo>
                <a:cubicBezTo>
                  <a:pt x="42767" y="65543"/>
                  <a:pt x="42099" y="66273"/>
                  <a:pt x="41400" y="66942"/>
                </a:cubicBezTo>
                <a:lnTo>
                  <a:pt x="40640" y="64054"/>
                </a:lnTo>
                <a:cubicBezTo>
                  <a:pt x="40591" y="63809"/>
                  <a:pt x="40384" y="63663"/>
                  <a:pt x="40147" y="63663"/>
                </a:cubicBezTo>
                <a:cubicBezTo>
                  <a:pt x="40089" y="63663"/>
                  <a:pt x="40030" y="63671"/>
                  <a:pt x="39971" y="63689"/>
                </a:cubicBezTo>
                <a:cubicBezTo>
                  <a:pt x="39667" y="63750"/>
                  <a:pt x="39515" y="64054"/>
                  <a:pt x="39576" y="64358"/>
                </a:cubicBezTo>
                <a:lnTo>
                  <a:pt x="40488" y="67823"/>
                </a:lnTo>
                <a:cubicBezTo>
                  <a:pt x="38938" y="69221"/>
                  <a:pt x="37357" y="70407"/>
                  <a:pt x="35655" y="71319"/>
                </a:cubicBezTo>
                <a:lnTo>
                  <a:pt x="35199" y="69130"/>
                </a:lnTo>
                <a:cubicBezTo>
                  <a:pt x="35148" y="68874"/>
                  <a:pt x="34946" y="68683"/>
                  <a:pt x="34702" y="68683"/>
                </a:cubicBezTo>
                <a:cubicBezTo>
                  <a:pt x="34656" y="68683"/>
                  <a:pt x="34609" y="68690"/>
                  <a:pt x="34561" y="68705"/>
                </a:cubicBezTo>
                <a:cubicBezTo>
                  <a:pt x="34257" y="68765"/>
                  <a:pt x="34074" y="69039"/>
                  <a:pt x="34135" y="69343"/>
                </a:cubicBezTo>
                <a:lnTo>
                  <a:pt x="34682" y="71866"/>
                </a:lnTo>
                <a:cubicBezTo>
                  <a:pt x="33740" y="72322"/>
                  <a:pt x="32767" y="72717"/>
                  <a:pt x="31795" y="73021"/>
                </a:cubicBezTo>
                <a:lnTo>
                  <a:pt x="31673" y="69768"/>
                </a:lnTo>
                <a:cubicBezTo>
                  <a:pt x="31673" y="69464"/>
                  <a:pt x="31399" y="69221"/>
                  <a:pt x="31095" y="69221"/>
                </a:cubicBezTo>
                <a:cubicBezTo>
                  <a:pt x="30792" y="69221"/>
                  <a:pt x="30579" y="69495"/>
                  <a:pt x="30579" y="69799"/>
                </a:cubicBezTo>
                <a:lnTo>
                  <a:pt x="30700" y="73385"/>
                </a:lnTo>
                <a:cubicBezTo>
                  <a:pt x="29515" y="73689"/>
                  <a:pt x="28329" y="73902"/>
                  <a:pt x="27144" y="74024"/>
                </a:cubicBezTo>
                <a:cubicBezTo>
                  <a:pt x="26435" y="74067"/>
                  <a:pt x="25741" y="74110"/>
                  <a:pt x="25073" y="74110"/>
                </a:cubicBezTo>
                <a:cubicBezTo>
                  <a:pt x="24796" y="74110"/>
                  <a:pt x="24524" y="74102"/>
                  <a:pt x="24256" y="74085"/>
                </a:cubicBezTo>
                <a:cubicBezTo>
                  <a:pt x="25715" y="69951"/>
                  <a:pt x="28360" y="65422"/>
                  <a:pt x="31703" y="61440"/>
                </a:cubicBezTo>
                <a:cubicBezTo>
                  <a:pt x="32919" y="62169"/>
                  <a:pt x="34834" y="63355"/>
                  <a:pt x="35199" y="63689"/>
                </a:cubicBezTo>
                <a:cubicBezTo>
                  <a:pt x="35260" y="63720"/>
                  <a:pt x="35290" y="63750"/>
                  <a:pt x="35320" y="63750"/>
                </a:cubicBezTo>
                <a:cubicBezTo>
                  <a:pt x="35404" y="63782"/>
                  <a:pt x="35488" y="63798"/>
                  <a:pt x="35569" y="63798"/>
                </a:cubicBezTo>
                <a:cubicBezTo>
                  <a:pt x="35721" y="63798"/>
                  <a:pt x="35859" y="63737"/>
                  <a:pt x="35959" y="63598"/>
                </a:cubicBezTo>
                <a:cubicBezTo>
                  <a:pt x="36172" y="63385"/>
                  <a:pt x="36111" y="62990"/>
                  <a:pt x="35898" y="62808"/>
                </a:cubicBezTo>
                <a:cubicBezTo>
                  <a:pt x="35442" y="62443"/>
                  <a:pt x="33588" y="61288"/>
                  <a:pt x="32433" y="60619"/>
                </a:cubicBezTo>
                <a:cubicBezTo>
                  <a:pt x="32615" y="60407"/>
                  <a:pt x="32767" y="60224"/>
                  <a:pt x="32980" y="60011"/>
                </a:cubicBezTo>
                <a:lnTo>
                  <a:pt x="36688" y="61440"/>
                </a:lnTo>
                <a:cubicBezTo>
                  <a:pt x="36761" y="61469"/>
                  <a:pt x="36833" y="61482"/>
                  <a:pt x="36903" y="61482"/>
                </a:cubicBezTo>
                <a:cubicBezTo>
                  <a:pt x="37127" y="61482"/>
                  <a:pt x="37325" y="61344"/>
                  <a:pt x="37418" y="61136"/>
                </a:cubicBezTo>
                <a:cubicBezTo>
                  <a:pt x="37539" y="60862"/>
                  <a:pt x="37387" y="60528"/>
                  <a:pt x="37114" y="60407"/>
                </a:cubicBezTo>
                <a:lnTo>
                  <a:pt x="33801" y="59130"/>
                </a:lnTo>
                <a:cubicBezTo>
                  <a:pt x="34834" y="58066"/>
                  <a:pt x="35898" y="57033"/>
                  <a:pt x="36962" y="56121"/>
                </a:cubicBezTo>
                <a:cubicBezTo>
                  <a:pt x="37539" y="55634"/>
                  <a:pt x="38178" y="55148"/>
                  <a:pt x="38786" y="54631"/>
                </a:cubicBezTo>
                <a:lnTo>
                  <a:pt x="43679" y="57732"/>
                </a:lnTo>
                <a:cubicBezTo>
                  <a:pt x="43710" y="57732"/>
                  <a:pt x="43710" y="57762"/>
                  <a:pt x="43770" y="57762"/>
                </a:cubicBezTo>
                <a:cubicBezTo>
                  <a:pt x="43836" y="57795"/>
                  <a:pt x="43903" y="57810"/>
                  <a:pt x="43970" y="57810"/>
                </a:cubicBezTo>
                <a:cubicBezTo>
                  <a:pt x="44152" y="57810"/>
                  <a:pt x="44328" y="57697"/>
                  <a:pt x="44439" y="57519"/>
                </a:cubicBezTo>
                <a:cubicBezTo>
                  <a:pt x="44591" y="57276"/>
                  <a:pt x="44530" y="56911"/>
                  <a:pt x="44257" y="56759"/>
                </a:cubicBezTo>
                <a:lnTo>
                  <a:pt x="39697" y="53932"/>
                </a:lnTo>
                <a:cubicBezTo>
                  <a:pt x="40032" y="53659"/>
                  <a:pt x="40366" y="53416"/>
                  <a:pt x="40731" y="53172"/>
                </a:cubicBezTo>
                <a:cubicBezTo>
                  <a:pt x="41734" y="53476"/>
                  <a:pt x="44865" y="54479"/>
                  <a:pt x="45381" y="54571"/>
                </a:cubicBezTo>
                <a:cubicBezTo>
                  <a:pt x="45404" y="54573"/>
                  <a:pt x="45426" y="54574"/>
                  <a:pt x="45448" y="54574"/>
                </a:cubicBezTo>
                <a:cubicBezTo>
                  <a:pt x="45728" y="54574"/>
                  <a:pt x="45994" y="54397"/>
                  <a:pt x="46050" y="54115"/>
                </a:cubicBezTo>
                <a:cubicBezTo>
                  <a:pt x="46081" y="53811"/>
                  <a:pt x="45898" y="53507"/>
                  <a:pt x="45594" y="53476"/>
                </a:cubicBezTo>
                <a:cubicBezTo>
                  <a:pt x="45290" y="53416"/>
                  <a:pt x="43467" y="52868"/>
                  <a:pt x="41856" y="52352"/>
                </a:cubicBezTo>
                <a:cubicBezTo>
                  <a:pt x="43345" y="51349"/>
                  <a:pt x="45017" y="50285"/>
                  <a:pt x="46840" y="49221"/>
                </a:cubicBezTo>
                <a:cubicBezTo>
                  <a:pt x="47144" y="49008"/>
                  <a:pt x="47418" y="48856"/>
                  <a:pt x="47722" y="48704"/>
                </a:cubicBezTo>
                <a:lnTo>
                  <a:pt x="51582" y="52321"/>
                </a:lnTo>
                <a:cubicBezTo>
                  <a:pt x="51613" y="52352"/>
                  <a:pt x="51704" y="52412"/>
                  <a:pt x="51734" y="52443"/>
                </a:cubicBezTo>
                <a:cubicBezTo>
                  <a:pt x="51808" y="52461"/>
                  <a:pt x="51879" y="52471"/>
                  <a:pt x="51946" y="52471"/>
                </a:cubicBezTo>
                <a:cubicBezTo>
                  <a:pt x="52101" y="52471"/>
                  <a:pt x="52236" y="52418"/>
                  <a:pt x="52342" y="52291"/>
                </a:cubicBezTo>
                <a:cubicBezTo>
                  <a:pt x="52585" y="52048"/>
                  <a:pt x="52524" y="51713"/>
                  <a:pt x="52312" y="51501"/>
                </a:cubicBezTo>
                <a:lnTo>
                  <a:pt x="48695" y="48096"/>
                </a:lnTo>
                <a:cubicBezTo>
                  <a:pt x="49090" y="47914"/>
                  <a:pt x="49424" y="47701"/>
                  <a:pt x="49819" y="47488"/>
                </a:cubicBezTo>
                <a:cubicBezTo>
                  <a:pt x="50883" y="48036"/>
                  <a:pt x="53254" y="49130"/>
                  <a:pt x="54105" y="49525"/>
                </a:cubicBezTo>
                <a:cubicBezTo>
                  <a:pt x="54196" y="49555"/>
                  <a:pt x="54318" y="49586"/>
                  <a:pt x="54379" y="49616"/>
                </a:cubicBezTo>
                <a:cubicBezTo>
                  <a:pt x="54438" y="49634"/>
                  <a:pt x="54496" y="49642"/>
                  <a:pt x="54551" y="49642"/>
                </a:cubicBezTo>
                <a:cubicBezTo>
                  <a:pt x="54782" y="49642"/>
                  <a:pt x="54974" y="49496"/>
                  <a:pt x="55047" y="49251"/>
                </a:cubicBezTo>
                <a:cubicBezTo>
                  <a:pt x="55138" y="48947"/>
                  <a:pt x="54956" y="48643"/>
                  <a:pt x="54683" y="48552"/>
                </a:cubicBezTo>
                <a:cubicBezTo>
                  <a:pt x="54439" y="48491"/>
                  <a:pt x="52737" y="47701"/>
                  <a:pt x="50974" y="46850"/>
                </a:cubicBezTo>
                <a:cubicBezTo>
                  <a:pt x="51005" y="46850"/>
                  <a:pt x="51005" y="46820"/>
                  <a:pt x="51065" y="46820"/>
                </a:cubicBezTo>
                <a:cubicBezTo>
                  <a:pt x="53923" y="45300"/>
                  <a:pt x="56871" y="43689"/>
                  <a:pt x="59455" y="41652"/>
                </a:cubicBezTo>
                <a:cubicBezTo>
                  <a:pt x="61157" y="42716"/>
                  <a:pt x="63680" y="44266"/>
                  <a:pt x="63892" y="44449"/>
                </a:cubicBezTo>
                <a:cubicBezTo>
                  <a:pt x="63923" y="44510"/>
                  <a:pt x="63984" y="44510"/>
                  <a:pt x="64014" y="44540"/>
                </a:cubicBezTo>
                <a:cubicBezTo>
                  <a:pt x="64088" y="44558"/>
                  <a:pt x="64161" y="44568"/>
                  <a:pt x="64232" y="44568"/>
                </a:cubicBezTo>
                <a:cubicBezTo>
                  <a:pt x="64396" y="44568"/>
                  <a:pt x="64546" y="44515"/>
                  <a:pt x="64652" y="44388"/>
                </a:cubicBezTo>
                <a:cubicBezTo>
                  <a:pt x="64835" y="44145"/>
                  <a:pt x="64804" y="43780"/>
                  <a:pt x="64592" y="43598"/>
                </a:cubicBezTo>
                <a:cubicBezTo>
                  <a:pt x="64288" y="43324"/>
                  <a:pt x="61613" y="41683"/>
                  <a:pt x="60336" y="40893"/>
                </a:cubicBezTo>
                <a:cubicBezTo>
                  <a:pt x="60610" y="40649"/>
                  <a:pt x="60822" y="40467"/>
                  <a:pt x="61066" y="40254"/>
                </a:cubicBezTo>
                <a:lnTo>
                  <a:pt x="65230" y="40558"/>
                </a:lnTo>
                <a:cubicBezTo>
                  <a:pt x="65245" y="40560"/>
                  <a:pt x="65261" y="40561"/>
                  <a:pt x="65276" y="40561"/>
                </a:cubicBezTo>
                <a:cubicBezTo>
                  <a:pt x="65561" y="40561"/>
                  <a:pt x="65809" y="40299"/>
                  <a:pt x="65838" y="40011"/>
                </a:cubicBezTo>
                <a:cubicBezTo>
                  <a:pt x="65868" y="39707"/>
                  <a:pt x="65595" y="39434"/>
                  <a:pt x="65291" y="39403"/>
                </a:cubicBezTo>
                <a:lnTo>
                  <a:pt x="62099" y="39190"/>
                </a:lnTo>
                <a:cubicBezTo>
                  <a:pt x="63467" y="37823"/>
                  <a:pt x="64683" y="36333"/>
                  <a:pt x="65747" y="34783"/>
                </a:cubicBezTo>
                <a:cubicBezTo>
                  <a:pt x="67175" y="34813"/>
                  <a:pt x="70306" y="34874"/>
                  <a:pt x="70519" y="34874"/>
                </a:cubicBezTo>
                <a:cubicBezTo>
                  <a:pt x="70567" y="34909"/>
                  <a:pt x="70617" y="34925"/>
                  <a:pt x="70666" y="34925"/>
                </a:cubicBezTo>
                <a:cubicBezTo>
                  <a:pt x="70830" y="34925"/>
                  <a:pt x="70975" y="34744"/>
                  <a:pt x="70975" y="34509"/>
                </a:cubicBezTo>
                <a:cubicBezTo>
                  <a:pt x="70975" y="34206"/>
                  <a:pt x="70701" y="33962"/>
                  <a:pt x="70397" y="33962"/>
                </a:cubicBezTo>
                <a:cubicBezTo>
                  <a:pt x="70245" y="33962"/>
                  <a:pt x="68209" y="33932"/>
                  <a:pt x="66415" y="33871"/>
                </a:cubicBezTo>
                <a:cubicBezTo>
                  <a:pt x="66628" y="33476"/>
                  <a:pt x="66871" y="33111"/>
                  <a:pt x="67054" y="32716"/>
                </a:cubicBezTo>
                <a:lnTo>
                  <a:pt x="71187" y="30923"/>
                </a:lnTo>
                <a:cubicBezTo>
                  <a:pt x="71461" y="30832"/>
                  <a:pt x="71613" y="30467"/>
                  <a:pt x="71491" y="30224"/>
                </a:cubicBezTo>
                <a:cubicBezTo>
                  <a:pt x="71422" y="30015"/>
                  <a:pt x="71194" y="29877"/>
                  <a:pt x="70981" y="29877"/>
                </a:cubicBezTo>
                <a:cubicBezTo>
                  <a:pt x="70915" y="29877"/>
                  <a:pt x="70850" y="29891"/>
                  <a:pt x="70792" y="29920"/>
                </a:cubicBezTo>
                <a:lnTo>
                  <a:pt x="67905" y="31166"/>
                </a:lnTo>
                <a:cubicBezTo>
                  <a:pt x="68604" y="29646"/>
                  <a:pt x="69181" y="28096"/>
                  <a:pt x="69607" y="26485"/>
                </a:cubicBezTo>
                <a:cubicBezTo>
                  <a:pt x="69972" y="26272"/>
                  <a:pt x="70549" y="25877"/>
                  <a:pt x="71552" y="25239"/>
                </a:cubicBezTo>
                <a:cubicBezTo>
                  <a:pt x="72616" y="24540"/>
                  <a:pt x="73619" y="23841"/>
                  <a:pt x="73619" y="23841"/>
                </a:cubicBezTo>
                <a:cubicBezTo>
                  <a:pt x="73893" y="23689"/>
                  <a:pt x="73984" y="23294"/>
                  <a:pt x="73771" y="23081"/>
                </a:cubicBezTo>
                <a:cubicBezTo>
                  <a:pt x="73677" y="22911"/>
                  <a:pt x="73500" y="22811"/>
                  <a:pt x="73322" y="22811"/>
                </a:cubicBezTo>
                <a:cubicBezTo>
                  <a:pt x="73213" y="22811"/>
                  <a:pt x="73103" y="22848"/>
                  <a:pt x="73011" y="22929"/>
                </a:cubicBezTo>
                <a:cubicBezTo>
                  <a:pt x="72069" y="23567"/>
                  <a:pt x="70823" y="24357"/>
                  <a:pt x="69941" y="24965"/>
                </a:cubicBezTo>
                <a:cubicBezTo>
                  <a:pt x="70245" y="23415"/>
                  <a:pt x="70367" y="21865"/>
                  <a:pt x="70276" y="20284"/>
                </a:cubicBezTo>
                <a:cubicBezTo>
                  <a:pt x="70276" y="19980"/>
                  <a:pt x="70032" y="19768"/>
                  <a:pt x="69728" y="19768"/>
                </a:cubicBezTo>
                <a:cubicBezTo>
                  <a:pt x="69424" y="19768"/>
                  <a:pt x="69181" y="20041"/>
                  <a:pt x="69181" y="20345"/>
                </a:cubicBezTo>
                <a:cubicBezTo>
                  <a:pt x="69272" y="21926"/>
                  <a:pt x="69121" y="23567"/>
                  <a:pt x="68756" y="25208"/>
                </a:cubicBezTo>
                <a:cubicBezTo>
                  <a:pt x="68421" y="24935"/>
                  <a:pt x="67965" y="24601"/>
                  <a:pt x="67327" y="24145"/>
                </a:cubicBezTo>
                <a:lnTo>
                  <a:pt x="65199" y="22625"/>
                </a:lnTo>
                <a:cubicBezTo>
                  <a:pt x="65091" y="22540"/>
                  <a:pt x="64972" y="22504"/>
                  <a:pt x="64860" y="22504"/>
                </a:cubicBezTo>
                <a:cubicBezTo>
                  <a:pt x="64689" y="22504"/>
                  <a:pt x="64531" y="22588"/>
                  <a:pt x="64440" y="22716"/>
                </a:cubicBezTo>
                <a:cubicBezTo>
                  <a:pt x="64257" y="22990"/>
                  <a:pt x="64318" y="23324"/>
                  <a:pt x="64561" y="23476"/>
                </a:cubicBezTo>
                <a:cubicBezTo>
                  <a:pt x="65868" y="24449"/>
                  <a:pt x="67783" y="25816"/>
                  <a:pt x="68513" y="26333"/>
                </a:cubicBezTo>
                <a:cubicBezTo>
                  <a:pt x="68057" y="28005"/>
                  <a:pt x="67388" y="29677"/>
                  <a:pt x="66567" y="31318"/>
                </a:cubicBezTo>
                <a:lnTo>
                  <a:pt x="63801" y="28278"/>
                </a:lnTo>
                <a:cubicBezTo>
                  <a:pt x="63691" y="28153"/>
                  <a:pt x="63541" y="28092"/>
                  <a:pt x="63387" y="28092"/>
                </a:cubicBezTo>
                <a:cubicBezTo>
                  <a:pt x="63244" y="28092"/>
                  <a:pt x="63098" y="28145"/>
                  <a:pt x="62981" y="28248"/>
                </a:cubicBezTo>
                <a:cubicBezTo>
                  <a:pt x="62768" y="28430"/>
                  <a:pt x="62768" y="28795"/>
                  <a:pt x="62950" y="29038"/>
                </a:cubicBezTo>
                <a:lnTo>
                  <a:pt x="65990" y="32382"/>
                </a:lnTo>
                <a:lnTo>
                  <a:pt x="65321" y="33506"/>
                </a:lnTo>
                <a:lnTo>
                  <a:pt x="61218" y="29707"/>
                </a:lnTo>
                <a:cubicBezTo>
                  <a:pt x="61108" y="29611"/>
                  <a:pt x="60980" y="29565"/>
                  <a:pt x="60850" y="29565"/>
                </a:cubicBezTo>
                <a:cubicBezTo>
                  <a:pt x="60692" y="29565"/>
                  <a:pt x="60531" y="29634"/>
                  <a:pt x="60397" y="29768"/>
                </a:cubicBezTo>
                <a:cubicBezTo>
                  <a:pt x="60184" y="29981"/>
                  <a:pt x="60215" y="30315"/>
                  <a:pt x="60458" y="30558"/>
                </a:cubicBezTo>
                <a:lnTo>
                  <a:pt x="64652" y="34509"/>
                </a:lnTo>
                <a:cubicBezTo>
                  <a:pt x="63588" y="36029"/>
                  <a:pt x="62373" y="37427"/>
                  <a:pt x="61005" y="38795"/>
                </a:cubicBezTo>
                <a:lnTo>
                  <a:pt x="60063" y="35391"/>
                </a:lnTo>
                <a:cubicBezTo>
                  <a:pt x="60011" y="35131"/>
                  <a:pt x="59781" y="34983"/>
                  <a:pt x="59526" y="34983"/>
                </a:cubicBezTo>
                <a:cubicBezTo>
                  <a:pt x="59483" y="34983"/>
                  <a:pt x="59438" y="34987"/>
                  <a:pt x="59394" y="34996"/>
                </a:cubicBezTo>
                <a:cubicBezTo>
                  <a:pt x="59090" y="35087"/>
                  <a:pt x="58938" y="35391"/>
                  <a:pt x="58999" y="35695"/>
                </a:cubicBezTo>
                <a:lnTo>
                  <a:pt x="60093" y="39677"/>
                </a:lnTo>
                <a:cubicBezTo>
                  <a:pt x="59880" y="39890"/>
                  <a:pt x="59607" y="40133"/>
                  <a:pt x="59333" y="40315"/>
                </a:cubicBezTo>
                <a:lnTo>
                  <a:pt x="56415" y="36303"/>
                </a:lnTo>
                <a:cubicBezTo>
                  <a:pt x="56309" y="36143"/>
                  <a:pt x="56150" y="36066"/>
                  <a:pt x="55989" y="36066"/>
                </a:cubicBezTo>
                <a:cubicBezTo>
                  <a:pt x="55873" y="36066"/>
                  <a:pt x="55756" y="36105"/>
                  <a:pt x="55655" y="36181"/>
                </a:cubicBezTo>
                <a:cubicBezTo>
                  <a:pt x="55382" y="36364"/>
                  <a:pt x="55351" y="36698"/>
                  <a:pt x="55534" y="36941"/>
                </a:cubicBezTo>
                <a:lnTo>
                  <a:pt x="58512" y="41014"/>
                </a:lnTo>
                <a:cubicBezTo>
                  <a:pt x="56050" y="42990"/>
                  <a:pt x="53193" y="44510"/>
                  <a:pt x="50427" y="45969"/>
                </a:cubicBezTo>
                <a:lnTo>
                  <a:pt x="50184" y="46090"/>
                </a:lnTo>
                <a:lnTo>
                  <a:pt x="50184" y="42169"/>
                </a:lnTo>
                <a:cubicBezTo>
                  <a:pt x="50184" y="41865"/>
                  <a:pt x="49910" y="41622"/>
                  <a:pt x="49606" y="41622"/>
                </a:cubicBezTo>
                <a:cubicBezTo>
                  <a:pt x="49302" y="41622"/>
                  <a:pt x="49059" y="41865"/>
                  <a:pt x="49059" y="42169"/>
                </a:cubicBezTo>
                <a:lnTo>
                  <a:pt x="49059" y="46698"/>
                </a:lnTo>
                <a:cubicBezTo>
                  <a:pt x="48695" y="46880"/>
                  <a:pt x="48360" y="47093"/>
                  <a:pt x="47995" y="47276"/>
                </a:cubicBezTo>
                <a:lnTo>
                  <a:pt x="47296" y="43324"/>
                </a:lnTo>
                <a:cubicBezTo>
                  <a:pt x="47268" y="43042"/>
                  <a:pt x="47005" y="42865"/>
                  <a:pt x="46724" y="42865"/>
                </a:cubicBezTo>
                <a:cubicBezTo>
                  <a:pt x="46702" y="42865"/>
                  <a:pt x="46680" y="42866"/>
                  <a:pt x="46658" y="42868"/>
                </a:cubicBezTo>
                <a:cubicBezTo>
                  <a:pt x="46354" y="42899"/>
                  <a:pt x="46172" y="43203"/>
                  <a:pt x="46202" y="43507"/>
                </a:cubicBezTo>
                <a:lnTo>
                  <a:pt x="46962" y="47853"/>
                </a:lnTo>
                <a:cubicBezTo>
                  <a:pt x="46658" y="48036"/>
                  <a:pt x="46354" y="48187"/>
                  <a:pt x="46050" y="48370"/>
                </a:cubicBezTo>
                <a:cubicBezTo>
                  <a:pt x="44196" y="49464"/>
                  <a:pt x="42555" y="50528"/>
                  <a:pt x="41035" y="51561"/>
                </a:cubicBezTo>
                <a:lnTo>
                  <a:pt x="41308" y="48218"/>
                </a:lnTo>
                <a:cubicBezTo>
                  <a:pt x="41339" y="47914"/>
                  <a:pt x="41096" y="47640"/>
                  <a:pt x="40761" y="47610"/>
                </a:cubicBezTo>
                <a:cubicBezTo>
                  <a:pt x="40742" y="47608"/>
                  <a:pt x="40723" y="47607"/>
                  <a:pt x="40704" y="47607"/>
                </a:cubicBezTo>
                <a:cubicBezTo>
                  <a:pt x="40424" y="47607"/>
                  <a:pt x="40182" y="47814"/>
                  <a:pt x="40153" y="48127"/>
                </a:cubicBezTo>
                <a:lnTo>
                  <a:pt x="39849" y="52412"/>
                </a:lnTo>
                <a:cubicBezTo>
                  <a:pt x="39515" y="52625"/>
                  <a:pt x="39211" y="52868"/>
                  <a:pt x="38907" y="53081"/>
                </a:cubicBezTo>
                <a:lnTo>
                  <a:pt x="38299" y="49008"/>
                </a:lnTo>
                <a:cubicBezTo>
                  <a:pt x="38272" y="48739"/>
                  <a:pt x="38032" y="48542"/>
                  <a:pt x="37766" y="48542"/>
                </a:cubicBezTo>
                <a:cubicBezTo>
                  <a:pt x="37731" y="48542"/>
                  <a:pt x="37696" y="48545"/>
                  <a:pt x="37661" y="48552"/>
                </a:cubicBezTo>
                <a:cubicBezTo>
                  <a:pt x="37357" y="48613"/>
                  <a:pt x="37114" y="48917"/>
                  <a:pt x="37205" y="49221"/>
                </a:cubicBezTo>
                <a:lnTo>
                  <a:pt x="37874" y="53871"/>
                </a:lnTo>
                <a:cubicBezTo>
                  <a:pt x="37205" y="54419"/>
                  <a:pt x="36597" y="54905"/>
                  <a:pt x="35928" y="55452"/>
                </a:cubicBezTo>
                <a:cubicBezTo>
                  <a:pt x="34834" y="56394"/>
                  <a:pt x="33740" y="57428"/>
                  <a:pt x="32706" y="58492"/>
                </a:cubicBezTo>
                <a:lnTo>
                  <a:pt x="32433" y="55543"/>
                </a:lnTo>
                <a:cubicBezTo>
                  <a:pt x="32404" y="55259"/>
                  <a:pt x="32163" y="55054"/>
                  <a:pt x="31883" y="55054"/>
                </a:cubicBezTo>
                <a:cubicBezTo>
                  <a:pt x="31864" y="55054"/>
                  <a:pt x="31844" y="55055"/>
                  <a:pt x="31825" y="55057"/>
                </a:cubicBezTo>
                <a:cubicBezTo>
                  <a:pt x="31521" y="55087"/>
                  <a:pt x="31308" y="55361"/>
                  <a:pt x="31339" y="55665"/>
                </a:cubicBezTo>
                <a:lnTo>
                  <a:pt x="31673" y="59586"/>
                </a:lnTo>
                <a:cubicBezTo>
                  <a:pt x="31551" y="59707"/>
                  <a:pt x="31460" y="59859"/>
                  <a:pt x="31339" y="60011"/>
                </a:cubicBezTo>
                <a:lnTo>
                  <a:pt x="30244" y="57306"/>
                </a:lnTo>
                <a:cubicBezTo>
                  <a:pt x="30152" y="57098"/>
                  <a:pt x="29936" y="56960"/>
                  <a:pt x="29717" y="56960"/>
                </a:cubicBezTo>
                <a:cubicBezTo>
                  <a:pt x="29649" y="56960"/>
                  <a:pt x="29580" y="56973"/>
                  <a:pt x="29515" y="57002"/>
                </a:cubicBezTo>
                <a:cubicBezTo>
                  <a:pt x="29211" y="57124"/>
                  <a:pt x="29089" y="57458"/>
                  <a:pt x="29211" y="57732"/>
                </a:cubicBezTo>
                <a:lnTo>
                  <a:pt x="30518" y="60954"/>
                </a:lnTo>
                <a:cubicBezTo>
                  <a:pt x="26992" y="65087"/>
                  <a:pt x="24287" y="69799"/>
                  <a:pt x="22797" y="74206"/>
                </a:cubicBezTo>
                <a:cubicBezTo>
                  <a:pt x="19484" y="73872"/>
                  <a:pt x="17357" y="72838"/>
                  <a:pt x="17326" y="72808"/>
                </a:cubicBezTo>
                <a:cubicBezTo>
                  <a:pt x="17113" y="72717"/>
                  <a:pt x="16931" y="72656"/>
                  <a:pt x="16749" y="72534"/>
                </a:cubicBezTo>
                <a:cubicBezTo>
                  <a:pt x="19150" y="70376"/>
                  <a:pt x="21217" y="67641"/>
                  <a:pt x="23041" y="64358"/>
                </a:cubicBezTo>
                <a:lnTo>
                  <a:pt x="26475" y="64206"/>
                </a:lnTo>
                <a:cubicBezTo>
                  <a:pt x="26779" y="64206"/>
                  <a:pt x="26992" y="63963"/>
                  <a:pt x="26992" y="63659"/>
                </a:cubicBezTo>
                <a:cubicBezTo>
                  <a:pt x="26992" y="63355"/>
                  <a:pt x="26749" y="63112"/>
                  <a:pt x="26445" y="63112"/>
                </a:cubicBezTo>
                <a:lnTo>
                  <a:pt x="23709" y="63233"/>
                </a:lnTo>
                <a:cubicBezTo>
                  <a:pt x="23801" y="63051"/>
                  <a:pt x="23892" y="62838"/>
                  <a:pt x="23952" y="62656"/>
                </a:cubicBezTo>
                <a:lnTo>
                  <a:pt x="27448" y="61440"/>
                </a:lnTo>
                <a:cubicBezTo>
                  <a:pt x="27752" y="61318"/>
                  <a:pt x="27934" y="61014"/>
                  <a:pt x="27813" y="60710"/>
                </a:cubicBezTo>
                <a:cubicBezTo>
                  <a:pt x="27720" y="60478"/>
                  <a:pt x="27520" y="60334"/>
                  <a:pt x="27295" y="60334"/>
                </a:cubicBezTo>
                <a:cubicBezTo>
                  <a:pt x="27226" y="60334"/>
                  <a:pt x="27154" y="60348"/>
                  <a:pt x="27083" y="60376"/>
                </a:cubicBezTo>
                <a:lnTo>
                  <a:pt x="24652" y="61227"/>
                </a:lnTo>
                <a:cubicBezTo>
                  <a:pt x="25715" y="58856"/>
                  <a:pt x="26658" y="56273"/>
                  <a:pt x="27509" y="53476"/>
                </a:cubicBezTo>
                <a:cubicBezTo>
                  <a:pt x="27722" y="52716"/>
                  <a:pt x="27934" y="51896"/>
                  <a:pt x="28147" y="51075"/>
                </a:cubicBezTo>
                <a:lnTo>
                  <a:pt x="32676" y="49768"/>
                </a:lnTo>
                <a:cubicBezTo>
                  <a:pt x="32980" y="49707"/>
                  <a:pt x="33132" y="49403"/>
                  <a:pt x="33041" y="49099"/>
                </a:cubicBezTo>
                <a:cubicBezTo>
                  <a:pt x="32989" y="48840"/>
                  <a:pt x="32760" y="48691"/>
                  <a:pt x="32504" y="48691"/>
                </a:cubicBezTo>
                <a:cubicBezTo>
                  <a:pt x="32461" y="48691"/>
                  <a:pt x="32416" y="48695"/>
                  <a:pt x="32372" y="48704"/>
                </a:cubicBezTo>
                <a:lnTo>
                  <a:pt x="28421" y="49859"/>
                </a:lnTo>
                <a:cubicBezTo>
                  <a:pt x="28481" y="49464"/>
                  <a:pt x="28573" y="49099"/>
                  <a:pt x="28633" y="48674"/>
                </a:cubicBezTo>
                <a:lnTo>
                  <a:pt x="32402" y="46637"/>
                </a:lnTo>
                <a:cubicBezTo>
                  <a:pt x="32676" y="46485"/>
                  <a:pt x="32798" y="46121"/>
                  <a:pt x="32646" y="45877"/>
                </a:cubicBezTo>
                <a:cubicBezTo>
                  <a:pt x="32539" y="45685"/>
                  <a:pt x="32327" y="45568"/>
                  <a:pt x="32126" y="45568"/>
                </a:cubicBezTo>
                <a:cubicBezTo>
                  <a:pt x="32041" y="45568"/>
                  <a:pt x="31958" y="45589"/>
                  <a:pt x="31886" y="45634"/>
                </a:cubicBezTo>
                <a:lnTo>
                  <a:pt x="28907" y="47245"/>
                </a:lnTo>
                <a:cubicBezTo>
                  <a:pt x="29241" y="45452"/>
                  <a:pt x="29515" y="43507"/>
                  <a:pt x="29788" y="41348"/>
                </a:cubicBezTo>
                <a:cubicBezTo>
                  <a:pt x="29819" y="41014"/>
                  <a:pt x="29849" y="40649"/>
                  <a:pt x="29910" y="40285"/>
                </a:cubicBezTo>
                <a:lnTo>
                  <a:pt x="34165" y="39190"/>
                </a:lnTo>
                <a:cubicBezTo>
                  <a:pt x="34469" y="39099"/>
                  <a:pt x="34652" y="38795"/>
                  <a:pt x="34561" y="38491"/>
                </a:cubicBezTo>
                <a:cubicBezTo>
                  <a:pt x="34508" y="38227"/>
                  <a:pt x="34270" y="38054"/>
                  <a:pt x="34009" y="38054"/>
                </a:cubicBezTo>
                <a:cubicBezTo>
                  <a:pt x="33970" y="38054"/>
                  <a:pt x="33931" y="38058"/>
                  <a:pt x="33892" y="38066"/>
                </a:cubicBezTo>
                <a:lnTo>
                  <a:pt x="30001" y="39069"/>
                </a:lnTo>
                <a:cubicBezTo>
                  <a:pt x="30062" y="38674"/>
                  <a:pt x="30092" y="38279"/>
                  <a:pt x="30092" y="37883"/>
                </a:cubicBezTo>
                <a:lnTo>
                  <a:pt x="34226" y="36029"/>
                </a:lnTo>
                <a:cubicBezTo>
                  <a:pt x="34500" y="35908"/>
                  <a:pt x="34652" y="35573"/>
                  <a:pt x="34500" y="35300"/>
                </a:cubicBezTo>
                <a:cubicBezTo>
                  <a:pt x="34411" y="35101"/>
                  <a:pt x="34210" y="34966"/>
                  <a:pt x="34002" y="34966"/>
                </a:cubicBezTo>
                <a:cubicBezTo>
                  <a:pt x="33924" y="34966"/>
                  <a:pt x="33845" y="34985"/>
                  <a:pt x="33770" y="35026"/>
                </a:cubicBezTo>
                <a:lnTo>
                  <a:pt x="30214" y="36637"/>
                </a:lnTo>
                <a:lnTo>
                  <a:pt x="30214" y="36364"/>
                </a:lnTo>
                <a:cubicBezTo>
                  <a:pt x="30427" y="33202"/>
                  <a:pt x="30670" y="29981"/>
                  <a:pt x="31430" y="26941"/>
                </a:cubicBezTo>
                <a:lnTo>
                  <a:pt x="36354" y="28005"/>
                </a:lnTo>
                <a:cubicBezTo>
                  <a:pt x="36402" y="28019"/>
                  <a:pt x="36450" y="28026"/>
                  <a:pt x="36498" y="28026"/>
                </a:cubicBezTo>
                <a:cubicBezTo>
                  <a:pt x="36748" y="28026"/>
                  <a:pt x="36967" y="27835"/>
                  <a:pt x="36992" y="27579"/>
                </a:cubicBezTo>
                <a:cubicBezTo>
                  <a:pt x="37083" y="27275"/>
                  <a:pt x="36901" y="26971"/>
                  <a:pt x="36597" y="26941"/>
                </a:cubicBezTo>
                <a:lnTo>
                  <a:pt x="31734" y="25968"/>
                </a:lnTo>
                <a:cubicBezTo>
                  <a:pt x="31795" y="25664"/>
                  <a:pt x="31916" y="25300"/>
                  <a:pt x="32038" y="24996"/>
                </a:cubicBezTo>
                <a:lnTo>
                  <a:pt x="36111" y="24388"/>
                </a:lnTo>
                <a:cubicBezTo>
                  <a:pt x="36415" y="24357"/>
                  <a:pt x="36658" y="24053"/>
                  <a:pt x="36597" y="23749"/>
                </a:cubicBezTo>
                <a:cubicBezTo>
                  <a:pt x="36543" y="23481"/>
                  <a:pt x="36299" y="23283"/>
                  <a:pt x="36033" y="23283"/>
                </a:cubicBezTo>
                <a:cubicBezTo>
                  <a:pt x="35999" y="23283"/>
                  <a:pt x="35964" y="23286"/>
                  <a:pt x="35928" y="23294"/>
                </a:cubicBezTo>
                <a:lnTo>
                  <a:pt x="32402" y="23810"/>
                </a:lnTo>
                <a:cubicBezTo>
                  <a:pt x="33071" y="22047"/>
                  <a:pt x="33892" y="20345"/>
                  <a:pt x="34834" y="18765"/>
                </a:cubicBezTo>
                <a:lnTo>
                  <a:pt x="40153" y="21014"/>
                </a:lnTo>
                <a:cubicBezTo>
                  <a:pt x="40224" y="21045"/>
                  <a:pt x="40299" y="21060"/>
                  <a:pt x="40373" y="21060"/>
                </a:cubicBezTo>
                <a:cubicBezTo>
                  <a:pt x="40586" y="21060"/>
                  <a:pt x="40793" y="20935"/>
                  <a:pt x="40883" y="20710"/>
                </a:cubicBezTo>
                <a:cubicBezTo>
                  <a:pt x="40974" y="20436"/>
                  <a:pt x="40883" y="20102"/>
                  <a:pt x="40579" y="19980"/>
                </a:cubicBezTo>
                <a:lnTo>
                  <a:pt x="35412" y="17822"/>
                </a:lnTo>
                <a:cubicBezTo>
                  <a:pt x="35624" y="17427"/>
                  <a:pt x="35898" y="17062"/>
                  <a:pt x="36172" y="16728"/>
                </a:cubicBezTo>
                <a:lnTo>
                  <a:pt x="40457" y="18126"/>
                </a:lnTo>
                <a:cubicBezTo>
                  <a:pt x="40523" y="18153"/>
                  <a:pt x="40589" y="18165"/>
                  <a:pt x="40653" y="18165"/>
                </a:cubicBezTo>
                <a:cubicBezTo>
                  <a:pt x="40884" y="18165"/>
                  <a:pt x="41092" y="18006"/>
                  <a:pt x="41187" y="17792"/>
                </a:cubicBezTo>
                <a:cubicBezTo>
                  <a:pt x="41308" y="17488"/>
                  <a:pt x="41096" y="17184"/>
                  <a:pt x="40852" y="17062"/>
                </a:cubicBezTo>
                <a:lnTo>
                  <a:pt x="36931" y="15786"/>
                </a:lnTo>
                <a:cubicBezTo>
                  <a:pt x="38056" y="14357"/>
                  <a:pt x="39333" y="13081"/>
                  <a:pt x="40640" y="11986"/>
                </a:cubicBezTo>
                <a:cubicBezTo>
                  <a:pt x="41400" y="12442"/>
                  <a:pt x="43467" y="13597"/>
                  <a:pt x="44865" y="14418"/>
                </a:cubicBezTo>
                <a:cubicBezTo>
                  <a:pt x="44895" y="14418"/>
                  <a:pt x="44895" y="14448"/>
                  <a:pt x="44956" y="14448"/>
                </a:cubicBezTo>
                <a:cubicBezTo>
                  <a:pt x="45021" y="14481"/>
                  <a:pt x="45091" y="14496"/>
                  <a:pt x="45160" y="14496"/>
                </a:cubicBezTo>
                <a:cubicBezTo>
                  <a:pt x="45349" y="14496"/>
                  <a:pt x="45536" y="14383"/>
                  <a:pt x="45625" y="14205"/>
                </a:cubicBezTo>
                <a:cubicBezTo>
                  <a:pt x="45777" y="13962"/>
                  <a:pt x="45716" y="13597"/>
                  <a:pt x="45442" y="13445"/>
                </a:cubicBezTo>
                <a:cubicBezTo>
                  <a:pt x="45442" y="13445"/>
                  <a:pt x="44287" y="12807"/>
                  <a:pt x="43163" y="12138"/>
                </a:cubicBezTo>
                <a:cubicBezTo>
                  <a:pt x="42463" y="11743"/>
                  <a:pt x="41977" y="11439"/>
                  <a:pt x="41612" y="11257"/>
                </a:cubicBezTo>
                <a:cubicBezTo>
                  <a:pt x="42919" y="10254"/>
                  <a:pt x="44378" y="9464"/>
                  <a:pt x="45868" y="8856"/>
                </a:cubicBezTo>
                <a:cubicBezTo>
                  <a:pt x="46172" y="8734"/>
                  <a:pt x="46263" y="8400"/>
                  <a:pt x="46172" y="8126"/>
                </a:cubicBezTo>
                <a:cubicBezTo>
                  <a:pt x="46080" y="7897"/>
                  <a:pt x="45867" y="7788"/>
                  <a:pt x="45650" y="7788"/>
                </a:cubicBezTo>
                <a:cubicBezTo>
                  <a:pt x="45580" y="7788"/>
                  <a:pt x="45509" y="7800"/>
                  <a:pt x="45442" y="7822"/>
                </a:cubicBezTo>
                <a:cubicBezTo>
                  <a:pt x="43983" y="8400"/>
                  <a:pt x="42615" y="9160"/>
                  <a:pt x="41339" y="10071"/>
                </a:cubicBezTo>
                <a:cubicBezTo>
                  <a:pt x="41491" y="9008"/>
                  <a:pt x="41734" y="7518"/>
                  <a:pt x="41947" y="6424"/>
                </a:cubicBezTo>
                <a:cubicBezTo>
                  <a:pt x="41977" y="6120"/>
                  <a:pt x="41795" y="5816"/>
                  <a:pt x="41491" y="5786"/>
                </a:cubicBezTo>
                <a:cubicBezTo>
                  <a:pt x="41456" y="5779"/>
                  <a:pt x="41421" y="5775"/>
                  <a:pt x="41386" y="5775"/>
                </a:cubicBezTo>
                <a:cubicBezTo>
                  <a:pt x="41120" y="5775"/>
                  <a:pt x="40876" y="5973"/>
                  <a:pt x="40822" y="6242"/>
                </a:cubicBezTo>
                <a:cubicBezTo>
                  <a:pt x="40822" y="6242"/>
                  <a:pt x="40640" y="7488"/>
                  <a:pt x="40427" y="8734"/>
                </a:cubicBezTo>
                <a:cubicBezTo>
                  <a:pt x="40214" y="9919"/>
                  <a:pt x="40123" y="10588"/>
                  <a:pt x="40062" y="11014"/>
                </a:cubicBezTo>
                <a:cubicBezTo>
                  <a:pt x="38786" y="12047"/>
                  <a:pt x="37600" y="13172"/>
                  <a:pt x="36506" y="14509"/>
                </a:cubicBezTo>
                <a:lnTo>
                  <a:pt x="36476" y="11348"/>
                </a:lnTo>
                <a:cubicBezTo>
                  <a:pt x="36476" y="11061"/>
                  <a:pt x="36232" y="10829"/>
                  <a:pt x="35949" y="10829"/>
                </a:cubicBezTo>
                <a:cubicBezTo>
                  <a:pt x="35932" y="10829"/>
                  <a:pt x="35915" y="10830"/>
                  <a:pt x="35898" y="10831"/>
                </a:cubicBezTo>
                <a:cubicBezTo>
                  <a:pt x="35594" y="10831"/>
                  <a:pt x="35320" y="11105"/>
                  <a:pt x="35351" y="11409"/>
                </a:cubicBezTo>
                <a:lnTo>
                  <a:pt x="35442" y="15877"/>
                </a:lnTo>
                <a:cubicBezTo>
                  <a:pt x="35168" y="16211"/>
                  <a:pt x="34956" y="16606"/>
                  <a:pt x="34682" y="16941"/>
                </a:cubicBezTo>
                <a:cubicBezTo>
                  <a:pt x="33922" y="15360"/>
                  <a:pt x="33010" y="13537"/>
                  <a:pt x="32980" y="13354"/>
                </a:cubicBezTo>
                <a:cubicBezTo>
                  <a:pt x="32887" y="13146"/>
                  <a:pt x="32671" y="13008"/>
                  <a:pt x="32452" y="13008"/>
                </a:cubicBezTo>
                <a:cubicBezTo>
                  <a:pt x="32384" y="13008"/>
                  <a:pt x="32316" y="13021"/>
                  <a:pt x="32251" y="13050"/>
                </a:cubicBezTo>
                <a:cubicBezTo>
                  <a:pt x="31977" y="13141"/>
                  <a:pt x="31825" y="13506"/>
                  <a:pt x="31947" y="13749"/>
                </a:cubicBezTo>
                <a:cubicBezTo>
                  <a:pt x="32038" y="13901"/>
                  <a:pt x="33375" y="16758"/>
                  <a:pt x="33983" y="18005"/>
                </a:cubicBezTo>
                <a:cubicBezTo>
                  <a:pt x="33010" y="19616"/>
                  <a:pt x="32190" y="21318"/>
                  <a:pt x="31491" y="23142"/>
                </a:cubicBezTo>
                <a:lnTo>
                  <a:pt x="29971" y="20345"/>
                </a:lnTo>
                <a:cubicBezTo>
                  <a:pt x="29864" y="20153"/>
                  <a:pt x="29667" y="20036"/>
                  <a:pt x="29465" y="20036"/>
                </a:cubicBezTo>
                <a:cubicBezTo>
                  <a:pt x="29379" y="20036"/>
                  <a:pt x="29292" y="20057"/>
                  <a:pt x="29211" y="20102"/>
                </a:cubicBezTo>
                <a:cubicBezTo>
                  <a:pt x="28937" y="20254"/>
                  <a:pt x="28816" y="20588"/>
                  <a:pt x="28968" y="20862"/>
                </a:cubicBezTo>
                <a:lnTo>
                  <a:pt x="30943" y="24570"/>
                </a:lnTo>
                <a:cubicBezTo>
                  <a:pt x="30852" y="24904"/>
                  <a:pt x="30761" y="25208"/>
                  <a:pt x="30670" y="25543"/>
                </a:cubicBezTo>
                <a:cubicBezTo>
                  <a:pt x="29393" y="24692"/>
                  <a:pt x="26810" y="22959"/>
                  <a:pt x="26475" y="22746"/>
                </a:cubicBezTo>
                <a:cubicBezTo>
                  <a:pt x="26396" y="22711"/>
                  <a:pt x="26311" y="22694"/>
                  <a:pt x="26226" y="22694"/>
                </a:cubicBezTo>
                <a:cubicBezTo>
                  <a:pt x="26022" y="22694"/>
                  <a:pt x="25823" y="22796"/>
                  <a:pt x="25715" y="22990"/>
                </a:cubicBezTo>
                <a:cubicBezTo>
                  <a:pt x="25563" y="23263"/>
                  <a:pt x="25685" y="23597"/>
                  <a:pt x="25928" y="23749"/>
                </a:cubicBezTo>
                <a:cubicBezTo>
                  <a:pt x="26202" y="23901"/>
                  <a:pt x="28694" y="25543"/>
                  <a:pt x="30366" y="26667"/>
                </a:cubicBezTo>
                <a:cubicBezTo>
                  <a:pt x="29515" y="29859"/>
                  <a:pt x="29302" y="33202"/>
                  <a:pt x="29059" y="36424"/>
                </a:cubicBezTo>
                <a:lnTo>
                  <a:pt x="29059" y="36516"/>
                </a:lnTo>
                <a:cubicBezTo>
                  <a:pt x="27570" y="35269"/>
                  <a:pt x="26171" y="34054"/>
                  <a:pt x="26019" y="33841"/>
                </a:cubicBezTo>
                <a:cubicBezTo>
                  <a:pt x="25918" y="33722"/>
                  <a:pt x="25750" y="33660"/>
                  <a:pt x="25585" y="33660"/>
                </a:cubicBezTo>
                <a:cubicBezTo>
                  <a:pt x="25453" y="33660"/>
                  <a:pt x="25323" y="33699"/>
                  <a:pt x="25229" y="33780"/>
                </a:cubicBezTo>
                <a:cubicBezTo>
                  <a:pt x="24986" y="33962"/>
                  <a:pt x="24956" y="34358"/>
                  <a:pt x="25138" y="34570"/>
                </a:cubicBezTo>
                <a:cubicBezTo>
                  <a:pt x="25411" y="34874"/>
                  <a:pt x="27874" y="37002"/>
                  <a:pt x="28937" y="37883"/>
                </a:cubicBezTo>
                <a:lnTo>
                  <a:pt x="28846" y="39130"/>
                </a:lnTo>
                <a:lnTo>
                  <a:pt x="24287" y="37245"/>
                </a:lnTo>
                <a:cubicBezTo>
                  <a:pt x="24216" y="37214"/>
                  <a:pt x="24141" y="37198"/>
                  <a:pt x="24067" y="37198"/>
                </a:cubicBezTo>
                <a:cubicBezTo>
                  <a:pt x="23855" y="37198"/>
                  <a:pt x="23648" y="37324"/>
                  <a:pt x="23557" y="37549"/>
                </a:cubicBezTo>
                <a:cubicBezTo>
                  <a:pt x="23436" y="37823"/>
                  <a:pt x="23557" y="38157"/>
                  <a:pt x="23861" y="38248"/>
                </a:cubicBezTo>
                <a:lnTo>
                  <a:pt x="28725" y="40315"/>
                </a:lnTo>
                <a:lnTo>
                  <a:pt x="28603" y="41348"/>
                </a:lnTo>
                <a:cubicBezTo>
                  <a:pt x="28390" y="43476"/>
                  <a:pt x="28086" y="45361"/>
                  <a:pt x="27782" y="47154"/>
                </a:cubicBezTo>
                <a:cubicBezTo>
                  <a:pt x="26658" y="45938"/>
                  <a:pt x="25411" y="44479"/>
                  <a:pt x="25229" y="44236"/>
                </a:cubicBezTo>
                <a:cubicBezTo>
                  <a:pt x="25118" y="44070"/>
                  <a:pt x="24939" y="43993"/>
                  <a:pt x="24769" y="43993"/>
                </a:cubicBezTo>
                <a:cubicBezTo>
                  <a:pt x="24659" y="43993"/>
                  <a:pt x="24552" y="44025"/>
                  <a:pt x="24469" y="44084"/>
                </a:cubicBezTo>
                <a:cubicBezTo>
                  <a:pt x="24196" y="44266"/>
                  <a:pt x="24165" y="44601"/>
                  <a:pt x="24317" y="44844"/>
                </a:cubicBezTo>
                <a:cubicBezTo>
                  <a:pt x="24621" y="45270"/>
                  <a:pt x="26810" y="47732"/>
                  <a:pt x="27509" y="48522"/>
                </a:cubicBezTo>
                <a:cubicBezTo>
                  <a:pt x="27418" y="48947"/>
                  <a:pt x="27326" y="49343"/>
                  <a:pt x="27235" y="49768"/>
                </a:cubicBezTo>
                <a:lnTo>
                  <a:pt x="22797" y="46789"/>
                </a:lnTo>
                <a:cubicBezTo>
                  <a:pt x="22690" y="46730"/>
                  <a:pt x="22574" y="46698"/>
                  <a:pt x="22463" y="46698"/>
                </a:cubicBezTo>
                <a:cubicBezTo>
                  <a:pt x="22290" y="46698"/>
                  <a:pt x="22130" y="46775"/>
                  <a:pt x="22038" y="46941"/>
                </a:cubicBezTo>
                <a:cubicBezTo>
                  <a:pt x="21855" y="47184"/>
                  <a:pt x="21916" y="47549"/>
                  <a:pt x="22190" y="47701"/>
                </a:cubicBezTo>
                <a:lnTo>
                  <a:pt x="27022" y="50923"/>
                </a:lnTo>
                <a:cubicBezTo>
                  <a:pt x="26810" y="51713"/>
                  <a:pt x="26627" y="52473"/>
                  <a:pt x="26415" y="53203"/>
                </a:cubicBezTo>
                <a:cubicBezTo>
                  <a:pt x="25563" y="56121"/>
                  <a:pt x="24530" y="58765"/>
                  <a:pt x="23436" y="61166"/>
                </a:cubicBezTo>
                <a:lnTo>
                  <a:pt x="20731" y="58522"/>
                </a:lnTo>
                <a:cubicBezTo>
                  <a:pt x="20624" y="58400"/>
                  <a:pt x="20487" y="58340"/>
                  <a:pt x="20347" y="58340"/>
                </a:cubicBezTo>
                <a:cubicBezTo>
                  <a:pt x="20206" y="58340"/>
                  <a:pt x="20062" y="58400"/>
                  <a:pt x="19940" y="58522"/>
                </a:cubicBezTo>
                <a:cubicBezTo>
                  <a:pt x="19727" y="58735"/>
                  <a:pt x="19727" y="59100"/>
                  <a:pt x="19940" y="59312"/>
                </a:cubicBezTo>
                <a:lnTo>
                  <a:pt x="22919" y="62230"/>
                </a:lnTo>
                <a:lnTo>
                  <a:pt x="22554" y="62929"/>
                </a:lnTo>
                <a:cubicBezTo>
                  <a:pt x="21490" y="62200"/>
                  <a:pt x="19576" y="60862"/>
                  <a:pt x="18998" y="60558"/>
                </a:cubicBezTo>
                <a:cubicBezTo>
                  <a:pt x="18917" y="60513"/>
                  <a:pt x="18830" y="60492"/>
                  <a:pt x="18744" y="60492"/>
                </a:cubicBezTo>
                <a:cubicBezTo>
                  <a:pt x="18542" y="60492"/>
                  <a:pt x="18345" y="60609"/>
                  <a:pt x="18238" y="60802"/>
                </a:cubicBezTo>
                <a:cubicBezTo>
                  <a:pt x="18086" y="61075"/>
                  <a:pt x="18208" y="61410"/>
                  <a:pt x="18451" y="61562"/>
                </a:cubicBezTo>
                <a:cubicBezTo>
                  <a:pt x="18907" y="61774"/>
                  <a:pt x="20822" y="63081"/>
                  <a:pt x="22007" y="63872"/>
                </a:cubicBezTo>
                <a:cubicBezTo>
                  <a:pt x="20214" y="67094"/>
                  <a:pt x="18117" y="69768"/>
                  <a:pt x="15715" y="71866"/>
                </a:cubicBezTo>
                <a:lnTo>
                  <a:pt x="15624" y="71957"/>
                </a:lnTo>
                <a:cubicBezTo>
                  <a:pt x="15168" y="71714"/>
                  <a:pt x="14743" y="71440"/>
                  <a:pt x="14287" y="71167"/>
                </a:cubicBezTo>
                <a:cubicBezTo>
                  <a:pt x="16293" y="67337"/>
                  <a:pt x="17478" y="62686"/>
                  <a:pt x="17813" y="57337"/>
                </a:cubicBezTo>
                <a:lnTo>
                  <a:pt x="20852" y="56090"/>
                </a:lnTo>
                <a:cubicBezTo>
                  <a:pt x="21126" y="55969"/>
                  <a:pt x="21278" y="55634"/>
                  <a:pt x="21156" y="55361"/>
                </a:cubicBezTo>
                <a:cubicBezTo>
                  <a:pt x="21066" y="55135"/>
                  <a:pt x="20859" y="55010"/>
                  <a:pt x="20646" y="55010"/>
                </a:cubicBezTo>
                <a:cubicBezTo>
                  <a:pt x="20572" y="55010"/>
                  <a:pt x="20497" y="55025"/>
                  <a:pt x="20427" y="55057"/>
                </a:cubicBezTo>
                <a:lnTo>
                  <a:pt x="18056" y="56121"/>
                </a:lnTo>
                <a:lnTo>
                  <a:pt x="18056" y="55543"/>
                </a:lnTo>
                <a:lnTo>
                  <a:pt x="20974" y="53172"/>
                </a:lnTo>
                <a:cubicBezTo>
                  <a:pt x="21186" y="52960"/>
                  <a:pt x="21217" y="52625"/>
                  <a:pt x="21034" y="52352"/>
                </a:cubicBezTo>
                <a:cubicBezTo>
                  <a:pt x="20933" y="52233"/>
                  <a:pt x="20784" y="52171"/>
                  <a:pt x="20625" y="52171"/>
                </a:cubicBezTo>
                <a:cubicBezTo>
                  <a:pt x="20498" y="52171"/>
                  <a:pt x="20365" y="52210"/>
                  <a:pt x="20244" y="52291"/>
                </a:cubicBezTo>
                <a:lnTo>
                  <a:pt x="18056" y="54084"/>
                </a:lnTo>
                <a:cubicBezTo>
                  <a:pt x="18056" y="52656"/>
                  <a:pt x="17995" y="51166"/>
                  <a:pt x="17904" y="49707"/>
                </a:cubicBezTo>
                <a:cubicBezTo>
                  <a:pt x="17843" y="48887"/>
                  <a:pt x="17782" y="48066"/>
                  <a:pt x="17661" y="47245"/>
                </a:cubicBezTo>
                <a:lnTo>
                  <a:pt x="21460" y="44449"/>
                </a:lnTo>
                <a:cubicBezTo>
                  <a:pt x="21734" y="44266"/>
                  <a:pt x="21764" y="43932"/>
                  <a:pt x="21582" y="43689"/>
                </a:cubicBezTo>
                <a:cubicBezTo>
                  <a:pt x="21471" y="43542"/>
                  <a:pt x="21294" y="43461"/>
                  <a:pt x="21124" y="43461"/>
                </a:cubicBezTo>
                <a:cubicBezTo>
                  <a:pt x="21013" y="43461"/>
                  <a:pt x="20906" y="43495"/>
                  <a:pt x="20822" y="43567"/>
                </a:cubicBezTo>
                <a:lnTo>
                  <a:pt x="17509" y="45969"/>
                </a:lnTo>
                <a:cubicBezTo>
                  <a:pt x="17478" y="45604"/>
                  <a:pt x="17387" y="45178"/>
                  <a:pt x="17326" y="44783"/>
                </a:cubicBezTo>
                <a:lnTo>
                  <a:pt x="20123" y="41622"/>
                </a:lnTo>
                <a:cubicBezTo>
                  <a:pt x="20335" y="41379"/>
                  <a:pt x="20335" y="41045"/>
                  <a:pt x="20092" y="40801"/>
                </a:cubicBezTo>
                <a:cubicBezTo>
                  <a:pt x="19993" y="40717"/>
                  <a:pt x="19862" y="40671"/>
                  <a:pt x="19728" y="40671"/>
                </a:cubicBezTo>
                <a:cubicBezTo>
                  <a:pt x="19574" y="40671"/>
                  <a:pt x="19416" y="40732"/>
                  <a:pt x="19302" y="40862"/>
                </a:cubicBezTo>
                <a:lnTo>
                  <a:pt x="17083" y="43355"/>
                </a:lnTo>
                <a:cubicBezTo>
                  <a:pt x="16779" y="41531"/>
                  <a:pt x="16384" y="39646"/>
                  <a:pt x="15867" y="37549"/>
                </a:cubicBezTo>
                <a:cubicBezTo>
                  <a:pt x="15806" y="37215"/>
                  <a:pt x="15715" y="36850"/>
                  <a:pt x="15624" y="36516"/>
                </a:cubicBezTo>
                <a:lnTo>
                  <a:pt x="19211" y="34023"/>
                </a:lnTo>
                <a:cubicBezTo>
                  <a:pt x="19484" y="33810"/>
                  <a:pt x="19515" y="33476"/>
                  <a:pt x="19363" y="33263"/>
                </a:cubicBezTo>
                <a:cubicBezTo>
                  <a:pt x="19250" y="33095"/>
                  <a:pt x="19081" y="33007"/>
                  <a:pt x="18910" y="33007"/>
                </a:cubicBezTo>
                <a:cubicBezTo>
                  <a:pt x="18803" y="33007"/>
                  <a:pt x="18696" y="33041"/>
                  <a:pt x="18603" y="33111"/>
                </a:cubicBezTo>
                <a:lnTo>
                  <a:pt x="15320" y="35391"/>
                </a:lnTo>
                <a:lnTo>
                  <a:pt x="14955" y="34236"/>
                </a:lnTo>
                <a:lnTo>
                  <a:pt x="18208" y="31075"/>
                </a:lnTo>
                <a:cubicBezTo>
                  <a:pt x="18420" y="30862"/>
                  <a:pt x="18420" y="30528"/>
                  <a:pt x="18208" y="30285"/>
                </a:cubicBezTo>
                <a:cubicBezTo>
                  <a:pt x="18086" y="30163"/>
                  <a:pt x="17942" y="30102"/>
                  <a:pt x="17797" y="30102"/>
                </a:cubicBezTo>
                <a:cubicBezTo>
                  <a:pt x="17653" y="30102"/>
                  <a:pt x="17509" y="30163"/>
                  <a:pt x="17387" y="30285"/>
                </a:cubicBezTo>
                <a:lnTo>
                  <a:pt x="14712" y="33020"/>
                </a:lnTo>
                <a:cubicBezTo>
                  <a:pt x="14651" y="32959"/>
                  <a:pt x="14651" y="32868"/>
                  <a:pt x="14621" y="32747"/>
                </a:cubicBezTo>
                <a:cubicBezTo>
                  <a:pt x="13740" y="29768"/>
                  <a:pt x="12828" y="26637"/>
                  <a:pt x="12524" y="23476"/>
                </a:cubicBezTo>
                <a:lnTo>
                  <a:pt x="17539" y="22777"/>
                </a:lnTo>
                <a:cubicBezTo>
                  <a:pt x="17843" y="22716"/>
                  <a:pt x="18086" y="22412"/>
                  <a:pt x="17995" y="22108"/>
                </a:cubicBezTo>
                <a:cubicBezTo>
                  <a:pt x="17968" y="21839"/>
                  <a:pt x="17727" y="21642"/>
                  <a:pt x="17462" y="21642"/>
                </a:cubicBezTo>
                <a:cubicBezTo>
                  <a:pt x="17427" y="21642"/>
                  <a:pt x="17392" y="21645"/>
                  <a:pt x="17357" y="21652"/>
                </a:cubicBezTo>
                <a:lnTo>
                  <a:pt x="12402" y="22382"/>
                </a:lnTo>
                <a:cubicBezTo>
                  <a:pt x="12372" y="22047"/>
                  <a:pt x="12372" y="21713"/>
                  <a:pt x="12372" y="21409"/>
                </a:cubicBezTo>
                <a:lnTo>
                  <a:pt x="16019" y="19372"/>
                </a:lnTo>
                <a:cubicBezTo>
                  <a:pt x="16293" y="19221"/>
                  <a:pt x="16414" y="18886"/>
                  <a:pt x="16262" y="18613"/>
                </a:cubicBezTo>
                <a:cubicBezTo>
                  <a:pt x="16156" y="18443"/>
                  <a:pt x="15947" y="18333"/>
                  <a:pt x="15748" y="18333"/>
                </a:cubicBezTo>
                <a:cubicBezTo>
                  <a:pt x="15661" y="18333"/>
                  <a:pt x="15576" y="18354"/>
                  <a:pt x="15502" y="18400"/>
                </a:cubicBezTo>
                <a:lnTo>
                  <a:pt x="12372" y="20102"/>
                </a:lnTo>
                <a:cubicBezTo>
                  <a:pt x="12372" y="18157"/>
                  <a:pt x="12554" y="16303"/>
                  <a:pt x="12919" y="14509"/>
                </a:cubicBezTo>
                <a:lnTo>
                  <a:pt x="18694" y="14783"/>
                </a:lnTo>
                <a:cubicBezTo>
                  <a:pt x="18998" y="14783"/>
                  <a:pt x="19241" y="14570"/>
                  <a:pt x="19241" y="14266"/>
                </a:cubicBezTo>
                <a:cubicBezTo>
                  <a:pt x="19241" y="13962"/>
                  <a:pt x="19028" y="13689"/>
                  <a:pt x="18724" y="13689"/>
                </a:cubicBezTo>
                <a:lnTo>
                  <a:pt x="13101" y="13415"/>
                </a:lnTo>
                <a:cubicBezTo>
                  <a:pt x="13223" y="12959"/>
                  <a:pt x="13314" y="12533"/>
                  <a:pt x="13436" y="12138"/>
                </a:cubicBezTo>
                <a:lnTo>
                  <a:pt x="17965" y="11986"/>
                </a:lnTo>
                <a:cubicBezTo>
                  <a:pt x="18268" y="11986"/>
                  <a:pt x="18512" y="11713"/>
                  <a:pt x="18512" y="11409"/>
                </a:cubicBezTo>
                <a:cubicBezTo>
                  <a:pt x="18512" y="11105"/>
                  <a:pt x="18238" y="10862"/>
                  <a:pt x="17934" y="10862"/>
                </a:cubicBezTo>
                <a:lnTo>
                  <a:pt x="13770" y="10983"/>
                </a:lnTo>
                <a:cubicBezTo>
                  <a:pt x="14347" y="9281"/>
                  <a:pt x="15107" y="7640"/>
                  <a:pt x="15989" y="6150"/>
                </a:cubicBezTo>
                <a:cubicBezTo>
                  <a:pt x="16870" y="6302"/>
                  <a:pt x="19180" y="6728"/>
                  <a:pt x="20791" y="7001"/>
                </a:cubicBezTo>
                <a:cubicBezTo>
                  <a:pt x="20813" y="7004"/>
                  <a:pt x="20835" y="7005"/>
                  <a:pt x="20857" y="7005"/>
                </a:cubicBezTo>
                <a:cubicBezTo>
                  <a:pt x="21138" y="7005"/>
                  <a:pt x="21401" y="6827"/>
                  <a:pt x="21430" y="6546"/>
                </a:cubicBezTo>
                <a:cubicBezTo>
                  <a:pt x="21460" y="6242"/>
                  <a:pt x="21278" y="5938"/>
                  <a:pt x="20974" y="5907"/>
                </a:cubicBezTo>
                <a:lnTo>
                  <a:pt x="18390" y="5451"/>
                </a:lnTo>
                <a:cubicBezTo>
                  <a:pt x="17630" y="5299"/>
                  <a:pt x="17053" y="5208"/>
                  <a:pt x="16627" y="5147"/>
                </a:cubicBezTo>
                <a:cubicBezTo>
                  <a:pt x="17539" y="3780"/>
                  <a:pt x="18633" y="2503"/>
                  <a:pt x="19819" y="1439"/>
                </a:cubicBezTo>
                <a:cubicBezTo>
                  <a:pt x="20062" y="1257"/>
                  <a:pt x="20062" y="892"/>
                  <a:pt x="19879" y="649"/>
                </a:cubicBezTo>
                <a:cubicBezTo>
                  <a:pt x="19769" y="538"/>
                  <a:pt x="19618" y="485"/>
                  <a:pt x="19463" y="485"/>
                </a:cubicBezTo>
                <a:cubicBezTo>
                  <a:pt x="19321" y="485"/>
                  <a:pt x="19176" y="531"/>
                  <a:pt x="19059" y="618"/>
                </a:cubicBezTo>
                <a:cubicBezTo>
                  <a:pt x="17934" y="1621"/>
                  <a:pt x="16901" y="2807"/>
                  <a:pt x="15958" y="4114"/>
                </a:cubicBezTo>
                <a:cubicBezTo>
                  <a:pt x="15776" y="3080"/>
                  <a:pt x="15472" y="1591"/>
                  <a:pt x="15259" y="466"/>
                </a:cubicBezTo>
                <a:cubicBezTo>
                  <a:pt x="15206" y="198"/>
                  <a:pt x="14985" y="0"/>
                  <a:pt x="147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9" name="Google Shape;1139;p29"/>
          <p:cNvGrpSpPr/>
          <p:nvPr/>
        </p:nvGrpSpPr>
        <p:grpSpPr>
          <a:xfrm rot="-9519883">
            <a:off x="2223571" y="3106770"/>
            <a:ext cx="586173" cy="233154"/>
            <a:chOff x="4881050" y="4329375"/>
            <a:chExt cx="334375" cy="133000"/>
          </a:xfrm>
        </p:grpSpPr>
        <p:sp>
          <p:nvSpPr>
            <p:cNvPr id="1140" name="Google Shape;1140;p29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29"/>
          <p:cNvGrpSpPr/>
          <p:nvPr/>
        </p:nvGrpSpPr>
        <p:grpSpPr>
          <a:xfrm rot="-9520106">
            <a:off x="7560454" y="497880"/>
            <a:ext cx="242303" cy="96378"/>
            <a:chOff x="4881050" y="4329375"/>
            <a:chExt cx="334375" cy="133000"/>
          </a:xfrm>
        </p:grpSpPr>
        <p:sp>
          <p:nvSpPr>
            <p:cNvPr id="1143" name="Google Shape;1143;p29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29"/>
          <p:cNvGrpSpPr/>
          <p:nvPr/>
        </p:nvGrpSpPr>
        <p:grpSpPr>
          <a:xfrm rot="9175162">
            <a:off x="1607217" y="1597170"/>
            <a:ext cx="550064" cy="218792"/>
            <a:chOff x="4881050" y="4329375"/>
            <a:chExt cx="334375" cy="133000"/>
          </a:xfrm>
        </p:grpSpPr>
        <p:sp>
          <p:nvSpPr>
            <p:cNvPr id="1146" name="Google Shape;1146;p29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8" name="Google Shape;1148;p29"/>
          <p:cNvSpPr/>
          <p:nvPr/>
        </p:nvSpPr>
        <p:spPr>
          <a:xfrm rot="4215664">
            <a:off x="7048332" y="4321926"/>
            <a:ext cx="410856" cy="566681"/>
          </a:xfrm>
          <a:custGeom>
            <a:avLst/>
            <a:gdLst/>
            <a:ahLst/>
            <a:cxnLst/>
            <a:rect l="l" t="t" r="r" b="b"/>
            <a:pathLst>
              <a:path w="18056" h="24587" extrusionOk="0">
                <a:moveTo>
                  <a:pt x="13322" y="1"/>
                </a:moveTo>
                <a:cubicBezTo>
                  <a:pt x="11923" y="1"/>
                  <a:pt x="10528" y="581"/>
                  <a:pt x="9332" y="1379"/>
                </a:cubicBezTo>
                <a:cubicBezTo>
                  <a:pt x="7569" y="2594"/>
                  <a:pt x="6141" y="4266"/>
                  <a:pt x="5229" y="6181"/>
                </a:cubicBezTo>
                <a:cubicBezTo>
                  <a:pt x="3861" y="9099"/>
                  <a:pt x="3587" y="12716"/>
                  <a:pt x="1216" y="14996"/>
                </a:cubicBezTo>
                <a:cubicBezTo>
                  <a:pt x="882" y="15330"/>
                  <a:pt x="457" y="15634"/>
                  <a:pt x="244" y="16090"/>
                </a:cubicBezTo>
                <a:cubicBezTo>
                  <a:pt x="1" y="16546"/>
                  <a:pt x="61" y="17154"/>
                  <a:pt x="457" y="17427"/>
                </a:cubicBezTo>
                <a:cubicBezTo>
                  <a:pt x="584" y="17495"/>
                  <a:pt x="721" y="17525"/>
                  <a:pt x="861" y="17525"/>
                </a:cubicBezTo>
                <a:cubicBezTo>
                  <a:pt x="1223" y="17525"/>
                  <a:pt x="1609" y="17326"/>
                  <a:pt x="1916" y="17063"/>
                </a:cubicBezTo>
                <a:cubicBezTo>
                  <a:pt x="2736" y="16364"/>
                  <a:pt x="3283" y="15330"/>
                  <a:pt x="3435" y="14266"/>
                </a:cubicBezTo>
                <a:lnTo>
                  <a:pt x="3435" y="14266"/>
                </a:lnTo>
                <a:cubicBezTo>
                  <a:pt x="3344" y="16607"/>
                  <a:pt x="2827" y="18978"/>
                  <a:pt x="1885" y="21136"/>
                </a:cubicBezTo>
                <a:cubicBezTo>
                  <a:pt x="1672" y="21622"/>
                  <a:pt x="1460" y="22230"/>
                  <a:pt x="1824" y="22625"/>
                </a:cubicBezTo>
                <a:cubicBezTo>
                  <a:pt x="1968" y="22752"/>
                  <a:pt x="2131" y="22806"/>
                  <a:pt x="2299" y="22806"/>
                </a:cubicBezTo>
                <a:cubicBezTo>
                  <a:pt x="2736" y="22806"/>
                  <a:pt x="3211" y="22443"/>
                  <a:pt x="3496" y="22048"/>
                </a:cubicBezTo>
                <a:cubicBezTo>
                  <a:pt x="4834" y="20345"/>
                  <a:pt x="5533" y="18127"/>
                  <a:pt x="5381" y="15968"/>
                </a:cubicBezTo>
                <a:lnTo>
                  <a:pt x="5381" y="15968"/>
                </a:lnTo>
                <a:cubicBezTo>
                  <a:pt x="6141" y="18795"/>
                  <a:pt x="6627" y="21683"/>
                  <a:pt x="6809" y="24570"/>
                </a:cubicBezTo>
                <a:cubicBezTo>
                  <a:pt x="6865" y="24581"/>
                  <a:pt x="6919" y="24586"/>
                  <a:pt x="6972" y="24586"/>
                </a:cubicBezTo>
                <a:cubicBezTo>
                  <a:pt x="7671" y="24586"/>
                  <a:pt x="8131" y="23696"/>
                  <a:pt x="8329" y="22990"/>
                </a:cubicBezTo>
                <a:cubicBezTo>
                  <a:pt x="8876" y="20923"/>
                  <a:pt x="8937" y="18704"/>
                  <a:pt x="8603" y="16607"/>
                </a:cubicBezTo>
                <a:cubicBezTo>
                  <a:pt x="8481" y="15816"/>
                  <a:pt x="8299" y="14935"/>
                  <a:pt x="8785" y="14297"/>
                </a:cubicBezTo>
                <a:cubicBezTo>
                  <a:pt x="10153" y="16120"/>
                  <a:pt x="11065" y="18279"/>
                  <a:pt x="11460" y="20528"/>
                </a:cubicBezTo>
                <a:cubicBezTo>
                  <a:pt x="11543" y="21164"/>
                  <a:pt x="11902" y="21950"/>
                  <a:pt x="12447" y="21950"/>
                </a:cubicBezTo>
                <a:cubicBezTo>
                  <a:pt x="12501" y="21950"/>
                  <a:pt x="12557" y="21942"/>
                  <a:pt x="12615" y="21926"/>
                </a:cubicBezTo>
                <a:cubicBezTo>
                  <a:pt x="12919" y="21804"/>
                  <a:pt x="13132" y="21470"/>
                  <a:pt x="13223" y="21166"/>
                </a:cubicBezTo>
                <a:cubicBezTo>
                  <a:pt x="14226" y="18218"/>
                  <a:pt x="12858" y="15026"/>
                  <a:pt x="11825" y="12047"/>
                </a:cubicBezTo>
                <a:cubicBezTo>
                  <a:pt x="11551" y="11288"/>
                  <a:pt x="11460" y="10224"/>
                  <a:pt x="12159" y="9889"/>
                </a:cubicBezTo>
                <a:cubicBezTo>
                  <a:pt x="12288" y="9835"/>
                  <a:pt x="12421" y="9816"/>
                  <a:pt x="12557" y="9816"/>
                </a:cubicBezTo>
                <a:cubicBezTo>
                  <a:pt x="12804" y="9816"/>
                  <a:pt x="13059" y="9880"/>
                  <a:pt x="13314" y="9920"/>
                </a:cubicBezTo>
                <a:cubicBezTo>
                  <a:pt x="14074" y="10104"/>
                  <a:pt x="14875" y="10192"/>
                  <a:pt x="15680" y="10192"/>
                </a:cubicBezTo>
                <a:cubicBezTo>
                  <a:pt x="16067" y="10192"/>
                  <a:pt x="16455" y="10172"/>
                  <a:pt x="16840" y="10132"/>
                </a:cubicBezTo>
                <a:cubicBezTo>
                  <a:pt x="17174" y="10072"/>
                  <a:pt x="17509" y="9981"/>
                  <a:pt x="17721" y="9707"/>
                </a:cubicBezTo>
                <a:cubicBezTo>
                  <a:pt x="18056" y="9403"/>
                  <a:pt x="17873" y="8947"/>
                  <a:pt x="17569" y="8674"/>
                </a:cubicBezTo>
                <a:cubicBezTo>
                  <a:pt x="17265" y="8400"/>
                  <a:pt x="16870" y="8339"/>
                  <a:pt x="16505" y="8218"/>
                </a:cubicBezTo>
                <a:cubicBezTo>
                  <a:pt x="15198" y="7792"/>
                  <a:pt x="14043" y="7002"/>
                  <a:pt x="13132" y="5968"/>
                </a:cubicBezTo>
                <a:cubicBezTo>
                  <a:pt x="13891" y="4965"/>
                  <a:pt x="14651" y="3901"/>
                  <a:pt x="15411" y="2868"/>
                </a:cubicBezTo>
                <a:cubicBezTo>
                  <a:pt x="15715" y="2442"/>
                  <a:pt x="16019" y="2017"/>
                  <a:pt x="15958" y="1500"/>
                </a:cubicBezTo>
                <a:cubicBezTo>
                  <a:pt x="15928" y="801"/>
                  <a:pt x="15198" y="345"/>
                  <a:pt x="14560" y="163"/>
                </a:cubicBezTo>
                <a:cubicBezTo>
                  <a:pt x="14151" y="52"/>
                  <a:pt x="13736" y="1"/>
                  <a:pt x="133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29"/>
          <p:cNvSpPr/>
          <p:nvPr/>
        </p:nvSpPr>
        <p:spPr>
          <a:xfrm rot="-853753">
            <a:off x="3115509" y="4627155"/>
            <a:ext cx="481915" cy="513411"/>
          </a:xfrm>
          <a:custGeom>
            <a:avLst/>
            <a:gdLst/>
            <a:ahLst/>
            <a:cxnLst/>
            <a:rect l="l" t="t" r="r" b="b"/>
            <a:pathLst>
              <a:path w="25017" h="26652" extrusionOk="0">
                <a:moveTo>
                  <a:pt x="10987" y="1"/>
                </a:moveTo>
                <a:cubicBezTo>
                  <a:pt x="10771" y="1"/>
                  <a:pt x="10554" y="12"/>
                  <a:pt x="10335" y="36"/>
                </a:cubicBezTo>
                <a:cubicBezTo>
                  <a:pt x="8815" y="188"/>
                  <a:pt x="7417" y="948"/>
                  <a:pt x="6049" y="1678"/>
                </a:cubicBezTo>
                <a:cubicBezTo>
                  <a:pt x="5107" y="2164"/>
                  <a:pt x="244" y="3988"/>
                  <a:pt x="122" y="5264"/>
                </a:cubicBezTo>
                <a:cubicBezTo>
                  <a:pt x="1" y="6571"/>
                  <a:pt x="2402" y="7088"/>
                  <a:pt x="3283" y="7605"/>
                </a:cubicBezTo>
                <a:cubicBezTo>
                  <a:pt x="7569" y="10219"/>
                  <a:pt x="7751" y="14748"/>
                  <a:pt x="8299" y="19307"/>
                </a:cubicBezTo>
                <a:cubicBezTo>
                  <a:pt x="8329" y="19702"/>
                  <a:pt x="8390" y="20067"/>
                  <a:pt x="8663" y="20340"/>
                </a:cubicBezTo>
                <a:cubicBezTo>
                  <a:pt x="8819" y="20474"/>
                  <a:pt x="9021" y="20534"/>
                  <a:pt x="9229" y="20534"/>
                </a:cubicBezTo>
                <a:cubicBezTo>
                  <a:pt x="9589" y="20534"/>
                  <a:pt x="9971" y="20355"/>
                  <a:pt x="10183" y="20067"/>
                </a:cubicBezTo>
                <a:cubicBezTo>
                  <a:pt x="10517" y="19611"/>
                  <a:pt x="10639" y="19003"/>
                  <a:pt x="10669" y="18425"/>
                </a:cubicBezTo>
                <a:cubicBezTo>
                  <a:pt x="10882" y="16754"/>
                  <a:pt x="11065" y="15082"/>
                  <a:pt x="11247" y="13380"/>
                </a:cubicBezTo>
                <a:cubicBezTo>
                  <a:pt x="13496" y="17027"/>
                  <a:pt x="12128" y="21769"/>
                  <a:pt x="13192" y="25933"/>
                </a:cubicBezTo>
                <a:cubicBezTo>
                  <a:pt x="13283" y="26146"/>
                  <a:pt x="13344" y="26389"/>
                  <a:pt x="13527" y="26541"/>
                </a:cubicBezTo>
                <a:cubicBezTo>
                  <a:pt x="13635" y="26618"/>
                  <a:pt x="13749" y="26652"/>
                  <a:pt x="13864" y="26652"/>
                </a:cubicBezTo>
                <a:cubicBezTo>
                  <a:pt x="14294" y="26652"/>
                  <a:pt x="14733" y="26176"/>
                  <a:pt x="14925" y="25720"/>
                </a:cubicBezTo>
                <a:cubicBezTo>
                  <a:pt x="16323" y="23046"/>
                  <a:pt x="16445" y="19945"/>
                  <a:pt x="16323" y="16906"/>
                </a:cubicBezTo>
                <a:lnTo>
                  <a:pt x="16323" y="16906"/>
                </a:lnTo>
                <a:cubicBezTo>
                  <a:pt x="16749" y="18851"/>
                  <a:pt x="17083" y="21374"/>
                  <a:pt x="17326" y="22438"/>
                </a:cubicBezTo>
                <a:cubicBezTo>
                  <a:pt x="17673" y="23751"/>
                  <a:pt x="18303" y="23873"/>
                  <a:pt x="18524" y="23873"/>
                </a:cubicBezTo>
                <a:cubicBezTo>
                  <a:pt x="18574" y="23873"/>
                  <a:pt x="18603" y="23866"/>
                  <a:pt x="18603" y="23866"/>
                </a:cubicBezTo>
                <a:cubicBezTo>
                  <a:pt x="18643" y="23872"/>
                  <a:pt x="18683" y="23875"/>
                  <a:pt x="18722" y="23875"/>
                </a:cubicBezTo>
                <a:cubicBezTo>
                  <a:pt x="19491" y="23875"/>
                  <a:pt x="19850" y="22760"/>
                  <a:pt x="19879" y="21921"/>
                </a:cubicBezTo>
                <a:cubicBezTo>
                  <a:pt x="19940" y="19945"/>
                  <a:pt x="19879" y="18030"/>
                  <a:pt x="19727" y="16055"/>
                </a:cubicBezTo>
                <a:lnTo>
                  <a:pt x="19727" y="16055"/>
                </a:lnTo>
                <a:cubicBezTo>
                  <a:pt x="20457" y="17726"/>
                  <a:pt x="20730" y="20036"/>
                  <a:pt x="21338" y="20371"/>
                </a:cubicBezTo>
                <a:cubicBezTo>
                  <a:pt x="21515" y="20473"/>
                  <a:pt x="21681" y="20512"/>
                  <a:pt x="21833" y="20512"/>
                </a:cubicBezTo>
                <a:cubicBezTo>
                  <a:pt x="22358" y="20512"/>
                  <a:pt x="22706" y="20036"/>
                  <a:pt x="22706" y="20036"/>
                </a:cubicBezTo>
                <a:cubicBezTo>
                  <a:pt x="23709" y="17635"/>
                  <a:pt x="22736" y="15021"/>
                  <a:pt x="21490" y="12650"/>
                </a:cubicBezTo>
                <a:lnTo>
                  <a:pt x="21490" y="12650"/>
                </a:lnTo>
                <a:cubicBezTo>
                  <a:pt x="22250" y="13319"/>
                  <a:pt x="22888" y="14292"/>
                  <a:pt x="23344" y="14626"/>
                </a:cubicBezTo>
                <a:cubicBezTo>
                  <a:pt x="23508" y="14741"/>
                  <a:pt x="23665" y="14782"/>
                  <a:pt x="23807" y="14782"/>
                </a:cubicBezTo>
                <a:cubicBezTo>
                  <a:pt x="24193" y="14782"/>
                  <a:pt x="24469" y="14474"/>
                  <a:pt x="24469" y="14474"/>
                </a:cubicBezTo>
                <a:cubicBezTo>
                  <a:pt x="25016" y="13471"/>
                  <a:pt x="24469" y="12316"/>
                  <a:pt x="23952" y="11374"/>
                </a:cubicBezTo>
                <a:cubicBezTo>
                  <a:pt x="22433" y="8669"/>
                  <a:pt x="20518" y="6206"/>
                  <a:pt x="18390" y="3988"/>
                </a:cubicBezTo>
                <a:cubicBezTo>
                  <a:pt x="16385" y="1955"/>
                  <a:pt x="13804" y="1"/>
                  <a:pt x="109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0" name="Google Shape;1150;p29"/>
          <p:cNvGrpSpPr/>
          <p:nvPr/>
        </p:nvGrpSpPr>
        <p:grpSpPr>
          <a:xfrm>
            <a:off x="6901525" y="860500"/>
            <a:ext cx="704450" cy="690600"/>
            <a:chOff x="4347600" y="2391725"/>
            <a:chExt cx="704450" cy="690600"/>
          </a:xfrm>
        </p:grpSpPr>
        <p:sp>
          <p:nvSpPr>
            <p:cNvPr id="1151" name="Google Shape;1151;p29"/>
            <p:cNvSpPr/>
            <p:nvPr/>
          </p:nvSpPr>
          <p:spPr>
            <a:xfrm>
              <a:off x="4353700" y="2469150"/>
              <a:ext cx="244700" cy="258400"/>
            </a:xfrm>
            <a:custGeom>
              <a:avLst/>
              <a:gdLst/>
              <a:ahLst/>
              <a:cxnLst/>
              <a:rect l="l" t="t" r="r" b="b"/>
              <a:pathLst>
                <a:path w="9788" h="10336" extrusionOk="0">
                  <a:moveTo>
                    <a:pt x="5283" y="0"/>
                  </a:moveTo>
                  <a:cubicBezTo>
                    <a:pt x="5030" y="0"/>
                    <a:pt x="4778" y="30"/>
                    <a:pt x="4529" y="93"/>
                  </a:cubicBezTo>
                  <a:cubicBezTo>
                    <a:pt x="3192" y="397"/>
                    <a:pt x="2249" y="1521"/>
                    <a:pt x="1945" y="3193"/>
                  </a:cubicBezTo>
                  <a:cubicBezTo>
                    <a:pt x="1338" y="6506"/>
                    <a:pt x="61" y="10305"/>
                    <a:pt x="0" y="10336"/>
                  </a:cubicBezTo>
                  <a:lnTo>
                    <a:pt x="61" y="10336"/>
                  </a:lnTo>
                  <a:cubicBezTo>
                    <a:pt x="274" y="9606"/>
                    <a:pt x="730" y="8664"/>
                    <a:pt x="1642" y="7691"/>
                  </a:cubicBezTo>
                  <a:cubicBezTo>
                    <a:pt x="2037" y="6384"/>
                    <a:pt x="2432" y="4804"/>
                    <a:pt x="2705" y="3314"/>
                  </a:cubicBezTo>
                  <a:cubicBezTo>
                    <a:pt x="2979" y="1977"/>
                    <a:pt x="3708" y="1065"/>
                    <a:pt x="4711" y="792"/>
                  </a:cubicBezTo>
                  <a:cubicBezTo>
                    <a:pt x="4883" y="756"/>
                    <a:pt x="5057" y="739"/>
                    <a:pt x="5232" y="739"/>
                  </a:cubicBezTo>
                  <a:cubicBezTo>
                    <a:pt x="6268" y="739"/>
                    <a:pt x="7345" y="1346"/>
                    <a:pt x="8177" y="2463"/>
                  </a:cubicBezTo>
                  <a:cubicBezTo>
                    <a:pt x="8450" y="2859"/>
                    <a:pt x="8754" y="3284"/>
                    <a:pt x="9028" y="3770"/>
                  </a:cubicBezTo>
                  <a:cubicBezTo>
                    <a:pt x="9271" y="3679"/>
                    <a:pt x="9544" y="3618"/>
                    <a:pt x="9788" y="3588"/>
                  </a:cubicBezTo>
                  <a:cubicBezTo>
                    <a:pt x="9484" y="2980"/>
                    <a:pt x="9119" y="2433"/>
                    <a:pt x="8784" y="2007"/>
                  </a:cubicBezTo>
                  <a:cubicBezTo>
                    <a:pt x="7776" y="721"/>
                    <a:pt x="6516" y="0"/>
                    <a:pt x="5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4811150" y="2391725"/>
              <a:ext cx="240900" cy="354075"/>
            </a:xfrm>
            <a:custGeom>
              <a:avLst/>
              <a:gdLst/>
              <a:ahLst/>
              <a:cxnLst/>
              <a:rect l="l" t="t" r="r" b="b"/>
              <a:pathLst>
                <a:path w="9636" h="14163" extrusionOk="0">
                  <a:moveTo>
                    <a:pt x="6488" y="0"/>
                  </a:moveTo>
                  <a:cubicBezTo>
                    <a:pt x="5678" y="0"/>
                    <a:pt x="4875" y="382"/>
                    <a:pt x="4134" y="1123"/>
                  </a:cubicBezTo>
                  <a:cubicBezTo>
                    <a:pt x="2675" y="2582"/>
                    <a:pt x="851" y="4010"/>
                    <a:pt x="0" y="4709"/>
                  </a:cubicBezTo>
                  <a:cubicBezTo>
                    <a:pt x="213" y="4618"/>
                    <a:pt x="304" y="4618"/>
                    <a:pt x="304" y="4618"/>
                  </a:cubicBezTo>
                  <a:cubicBezTo>
                    <a:pt x="304" y="4618"/>
                    <a:pt x="335" y="4892"/>
                    <a:pt x="395" y="5317"/>
                  </a:cubicBezTo>
                  <a:cubicBezTo>
                    <a:pt x="1277" y="4618"/>
                    <a:pt x="3192" y="3098"/>
                    <a:pt x="4651" y="1609"/>
                  </a:cubicBezTo>
                  <a:cubicBezTo>
                    <a:pt x="5253" y="1030"/>
                    <a:pt x="5870" y="728"/>
                    <a:pt x="6481" y="728"/>
                  </a:cubicBezTo>
                  <a:cubicBezTo>
                    <a:pt x="6703" y="728"/>
                    <a:pt x="6924" y="768"/>
                    <a:pt x="7143" y="849"/>
                  </a:cubicBezTo>
                  <a:cubicBezTo>
                    <a:pt x="8055" y="1214"/>
                    <a:pt x="8602" y="2186"/>
                    <a:pt x="8694" y="3524"/>
                  </a:cubicBezTo>
                  <a:cubicBezTo>
                    <a:pt x="8845" y="6138"/>
                    <a:pt x="7052" y="11123"/>
                    <a:pt x="5532" y="13250"/>
                  </a:cubicBezTo>
                  <a:lnTo>
                    <a:pt x="5988" y="13463"/>
                  </a:lnTo>
                  <a:cubicBezTo>
                    <a:pt x="5988" y="13463"/>
                    <a:pt x="5958" y="13706"/>
                    <a:pt x="5836" y="14162"/>
                  </a:cubicBezTo>
                  <a:cubicBezTo>
                    <a:pt x="7538" y="12156"/>
                    <a:pt x="9636" y="6533"/>
                    <a:pt x="9484" y="3524"/>
                  </a:cubicBezTo>
                  <a:cubicBezTo>
                    <a:pt x="9423" y="1883"/>
                    <a:pt x="8663" y="636"/>
                    <a:pt x="7447" y="180"/>
                  </a:cubicBezTo>
                  <a:cubicBezTo>
                    <a:pt x="7129" y="60"/>
                    <a:pt x="6808" y="0"/>
                    <a:pt x="6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4347600" y="2507175"/>
              <a:ext cx="612500" cy="575150"/>
            </a:xfrm>
            <a:custGeom>
              <a:avLst/>
              <a:gdLst/>
              <a:ahLst/>
              <a:cxnLst/>
              <a:rect l="l" t="t" r="r" b="b"/>
              <a:pathLst>
                <a:path w="24500" h="23006" extrusionOk="0">
                  <a:moveTo>
                    <a:pt x="18844" y="0"/>
                  </a:moveTo>
                  <a:cubicBezTo>
                    <a:pt x="18778" y="0"/>
                    <a:pt x="17350" y="29"/>
                    <a:pt x="8785" y="2341"/>
                  </a:cubicBezTo>
                  <a:cubicBezTo>
                    <a:pt x="62" y="4742"/>
                    <a:pt x="1" y="9939"/>
                    <a:pt x="1" y="9939"/>
                  </a:cubicBezTo>
                  <a:cubicBezTo>
                    <a:pt x="1308" y="16262"/>
                    <a:pt x="4500" y="22219"/>
                    <a:pt x="12919" y="22979"/>
                  </a:cubicBezTo>
                  <a:cubicBezTo>
                    <a:pt x="13120" y="22997"/>
                    <a:pt x="13317" y="23005"/>
                    <a:pt x="13512" y="23005"/>
                  </a:cubicBezTo>
                  <a:cubicBezTo>
                    <a:pt x="21459" y="23005"/>
                    <a:pt x="24500" y="8815"/>
                    <a:pt x="24500" y="8815"/>
                  </a:cubicBezTo>
                  <a:cubicBezTo>
                    <a:pt x="19515" y="6718"/>
                    <a:pt x="18846" y="0"/>
                    <a:pt x="18846" y="0"/>
                  </a:cubicBezTo>
                  <a:cubicBezTo>
                    <a:pt x="18846" y="0"/>
                    <a:pt x="18846" y="0"/>
                    <a:pt x="18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4402325" y="2674350"/>
              <a:ext cx="319950" cy="142875"/>
            </a:xfrm>
            <a:custGeom>
              <a:avLst/>
              <a:gdLst/>
              <a:ahLst/>
              <a:cxnLst/>
              <a:rect l="l" t="t" r="r" b="b"/>
              <a:pathLst>
                <a:path w="12798" h="5715" extrusionOk="0">
                  <a:moveTo>
                    <a:pt x="12797" y="0"/>
                  </a:moveTo>
                  <a:lnTo>
                    <a:pt x="12797" y="0"/>
                  </a:lnTo>
                  <a:cubicBezTo>
                    <a:pt x="11612" y="91"/>
                    <a:pt x="10396" y="243"/>
                    <a:pt x="9271" y="547"/>
                  </a:cubicBezTo>
                  <a:cubicBezTo>
                    <a:pt x="8086" y="851"/>
                    <a:pt x="6991" y="1246"/>
                    <a:pt x="5897" y="1702"/>
                  </a:cubicBezTo>
                  <a:cubicBezTo>
                    <a:pt x="4773" y="2158"/>
                    <a:pt x="3739" y="2766"/>
                    <a:pt x="2736" y="3435"/>
                  </a:cubicBezTo>
                  <a:cubicBezTo>
                    <a:pt x="1763" y="4073"/>
                    <a:pt x="791" y="4833"/>
                    <a:pt x="0" y="5715"/>
                  </a:cubicBezTo>
                  <a:cubicBezTo>
                    <a:pt x="1004" y="5046"/>
                    <a:pt x="2007" y="4499"/>
                    <a:pt x="3040" y="3921"/>
                  </a:cubicBezTo>
                  <a:cubicBezTo>
                    <a:pt x="4073" y="3374"/>
                    <a:pt x="5137" y="2857"/>
                    <a:pt x="6201" y="2401"/>
                  </a:cubicBezTo>
                  <a:cubicBezTo>
                    <a:pt x="7265" y="1945"/>
                    <a:pt x="8359" y="1490"/>
                    <a:pt x="9454" y="1094"/>
                  </a:cubicBezTo>
                  <a:cubicBezTo>
                    <a:pt x="10578" y="699"/>
                    <a:pt x="11672" y="395"/>
                    <a:pt x="12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4488200" y="2768575"/>
              <a:ext cx="193800" cy="98050"/>
            </a:xfrm>
            <a:custGeom>
              <a:avLst/>
              <a:gdLst/>
              <a:ahLst/>
              <a:cxnLst/>
              <a:rect l="l" t="t" r="r" b="b"/>
              <a:pathLst>
                <a:path w="7752" h="3922" extrusionOk="0">
                  <a:moveTo>
                    <a:pt x="7751" y="0"/>
                  </a:moveTo>
                  <a:lnTo>
                    <a:pt x="5806" y="973"/>
                  </a:lnTo>
                  <a:lnTo>
                    <a:pt x="3860" y="1946"/>
                  </a:lnTo>
                  <a:lnTo>
                    <a:pt x="1915" y="2888"/>
                  </a:lnTo>
                  <a:cubicBezTo>
                    <a:pt x="1277" y="3222"/>
                    <a:pt x="638" y="3526"/>
                    <a:pt x="0" y="3921"/>
                  </a:cubicBezTo>
                  <a:cubicBezTo>
                    <a:pt x="760" y="3830"/>
                    <a:pt x="1459" y="3648"/>
                    <a:pt x="2158" y="3465"/>
                  </a:cubicBezTo>
                  <a:cubicBezTo>
                    <a:pt x="2827" y="3253"/>
                    <a:pt x="3526" y="2949"/>
                    <a:pt x="4195" y="2645"/>
                  </a:cubicBezTo>
                  <a:cubicBezTo>
                    <a:pt x="4863" y="2310"/>
                    <a:pt x="5502" y="1946"/>
                    <a:pt x="6110" y="1520"/>
                  </a:cubicBezTo>
                  <a:cubicBezTo>
                    <a:pt x="6718" y="1064"/>
                    <a:pt x="7295" y="578"/>
                    <a:pt x="7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4561900" y="2786800"/>
              <a:ext cx="235600" cy="196075"/>
            </a:xfrm>
            <a:custGeom>
              <a:avLst/>
              <a:gdLst/>
              <a:ahLst/>
              <a:cxnLst/>
              <a:rect l="l" t="t" r="r" b="b"/>
              <a:pathLst>
                <a:path w="9424" h="7843" extrusionOk="0">
                  <a:moveTo>
                    <a:pt x="9423" y="1"/>
                  </a:moveTo>
                  <a:cubicBezTo>
                    <a:pt x="8785" y="821"/>
                    <a:pt x="8086" y="1612"/>
                    <a:pt x="7387" y="2432"/>
                  </a:cubicBezTo>
                  <a:cubicBezTo>
                    <a:pt x="6657" y="3192"/>
                    <a:pt x="5928" y="3891"/>
                    <a:pt x="5168" y="4590"/>
                  </a:cubicBezTo>
                  <a:lnTo>
                    <a:pt x="4590" y="5077"/>
                  </a:lnTo>
                  <a:lnTo>
                    <a:pt x="3982" y="5533"/>
                  </a:lnTo>
                  <a:cubicBezTo>
                    <a:pt x="3800" y="5715"/>
                    <a:pt x="3587" y="5837"/>
                    <a:pt x="3374" y="5989"/>
                  </a:cubicBezTo>
                  <a:cubicBezTo>
                    <a:pt x="3162" y="6110"/>
                    <a:pt x="2979" y="6293"/>
                    <a:pt x="2736" y="6414"/>
                  </a:cubicBezTo>
                  <a:cubicBezTo>
                    <a:pt x="1915" y="6992"/>
                    <a:pt x="943" y="7387"/>
                    <a:pt x="1" y="7843"/>
                  </a:cubicBezTo>
                  <a:cubicBezTo>
                    <a:pt x="1034" y="7691"/>
                    <a:pt x="2098" y="7387"/>
                    <a:pt x="3040" y="6901"/>
                  </a:cubicBezTo>
                  <a:cubicBezTo>
                    <a:pt x="3982" y="6445"/>
                    <a:pt x="4894" y="5837"/>
                    <a:pt x="5715" y="5107"/>
                  </a:cubicBezTo>
                  <a:cubicBezTo>
                    <a:pt x="6505" y="4408"/>
                    <a:pt x="7235" y="3648"/>
                    <a:pt x="7873" y="2767"/>
                  </a:cubicBezTo>
                  <a:cubicBezTo>
                    <a:pt x="8481" y="1885"/>
                    <a:pt x="9058" y="973"/>
                    <a:pt x="9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29"/>
          <p:cNvGrpSpPr/>
          <p:nvPr/>
        </p:nvGrpSpPr>
        <p:grpSpPr>
          <a:xfrm rot="8245760">
            <a:off x="1159222" y="2450136"/>
            <a:ext cx="689236" cy="243213"/>
            <a:chOff x="3764875" y="4460075"/>
            <a:chExt cx="928450" cy="327625"/>
          </a:xfrm>
        </p:grpSpPr>
        <p:sp>
          <p:nvSpPr>
            <p:cNvPr id="1158" name="Google Shape;1158;p29"/>
            <p:cNvSpPr/>
            <p:nvPr/>
          </p:nvSpPr>
          <p:spPr>
            <a:xfrm>
              <a:off x="4486800" y="4672825"/>
              <a:ext cx="206525" cy="114875"/>
            </a:xfrm>
            <a:custGeom>
              <a:avLst/>
              <a:gdLst/>
              <a:ahLst/>
              <a:cxnLst/>
              <a:rect l="l" t="t" r="r" b="b"/>
              <a:pathLst>
                <a:path w="8261" h="4595" extrusionOk="0">
                  <a:moveTo>
                    <a:pt x="2490" y="0"/>
                  </a:moveTo>
                  <a:cubicBezTo>
                    <a:pt x="1204" y="0"/>
                    <a:pt x="261" y="198"/>
                    <a:pt x="261" y="198"/>
                  </a:cubicBezTo>
                  <a:lnTo>
                    <a:pt x="98" y="946"/>
                  </a:lnTo>
                  <a:lnTo>
                    <a:pt x="1" y="1304"/>
                  </a:lnTo>
                  <a:cubicBezTo>
                    <a:pt x="1" y="1304"/>
                    <a:pt x="2700" y="3450"/>
                    <a:pt x="5334" y="4426"/>
                  </a:cubicBezTo>
                  <a:cubicBezTo>
                    <a:pt x="5655" y="4542"/>
                    <a:pt x="5957" y="4594"/>
                    <a:pt x="6234" y="4594"/>
                  </a:cubicBezTo>
                  <a:cubicBezTo>
                    <a:pt x="6965" y="4594"/>
                    <a:pt x="7522" y="4229"/>
                    <a:pt x="7805" y="3710"/>
                  </a:cubicBezTo>
                  <a:cubicBezTo>
                    <a:pt x="8261" y="2800"/>
                    <a:pt x="7903" y="1402"/>
                    <a:pt x="6179" y="686"/>
                  </a:cubicBezTo>
                  <a:cubicBezTo>
                    <a:pt x="4949" y="146"/>
                    <a:pt x="3593" y="0"/>
                    <a:pt x="2490" y="0"/>
                  </a:cubicBezTo>
                  <a:close/>
                </a:path>
              </a:pathLst>
            </a:custGeom>
            <a:solidFill>
              <a:srgbClr val="F8F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3764875" y="4460075"/>
              <a:ext cx="738200" cy="238050"/>
            </a:xfrm>
            <a:custGeom>
              <a:avLst/>
              <a:gdLst/>
              <a:ahLst/>
              <a:cxnLst/>
              <a:rect l="l" t="t" r="r" b="b"/>
              <a:pathLst>
                <a:path w="29528" h="9522" extrusionOk="0">
                  <a:moveTo>
                    <a:pt x="790" y="1"/>
                  </a:moveTo>
                  <a:cubicBezTo>
                    <a:pt x="493" y="1"/>
                    <a:pt x="211" y="190"/>
                    <a:pt x="130" y="513"/>
                  </a:cubicBezTo>
                  <a:lnTo>
                    <a:pt x="98" y="578"/>
                  </a:lnTo>
                  <a:cubicBezTo>
                    <a:pt x="0" y="936"/>
                    <a:pt x="195" y="1326"/>
                    <a:pt x="586" y="1456"/>
                  </a:cubicBezTo>
                  <a:lnTo>
                    <a:pt x="1203" y="1652"/>
                  </a:lnTo>
                  <a:cubicBezTo>
                    <a:pt x="1443" y="1455"/>
                    <a:pt x="1815" y="1273"/>
                    <a:pt x="2427" y="1273"/>
                  </a:cubicBezTo>
                  <a:cubicBezTo>
                    <a:pt x="2727" y="1273"/>
                    <a:pt x="3085" y="1317"/>
                    <a:pt x="3512" y="1424"/>
                  </a:cubicBezTo>
                  <a:cubicBezTo>
                    <a:pt x="5594" y="1879"/>
                    <a:pt x="25431" y="8253"/>
                    <a:pt x="29365" y="9521"/>
                  </a:cubicBezTo>
                  <a:cubicBezTo>
                    <a:pt x="29398" y="9489"/>
                    <a:pt x="29398" y="9424"/>
                    <a:pt x="29398" y="9391"/>
                  </a:cubicBezTo>
                  <a:cubicBezTo>
                    <a:pt x="29528" y="9034"/>
                    <a:pt x="29333" y="8643"/>
                    <a:pt x="28943" y="8513"/>
                  </a:cubicBezTo>
                  <a:cubicBezTo>
                    <a:pt x="24975" y="7310"/>
                    <a:pt x="4911" y="1164"/>
                    <a:pt x="976" y="26"/>
                  </a:cubicBezTo>
                  <a:cubicBezTo>
                    <a:pt x="914" y="9"/>
                    <a:pt x="852" y="1"/>
                    <a:pt x="790" y="1"/>
                  </a:cubicBezTo>
                  <a:close/>
                </a:path>
              </a:pathLst>
            </a:custGeom>
            <a:solidFill>
              <a:srgbClr val="307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B3D3FA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/>
          <p:nvPr/>
        </p:nvSpPr>
        <p:spPr>
          <a:xfrm flipH="1">
            <a:off x="45" y="4163772"/>
            <a:ext cx="9143918" cy="1037990"/>
          </a:xfrm>
          <a:custGeom>
            <a:avLst/>
            <a:gdLst/>
            <a:ahLst/>
            <a:cxnLst/>
            <a:rect l="l" t="t" r="r" b="b"/>
            <a:pathLst>
              <a:path w="284547" h="105460" extrusionOk="0">
                <a:moveTo>
                  <a:pt x="48785" y="1"/>
                </a:moveTo>
                <a:cubicBezTo>
                  <a:pt x="21761" y="1"/>
                  <a:pt x="6223" y="19645"/>
                  <a:pt x="0" y="30534"/>
                </a:cubicBezTo>
                <a:lnTo>
                  <a:pt x="0" y="103346"/>
                </a:lnTo>
                <a:lnTo>
                  <a:pt x="24065" y="103541"/>
                </a:lnTo>
                <a:lnTo>
                  <a:pt x="139704" y="104386"/>
                </a:lnTo>
                <a:lnTo>
                  <a:pt x="171118" y="104614"/>
                </a:lnTo>
                <a:lnTo>
                  <a:pt x="236483" y="105102"/>
                </a:lnTo>
                <a:lnTo>
                  <a:pt x="284547" y="105460"/>
                </a:lnTo>
                <a:lnTo>
                  <a:pt x="284547" y="19543"/>
                </a:lnTo>
                <a:cubicBezTo>
                  <a:pt x="281848" y="18730"/>
                  <a:pt x="279051" y="18242"/>
                  <a:pt x="276222" y="18144"/>
                </a:cubicBezTo>
                <a:cubicBezTo>
                  <a:pt x="275604" y="18112"/>
                  <a:pt x="274986" y="18112"/>
                  <a:pt x="274401" y="18112"/>
                </a:cubicBezTo>
                <a:cubicBezTo>
                  <a:pt x="273913" y="18144"/>
                  <a:pt x="273425" y="18144"/>
                  <a:pt x="272970" y="18177"/>
                </a:cubicBezTo>
                <a:cubicBezTo>
                  <a:pt x="272710" y="18177"/>
                  <a:pt x="272417" y="18209"/>
                  <a:pt x="272157" y="18209"/>
                </a:cubicBezTo>
                <a:cubicBezTo>
                  <a:pt x="271897" y="18242"/>
                  <a:pt x="271604" y="18275"/>
                  <a:pt x="271344" y="18275"/>
                </a:cubicBezTo>
                <a:cubicBezTo>
                  <a:pt x="270758" y="18340"/>
                  <a:pt x="270141" y="18405"/>
                  <a:pt x="269523" y="18502"/>
                </a:cubicBezTo>
                <a:cubicBezTo>
                  <a:pt x="266759" y="18892"/>
                  <a:pt x="263994" y="19510"/>
                  <a:pt x="261328" y="20356"/>
                </a:cubicBezTo>
                <a:cubicBezTo>
                  <a:pt x="260482" y="20616"/>
                  <a:pt x="259637" y="20876"/>
                  <a:pt x="258791" y="21201"/>
                </a:cubicBezTo>
                <a:lnTo>
                  <a:pt x="257751" y="21559"/>
                </a:lnTo>
                <a:cubicBezTo>
                  <a:pt x="257393" y="21689"/>
                  <a:pt x="257035" y="21819"/>
                  <a:pt x="256677" y="21982"/>
                </a:cubicBezTo>
                <a:lnTo>
                  <a:pt x="256255" y="22144"/>
                </a:lnTo>
                <a:lnTo>
                  <a:pt x="256190" y="22177"/>
                </a:lnTo>
                <a:cubicBezTo>
                  <a:pt x="255930" y="22274"/>
                  <a:pt x="255669" y="22372"/>
                  <a:pt x="255377" y="22502"/>
                </a:cubicBezTo>
                <a:lnTo>
                  <a:pt x="254694" y="22762"/>
                </a:lnTo>
                <a:cubicBezTo>
                  <a:pt x="254304" y="22925"/>
                  <a:pt x="253946" y="23087"/>
                  <a:pt x="253523" y="23283"/>
                </a:cubicBezTo>
                <a:cubicBezTo>
                  <a:pt x="244873" y="26990"/>
                  <a:pt x="235962" y="32193"/>
                  <a:pt x="226629" y="37233"/>
                </a:cubicBezTo>
                <a:cubicBezTo>
                  <a:pt x="221296" y="40128"/>
                  <a:pt x="215800" y="42924"/>
                  <a:pt x="210142" y="45363"/>
                </a:cubicBezTo>
                <a:lnTo>
                  <a:pt x="209134" y="45754"/>
                </a:lnTo>
                <a:cubicBezTo>
                  <a:pt x="208971" y="45851"/>
                  <a:pt x="208809" y="45916"/>
                  <a:pt x="208613" y="45981"/>
                </a:cubicBezTo>
                <a:lnTo>
                  <a:pt x="208288" y="46111"/>
                </a:lnTo>
                <a:lnTo>
                  <a:pt x="207540" y="46436"/>
                </a:lnTo>
                <a:lnTo>
                  <a:pt x="207410" y="46469"/>
                </a:lnTo>
                <a:cubicBezTo>
                  <a:pt x="207053" y="46599"/>
                  <a:pt x="206695" y="46762"/>
                  <a:pt x="206337" y="46892"/>
                </a:cubicBezTo>
                <a:cubicBezTo>
                  <a:pt x="204581" y="47510"/>
                  <a:pt x="202760" y="48030"/>
                  <a:pt x="200939" y="48388"/>
                </a:cubicBezTo>
                <a:cubicBezTo>
                  <a:pt x="200711" y="48420"/>
                  <a:pt x="200516" y="48453"/>
                  <a:pt x="200321" y="48485"/>
                </a:cubicBezTo>
                <a:cubicBezTo>
                  <a:pt x="200288" y="48518"/>
                  <a:pt x="200256" y="48518"/>
                  <a:pt x="200223" y="48518"/>
                </a:cubicBezTo>
                <a:lnTo>
                  <a:pt x="200028" y="48550"/>
                </a:lnTo>
                <a:cubicBezTo>
                  <a:pt x="199833" y="48583"/>
                  <a:pt x="199638" y="48615"/>
                  <a:pt x="199410" y="48648"/>
                </a:cubicBezTo>
                <a:cubicBezTo>
                  <a:pt x="196817" y="49041"/>
                  <a:pt x="194204" y="49238"/>
                  <a:pt x="191587" y="49238"/>
                </a:cubicBezTo>
                <a:cubicBezTo>
                  <a:pt x="189446" y="49238"/>
                  <a:pt x="187303" y="49106"/>
                  <a:pt x="185167" y="48843"/>
                </a:cubicBezTo>
                <a:cubicBezTo>
                  <a:pt x="184354" y="48745"/>
                  <a:pt x="183508" y="48648"/>
                  <a:pt x="182695" y="48518"/>
                </a:cubicBezTo>
                <a:lnTo>
                  <a:pt x="182208" y="48453"/>
                </a:lnTo>
                <a:lnTo>
                  <a:pt x="181947" y="48420"/>
                </a:lnTo>
                <a:cubicBezTo>
                  <a:pt x="178370" y="47835"/>
                  <a:pt x="174793" y="47054"/>
                  <a:pt x="171313" y="46079"/>
                </a:cubicBezTo>
                <a:lnTo>
                  <a:pt x="171151" y="46046"/>
                </a:lnTo>
                <a:cubicBezTo>
                  <a:pt x="163216" y="43835"/>
                  <a:pt x="154891" y="40713"/>
                  <a:pt x="146241" y="37006"/>
                </a:cubicBezTo>
                <a:cubicBezTo>
                  <a:pt x="145558" y="36713"/>
                  <a:pt x="144875" y="36420"/>
                  <a:pt x="144160" y="36128"/>
                </a:cubicBezTo>
                <a:cubicBezTo>
                  <a:pt x="142208" y="35250"/>
                  <a:pt x="140225" y="34372"/>
                  <a:pt x="138208" y="33494"/>
                </a:cubicBezTo>
                <a:lnTo>
                  <a:pt x="136192" y="32583"/>
                </a:lnTo>
                <a:cubicBezTo>
                  <a:pt x="120973" y="25656"/>
                  <a:pt x="104941" y="17689"/>
                  <a:pt x="88518" y="10828"/>
                </a:cubicBezTo>
                <a:cubicBezTo>
                  <a:pt x="86730" y="10080"/>
                  <a:pt x="84941" y="9332"/>
                  <a:pt x="83120" y="8616"/>
                </a:cubicBezTo>
                <a:cubicBezTo>
                  <a:pt x="81527" y="7966"/>
                  <a:pt x="79901" y="7348"/>
                  <a:pt x="78275" y="6730"/>
                </a:cubicBezTo>
                <a:cubicBezTo>
                  <a:pt x="77722" y="6502"/>
                  <a:pt x="77169" y="6275"/>
                  <a:pt x="76616" y="6080"/>
                </a:cubicBezTo>
                <a:cubicBezTo>
                  <a:pt x="74795" y="5397"/>
                  <a:pt x="73007" y="4746"/>
                  <a:pt x="71185" y="4096"/>
                </a:cubicBezTo>
                <a:cubicBezTo>
                  <a:pt x="70275" y="3771"/>
                  <a:pt x="69364" y="3478"/>
                  <a:pt x="68454" y="3185"/>
                </a:cubicBezTo>
                <a:lnTo>
                  <a:pt x="67348" y="2860"/>
                </a:lnTo>
                <a:lnTo>
                  <a:pt x="66730" y="2665"/>
                </a:lnTo>
                <a:cubicBezTo>
                  <a:pt x="64909" y="2145"/>
                  <a:pt x="63088" y="1690"/>
                  <a:pt x="61365" y="1332"/>
                </a:cubicBezTo>
                <a:lnTo>
                  <a:pt x="60909" y="1234"/>
                </a:lnTo>
                <a:lnTo>
                  <a:pt x="59804" y="1039"/>
                </a:lnTo>
                <a:cubicBezTo>
                  <a:pt x="55937" y="327"/>
                  <a:pt x="52266" y="1"/>
                  <a:pt x="48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6"/>
          <p:cNvSpPr/>
          <p:nvPr/>
        </p:nvSpPr>
        <p:spPr>
          <a:xfrm>
            <a:off x="32" y="4440549"/>
            <a:ext cx="9143918" cy="761158"/>
          </a:xfrm>
          <a:custGeom>
            <a:avLst/>
            <a:gdLst/>
            <a:ahLst/>
            <a:cxnLst/>
            <a:rect l="l" t="t" r="r" b="b"/>
            <a:pathLst>
              <a:path w="284547" h="105460" extrusionOk="0">
                <a:moveTo>
                  <a:pt x="48785" y="1"/>
                </a:moveTo>
                <a:cubicBezTo>
                  <a:pt x="21761" y="1"/>
                  <a:pt x="6223" y="19645"/>
                  <a:pt x="0" y="30534"/>
                </a:cubicBezTo>
                <a:lnTo>
                  <a:pt x="0" y="103346"/>
                </a:lnTo>
                <a:lnTo>
                  <a:pt x="24065" y="103541"/>
                </a:lnTo>
                <a:lnTo>
                  <a:pt x="139704" y="104386"/>
                </a:lnTo>
                <a:lnTo>
                  <a:pt x="171118" y="104614"/>
                </a:lnTo>
                <a:lnTo>
                  <a:pt x="236483" y="105102"/>
                </a:lnTo>
                <a:lnTo>
                  <a:pt x="284547" y="105460"/>
                </a:lnTo>
                <a:lnTo>
                  <a:pt x="284547" y="19543"/>
                </a:lnTo>
                <a:cubicBezTo>
                  <a:pt x="281848" y="18730"/>
                  <a:pt x="279051" y="18242"/>
                  <a:pt x="276222" y="18144"/>
                </a:cubicBezTo>
                <a:cubicBezTo>
                  <a:pt x="275604" y="18112"/>
                  <a:pt x="274986" y="18112"/>
                  <a:pt x="274401" y="18112"/>
                </a:cubicBezTo>
                <a:cubicBezTo>
                  <a:pt x="273913" y="18144"/>
                  <a:pt x="273425" y="18144"/>
                  <a:pt x="272970" y="18177"/>
                </a:cubicBezTo>
                <a:cubicBezTo>
                  <a:pt x="272710" y="18177"/>
                  <a:pt x="272417" y="18209"/>
                  <a:pt x="272157" y="18209"/>
                </a:cubicBezTo>
                <a:cubicBezTo>
                  <a:pt x="271897" y="18242"/>
                  <a:pt x="271604" y="18275"/>
                  <a:pt x="271344" y="18275"/>
                </a:cubicBezTo>
                <a:cubicBezTo>
                  <a:pt x="270758" y="18340"/>
                  <a:pt x="270141" y="18405"/>
                  <a:pt x="269523" y="18502"/>
                </a:cubicBezTo>
                <a:cubicBezTo>
                  <a:pt x="266759" y="18892"/>
                  <a:pt x="263994" y="19510"/>
                  <a:pt x="261328" y="20356"/>
                </a:cubicBezTo>
                <a:cubicBezTo>
                  <a:pt x="260482" y="20616"/>
                  <a:pt x="259637" y="20876"/>
                  <a:pt x="258791" y="21201"/>
                </a:cubicBezTo>
                <a:lnTo>
                  <a:pt x="257751" y="21559"/>
                </a:lnTo>
                <a:cubicBezTo>
                  <a:pt x="257393" y="21689"/>
                  <a:pt x="257035" y="21819"/>
                  <a:pt x="256677" y="21982"/>
                </a:cubicBezTo>
                <a:lnTo>
                  <a:pt x="256255" y="22144"/>
                </a:lnTo>
                <a:lnTo>
                  <a:pt x="256190" y="22177"/>
                </a:lnTo>
                <a:cubicBezTo>
                  <a:pt x="255930" y="22274"/>
                  <a:pt x="255669" y="22372"/>
                  <a:pt x="255377" y="22502"/>
                </a:cubicBezTo>
                <a:lnTo>
                  <a:pt x="254694" y="22762"/>
                </a:lnTo>
                <a:cubicBezTo>
                  <a:pt x="254304" y="22925"/>
                  <a:pt x="253946" y="23087"/>
                  <a:pt x="253523" y="23283"/>
                </a:cubicBezTo>
                <a:cubicBezTo>
                  <a:pt x="244873" y="26990"/>
                  <a:pt x="235962" y="32193"/>
                  <a:pt x="226629" y="37233"/>
                </a:cubicBezTo>
                <a:cubicBezTo>
                  <a:pt x="221296" y="40128"/>
                  <a:pt x="215800" y="42924"/>
                  <a:pt x="210142" y="45363"/>
                </a:cubicBezTo>
                <a:lnTo>
                  <a:pt x="209134" y="45754"/>
                </a:lnTo>
                <a:cubicBezTo>
                  <a:pt x="208971" y="45851"/>
                  <a:pt x="208809" y="45916"/>
                  <a:pt x="208613" y="45981"/>
                </a:cubicBezTo>
                <a:lnTo>
                  <a:pt x="208288" y="46111"/>
                </a:lnTo>
                <a:lnTo>
                  <a:pt x="207540" y="46436"/>
                </a:lnTo>
                <a:lnTo>
                  <a:pt x="207410" y="46469"/>
                </a:lnTo>
                <a:cubicBezTo>
                  <a:pt x="207053" y="46599"/>
                  <a:pt x="206695" y="46762"/>
                  <a:pt x="206337" y="46892"/>
                </a:cubicBezTo>
                <a:cubicBezTo>
                  <a:pt x="204581" y="47510"/>
                  <a:pt x="202760" y="48030"/>
                  <a:pt x="200939" y="48388"/>
                </a:cubicBezTo>
                <a:cubicBezTo>
                  <a:pt x="200711" y="48420"/>
                  <a:pt x="200516" y="48453"/>
                  <a:pt x="200321" y="48485"/>
                </a:cubicBezTo>
                <a:cubicBezTo>
                  <a:pt x="200288" y="48518"/>
                  <a:pt x="200256" y="48518"/>
                  <a:pt x="200223" y="48518"/>
                </a:cubicBezTo>
                <a:lnTo>
                  <a:pt x="200028" y="48550"/>
                </a:lnTo>
                <a:cubicBezTo>
                  <a:pt x="199833" y="48583"/>
                  <a:pt x="199638" y="48615"/>
                  <a:pt x="199410" y="48648"/>
                </a:cubicBezTo>
                <a:cubicBezTo>
                  <a:pt x="196817" y="49041"/>
                  <a:pt x="194204" y="49238"/>
                  <a:pt x="191587" y="49238"/>
                </a:cubicBezTo>
                <a:cubicBezTo>
                  <a:pt x="189446" y="49238"/>
                  <a:pt x="187303" y="49106"/>
                  <a:pt x="185167" y="48843"/>
                </a:cubicBezTo>
                <a:cubicBezTo>
                  <a:pt x="184354" y="48745"/>
                  <a:pt x="183508" y="48648"/>
                  <a:pt x="182695" y="48518"/>
                </a:cubicBezTo>
                <a:lnTo>
                  <a:pt x="182208" y="48453"/>
                </a:lnTo>
                <a:lnTo>
                  <a:pt x="181947" y="48420"/>
                </a:lnTo>
                <a:cubicBezTo>
                  <a:pt x="178370" y="47835"/>
                  <a:pt x="174793" y="47054"/>
                  <a:pt x="171313" y="46079"/>
                </a:cubicBezTo>
                <a:lnTo>
                  <a:pt x="171151" y="46046"/>
                </a:lnTo>
                <a:cubicBezTo>
                  <a:pt x="163216" y="43835"/>
                  <a:pt x="154891" y="40713"/>
                  <a:pt x="146241" y="37006"/>
                </a:cubicBezTo>
                <a:cubicBezTo>
                  <a:pt x="145558" y="36713"/>
                  <a:pt x="144875" y="36420"/>
                  <a:pt x="144160" y="36128"/>
                </a:cubicBezTo>
                <a:cubicBezTo>
                  <a:pt x="142208" y="35250"/>
                  <a:pt x="140225" y="34372"/>
                  <a:pt x="138208" y="33494"/>
                </a:cubicBezTo>
                <a:lnTo>
                  <a:pt x="136192" y="32583"/>
                </a:lnTo>
                <a:cubicBezTo>
                  <a:pt x="120973" y="25656"/>
                  <a:pt x="104941" y="17689"/>
                  <a:pt x="88518" y="10828"/>
                </a:cubicBezTo>
                <a:cubicBezTo>
                  <a:pt x="86730" y="10080"/>
                  <a:pt x="84941" y="9332"/>
                  <a:pt x="83120" y="8616"/>
                </a:cubicBezTo>
                <a:cubicBezTo>
                  <a:pt x="81527" y="7966"/>
                  <a:pt x="79901" y="7348"/>
                  <a:pt x="78275" y="6730"/>
                </a:cubicBezTo>
                <a:cubicBezTo>
                  <a:pt x="77722" y="6502"/>
                  <a:pt x="77169" y="6275"/>
                  <a:pt x="76616" y="6080"/>
                </a:cubicBezTo>
                <a:cubicBezTo>
                  <a:pt x="74795" y="5397"/>
                  <a:pt x="73007" y="4746"/>
                  <a:pt x="71185" y="4096"/>
                </a:cubicBezTo>
                <a:cubicBezTo>
                  <a:pt x="70275" y="3771"/>
                  <a:pt x="69364" y="3478"/>
                  <a:pt x="68454" y="3185"/>
                </a:cubicBezTo>
                <a:lnTo>
                  <a:pt x="67348" y="2860"/>
                </a:lnTo>
                <a:lnTo>
                  <a:pt x="66730" y="2665"/>
                </a:lnTo>
                <a:cubicBezTo>
                  <a:pt x="64909" y="2145"/>
                  <a:pt x="63088" y="1690"/>
                  <a:pt x="61365" y="1332"/>
                </a:cubicBezTo>
                <a:lnTo>
                  <a:pt x="60909" y="1234"/>
                </a:lnTo>
                <a:lnTo>
                  <a:pt x="59804" y="1039"/>
                </a:lnTo>
                <a:cubicBezTo>
                  <a:pt x="55937" y="327"/>
                  <a:pt x="52266" y="1"/>
                  <a:pt x="487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"/>
          <p:cNvSpPr txBox="1">
            <a:spLocks noGrp="1"/>
          </p:cNvSpPr>
          <p:nvPr>
            <p:ph type="title"/>
          </p:nvPr>
        </p:nvSpPr>
        <p:spPr>
          <a:xfrm>
            <a:off x="616500" y="504150"/>
            <a:ext cx="78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6"/>
          <p:cNvGrpSpPr/>
          <p:nvPr/>
        </p:nvGrpSpPr>
        <p:grpSpPr>
          <a:xfrm flipH="1">
            <a:off x="-75208" y="2458534"/>
            <a:ext cx="502467" cy="1568652"/>
            <a:chOff x="8432388" y="864659"/>
            <a:chExt cx="711609" cy="2221572"/>
          </a:xfrm>
        </p:grpSpPr>
        <p:sp>
          <p:nvSpPr>
            <p:cNvPr id="196" name="Google Shape;196;p6"/>
            <p:cNvSpPr/>
            <p:nvPr/>
          </p:nvSpPr>
          <p:spPr>
            <a:xfrm>
              <a:off x="8584280" y="1022244"/>
              <a:ext cx="538649" cy="2063987"/>
            </a:xfrm>
            <a:custGeom>
              <a:avLst/>
              <a:gdLst/>
              <a:ahLst/>
              <a:cxnLst/>
              <a:rect l="l" t="t" r="r" b="b"/>
              <a:pathLst>
                <a:path w="12586" h="48224" extrusionOk="0">
                  <a:moveTo>
                    <a:pt x="12314" y="1"/>
                  </a:moveTo>
                  <a:cubicBezTo>
                    <a:pt x="12207" y="1"/>
                    <a:pt x="12102" y="41"/>
                    <a:pt x="12033" y="127"/>
                  </a:cubicBezTo>
                  <a:cubicBezTo>
                    <a:pt x="12000" y="160"/>
                    <a:pt x="11870" y="322"/>
                    <a:pt x="11578" y="615"/>
                  </a:cubicBezTo>
                  <a:cubicBezTo>
                    <a:pt x="11415" y="810"/>
                    <a:pt x="11155" y="1070"/>
                    <a:pt x="10895" y="1396"/>
                  </a:cubicBezTo>
                  <a:cubicBezTo>
                    <a:pt x="10537" y="1753"/>
                    <a:pt x="10147" y="2241"/>
                    <a:pt x="9724" y="2761"/>
                  </a:cubicBezTo>
                  <a:cubicBezTo>
                    <a:pt x="9464" y="3087"/>
                    <a:pt x="9204" y="3412"/>
                    <a:pt x="8911" y="3802"/>
                  </a:cubicBezTo>
                  <a:cubicBezTo>
                    <a:pt x="8488" y="4290"/>
                    <a:pt x="8066" y="4875"/>
                    <a:pt x="7643" y="5460"/>
                  </a:cubicBezTo>
                  <a:cubicBezTo>
                    <a:pt x="7350" y="5818"/>
                    <a:pt x="7090" y="6176"/>
                    <a:pt x="6830" y="6599"/>
                  </a:cubicBezTo>
                  <a:cubicBezTo>
                    <a:pt x="6440" y="7119"/>
                    <a:pt x="6082" y="7672"/>
                    <a:pt x="5692" y="8257"/>
                  </a:cubicBezTo>
                  <a:cubicBezTo>
                    <a:pt x="5464" y="8647"/>
                    <a:pt x="5204" y="9070"/>
                    <a:pt x="4944" y="9460"/>
                  </a:cubicBezTo>
                  <a:cubicBezTo>
                    <a:pt x="4488" y="10241"/>
                    <a:pt x="4033" y="11054"/>
                    <a:pt x="3610" y="11867"/>
                  </a:cubicBezTo>
                  <a:cubicBezTo>
                    <a:pt x="3448" y="12192"/>
                    <a:pt x="3253" y="12550"/>
                    <a:pt x="3090" y="12875"/>
                  </a:cubicBezTo>
                  <a:cubicBezTo>
                    <a:pt x="2700" y="13655"/>
                    <a:pt x="2342" y="14468"/>
                    <a:pt x="2017" y="15314"/>
                  </a:cubicBezTo>
                  <a:cubicBezTo>
                    <a:pt x="1854" y="15737"/>
                    <a:pt x="1659" y="16159"/>
                    <a:pt x="1529" y="16615"/>
                  </a:cubicBezTo>
                  <a:cubicBezTo>
                    <a:pt x="1236" y="17428"/>
                    <a:pt x="976" y="18241"/>
                    <a:pt x="781" y="19054"/>
                  </a:cubicBezTo>
                  <a:cubicBezTo>
                    <a:pt x="684" y="19346"/>
                    <a:pt x="619" y="19704"/>
                    <a:pt x="554" y="19932"/>
                  </a:cubicBezTo>
                  <a:cubicBezTo>
                    <a:pt x="488" y="20192"/>
                    <a:pt x="423" y="20452"/>
                    <a:pt x="391" y="20712"/>
                  </a:cubicBezTo>
                  <a:cubicBezTo>
                    <a:pt x="261" y="21460"/>
                    <a:pt x="163" y="22208"/>
                    <a:pt x="98" y="22989"/>
                  </a:cubicBezTo>
                  <a:cubicBezTo>
                    <a:pt x="66" y="23541"/>
                    <a:pt x="33" y="24094"/>
                    <a:pt x="33" y="24680"/>
                  </a:cubicBezTo>
                  <a:cubicBezTo>
                    <a:pt x="1" y="25330"/>
                    <a:pt x="33" y="25980"/>
                    <a:pt x="66" y="26663"/>
                  </a:cubicBezTo>
                  <a:cubicBezTo>
                    <a:pt x="66" y="27281"/>
                    <a:pt x="131" y="27899"/>
                    <a:pt x="163" y="28549"/>
                  </a:cubicBezTo>
                  <a:cubicBezTo>
                    <a:pt x="196" y="28875"/>
                    <a:pt x="228" y="29167"/>
                    <a:pt x="261" y="29492"/>
                  </a:cubicBezTo>
                  <a:cubicBezTo>
                    <a:pt x="326" y="30013"/>
                    <a:pt x="391" y="30566"/>
                    <a:pt x="456" y="31151"/>
                  </a:cubicBezTo>
                  <a:cubicBezTo>
                    <a:pt x="554" y="31639"/>
                    <a:pt x="619" y="32127"/>
                    <a:pt x="716" y="32647"/>
                  </a:cubicBezTo>
                  <a:cubicBezTo>
                    <a:pt x="846" y="33557"/>
                    <a:pt x="1041" y="34533"/>
                    <a:pt x="1236" y="35509"/>
                  </a:cubicBezTo>
                  <a:cubicBezTo>
                    <a:pt x="1334" y="35899"/>
                    <a:pt x="1399" y="36257"/>
                    <a:pt x="1497" y="36679"/>
                  </a:cubicBezTo>
                  <a:cubicBezTo>
                    <a:pt x="1594" y="37102"/>
                    <a:pt x="1692" y="37525"/>
                    <a:pt x="1789" y="37980"/>
                  </a:cubicBezTo>
                  <a:cubicBezTo>
                    <a:pt x="1952" y="38598"/>
                    <a:pt x="2114" y="39183"/>
                    <a:pt x="2245" y="39736"/>
                  </a:cubicBezTo>
                  <a:cubicBezTo>
                    <a:pt x="2375" y="40159"/>
                    <a:pt x="2472" y="40517"/>
                    <a:pt x="2570" y="40939"/>
                  </a:cubicBezTo>
                  <a:cubicBezTo>
                    <a:pt x="2830" y="41947"/>
                    <a:pt x="3123" y="42891"/>
                    <a:pt x="3383" y="43736"/>
                  </a:cubicBezTo>
                  <a:cubicBezTo>
                    <a:pt x="3513" y="44224"/>
                    <a:pt x="3675" y="44647"/>
                    <a:pt x="3805" y="45069"/>
                  </a:cubicBezTo>
                  <a:cubicBezTo>
                    <a:pt x="3936" y="45525"/>
                    <a:pt x="4066" y="45947"/>
                    <a:pt x="4196" y="46338"/>
                  </a:cubicBezTo>
                  <a:cubicBezTo>
                    <a:pt x="4553" y="47346"/>
                    <a:pt x="4781" y="47964"/>
                    <a:pt x="4781" y="47964"/>
                  </a:cubicBezTo>
                  <a:cubicBezTo>
                    <a:pt x="4846" y="48094"/>
                    <a:pt x="5009" y="48191"/>
                    <a:pt x="5171" y="48224"/>
                  </a:cubicBezTo>
                  <a:cubicBezTo>
                    <a:pt x="5236" y="48224"/>
                    <a:pt x="5269" y="48191"/>
                    <a:pt x="5301" y="48191"/>
                  </a:cubicBezTo>
                  <a:cubicBezTo>
                    <a:pt x="5529" y="48094"/>
                    <a:pt x="5627" y="47866"/>
                    <a:pt x="5562" y="47671"/>
                  </a:cubicBezTo>
                  <a:cubicBezTo>
                    <a:pt x="5529" y="47638"/>
                    <a:pt x="5366" y="47151"/>
                    <a:pt x="5074" y="46305"/>
                  </a:cubicBezTo>
                  <a:cubicBezTo>
                    <a:pt x="4911" y="45915"/>
                    <a:pt x="4749" y="45427"/>
                    <a:pt x="4586" y="44907"/>
                  </a:cubicBezTo>
                  <a:cubicBezTo>
                    <a:pt x="4488" y="44582"/>
                    <a:pt x="4358" y="44224"/>
                    <a:pt x="4228" y="43834"/>
                  </a:cubicBezTo>
                  <a:cubicBezTo>
                    <a:pt x="3936" y="42923"/>
                    <a:pt x="3643" y="41850"/>
                    <a:pt x="3318" y="40712"/>
                  </a:cubicBezTo>
                  <a:cubicBezTo>
                    <a:pt x="3188" y="40321"/>
                    <a:pt x="3090" y="39931"/>
                    <a:pt x="2992" y="39508"/>
                  </a:cubicBezTo>
                  <a:cubicBezTo>
                    <a:pt x="2732" y="38565"/>
                    <a:pt x="2472" y="37525"/>
                    <a:pt x="2245" y="36484"/>
                  </a:cubicBezTo>
                  <a:cubicBezTo>
                    <a:pt x="2147" y="36061"/>
                    <a:pt x="2049" y="35671"/>
                    <a:pt x="1984" y="35248"/>
                  </a:cubicBezTo>
                  <a:cubicBezTo>
                    <a:pt x="1789" y="34370"/>
                    <a:pt x="1627" y="33492"/>
                    <a:pt x="1464" y="32582"/>
                  </a:cubicBezTo>
                  <a:cubicBezTo>
                    <a:pt x="1399" y="32224"/>
                    <a:pt x="1367" y="31899"/>
                    <a:pt x="1301" y="31541"/>
                  </a:cubicBezTo>
                  <a:cubicBezTo>
                    <a:pt x="1204" y="30826"/>
                    <a:pt x="1106" y="30143"/>
                    <a:pt x="1041" y="29427"/>
                  </a:cubicBezTo>
                  <a:cubicBezTo>
                    <a:pt x="1009" y="29200"/>
                    <a:pt x="976" y="28972"/>
                    <a:pt x="976" y="28745"/>
                  </a:cubicBezTo>
                  <a:cubicBezTo>
                    <a:pt x="944" y="28452"/>
                    <a:pt x="911" y="28192"/>
                    <a:pt x="911" y="27899"/>
                  </a:cubicBezTo>
                  <a:cubicBezTo>
                    <a:pt x="814" y="26858"/>
                    <a:pt x="781" y="25818"/>
                    <a:pt x="781" y="24777"/>
                  </a:cubicBezTo>
                  <a:cubicBezTo>
                    <a:pt x="814" y="24452"/>
                    <a:pt x="814" y="24127"/>
                    <a:pt x="814" y="23769"/>
                  </a:cubicBezTo>
                  <a:cubicBezTo>
                    <a:pt x="846" y="22858"/>
                    <a:pt x="944" y="21915"/>
                    <a:pt x="1106" y="21005"/>
                  </a:cubicBezTo>
                  <a:cubicBezTo>
                    <a:pt x="1171" y="20680"/>
                    <a:pt x="1236" y="20387"/>
                    <a:pt x="1301" y="20127"/>
                  </a:cubicBezTo>
                  <a:cubicBezTo>
                    <a:pt x="1301" y="20094"/>
                    <a:pt x="1301" y="20062"/>
                    <a:pt x="1301" y="20029"/>
                  </a:cubicBezTo>
                  <a:cubicBezTo>
                    <a:pt x="1529" y="18989"/>
                    <a:pt x="1854" y="17948"/>
                    <a:pt x="2212" y="16940"/>
                  </a:cubicBezTo>
                  <a:cubicBezTo>
                    <a:pt x="2342" y="16582"/>
                    <a:pt x="2472" y="16224"/>
                    <a:pt x="2602" y="15899"/>
                  </a:cubicBezTo>
                  <a:cubicBezTo>
                    <a:pt x="2992" y="14956"/>
                    <a:pt x="3415" y="14046"/>
                    <a:pt x="3838" y="13168"/>
                  </a:cubicBezTo>
                  <a:cubicBezTo>
                    <a:pt x="4001" y="12777"/>
                    <a:pt x="4196" y="12420"/>
                    <a:pt x="4391" y="12062"/>
                  </a:cubicBezTo>
                  <a:cubicBezTo>
                    <a:pt x="4814" y="11314"/>
                    <a:pt x="5204" y="10599"/>
                    <a:pt x="5627" y="9916"/>
                  </a:cubicBezTo>
                  <a:cubicBezTo>
                    <a:pt x="5822" y="9590"/>
                    <a:pt x="5984" y="9265"/>
                    <a:pt x="6179" y="8973"/>
                  </a:cubicBezTo>
                  <a:cubicBezTo>
                    <a:pt x="6602" y="8290"/>
                    <a:pt x="7025" y="7672"/>
                    <a:pt x="7448" y="7054"/>
                  </a:cubicBezTo>
                  <a:cubicBezTo>
                    <a:pt x="7675" y="6761"/>
                    <a:pt x="7870" y="6436"/>
                    <a:pt x="8098" y="6143"/>
                  </a:cubicBezTo>
                  <a:cubicBezTo>
                    <a:pt x="8586" y="5493"/>
                    <a:pt x="9041" y="4843"/>
                    <a:pt x="9496" y="4290"/>
                  </a:cubicBezTo>
                  <a:cubicBezTo>
                    <a:pt x="9757" y="3965"/>
                    <a:pt x="9984" y="3672"/>
                    <a:pt x="10212" y="3379"/>
                  </a:cubicBezTo>
                  <a:cubicBezTo>
                    <a:pt x="10700" y="2794"/>
                    <a:pt x="11155" y="2274"/>
                    <a:pt x="11513" y="1851"/>
                  </a:cubicBezTo>
                  <a:cubicBezTo>
                    <a:pt x="11935" y="1396"/>
                    <a:pt x="12261" y="1038"/>
                    <a:pt x="12423" y="843"/>
                  </a:cubicBezTo>
                  <a:lnTo>
                    <a:pt x="12586" y="680"/>
                  </a:lnTo>
                  <a:lnTo>
                    <a:pt x="12586" y="95"/>
                  </a:lnTo>
                  <a:cubicBezTo>
                    <a:pt x="12509" y="33"/>
                    <a:pt x="12411" y="1"/>
                    <a:pt x="12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9015005" y="864659"/>
              <a:ext cx="128992" cy="220334"/>
            </a:xfrm>
            <a:custGeom>
              <a:avLst/>
              <a:gdLst/>
              <a:ahLst/>
              <a:cxnLst/>
              <a:rect l="l" t="t" r="r" b="b"/>
              <a:pathLst>
                <a:path w="3014" h="5148" extrusionOk="0">
                  <a:moveTo>
                    <a:pt x="1444" y="1"/>
                  </a:moveTo>
                  <a:cubicBezTo>
                    <a:pt x="0" y="1"/>
                    <a:pt x="480" y="5015"/>
                    <a:pt x="896" y="5143"/>
                  </a:cubicBezTo>
                  <a:cubicBezTo>
                    <a:pt x="905" y="5146"/>
                    <a:pt x="916" y="5148"/>
                    <a:pt x="926" y="5148"/>
                  </a:cubicBezTo>
                  <a:cubicBezTo>
                    <a:pt x="1476" y="5148"/>
                    <a:pt x="3014" y="196"/>
                    <a:pt x="1514" y="4"/>
                  </a:cubicBezTo>
                  <a:cubicBezTo>
                    <a:pt x="1490" y="2"/>
                    <a:pt x="1467" y="1"/>
                    <a:pt x="1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9056092" y="1055499"/>
              <a:ext cx="66850" cy="52944"/>
            </a:xfrm>
            <a:custGeom>
              <a:avLst/>
              <a:gdLst/>
              <a:ahLst/>
              <a:cxnLst/>
              <a:rect l="l" t="t" r="r" b="b"/>
              <a:pathLst>
                <a:path w="1562" h="1237" extrusionOk="0">
                  <a:moveTo>
                    <a:pt x="1562" y="1"/>
                  </a:moveTo>
                  <a:lnTo>
                    <a:pt x="1399" y="98"/>
                  </a:lnTo>
                  <a:cubicBezTo>
                    <a:pt x="619" y="391"/>
                    <a:pt x="1" y="749"/>
                    <a:pt x="98" y="911"/>
                  </a:cubicBezTo>
                  <a:cubicBezTo>
                    <a:pt x="98" y="976"/>
                    <a:pt x="261" y="1041"/>
                    <a:pt x="489" y="1106"/>
                  </a:cubicBezTo>
                  <a:cubicBezTo>
                    <a:pt x="846" y="1171"/>
                    <a:pt x="1204" y="1204"/>
                    <a:pt x="1562" y="1236"/>
                  </a:cubicBezTo>
                  <a:lnTo>
                    <a:pt x="1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8925941" y="970500"/>
              <a:ext cx="130575" cy="220206"/>
            </a:xfrm>
            <a:custGeom>
              <a:avLst/>
              <a:gdLst/>
              <a:ahLst/>
              <a:cxnLst/>
              <a:rect l="l" t="t" r="r" b="b"/>
              <a:pathLst>
                <a:path w="3051" h="5145" extrusionOk="0">
                  <a:moveTo>
                    <a:pt x="1457" y="1"/>
                  </a:moveTo>
                  <a:cubicBezTo>
                    <a:pt x="0" y="1"/>
                    <a:pt x="608" y="5013"/>
                    <a:pt x="1026" y="5141"/>
                  </a:cubicBezTo>
                  <a:cubicBezTo>
                    <a:pt x="1034" y="5144"/>
                    <a:pt x="1042" y="5145"/>
                    <a:pt x="1050" y="5145"/>
                  </a:cubicBezTo>
                  <a:cubicBezTo>
                    <a:pt x="1592" y="5145"/>
                    <a:pt x="3050" y="99"/>
                    <a:pt x="1513" y="3"/>
                  </a:cubicBezTo>
                  <a:cubicBezTo>
                    <a:pt x="1494" y="1"/>
                    <a:pt x="1476" y="1"/>
                    <a:pt x="1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8974004" y="1136217"/>
              <a:ext cx="148935" cy="74857"/>
            </a:xfrm>
            <a:custGeom>
              <a:avLst/>
              <a:gdLst/>
              <a:ahLst/>
              <a:cxnLst/>
              <a:rect l="l" t="t" r="r" b="b"/>
              <a:pathLst>
                <a:path w="3480" h="1749" extrusionOk="0">
                  <a:moveTo>
                    <a:pt x="3480" y="1"/>
                  </a:moveTo>
                  <a:cubicBezTo>
                    <a:pt x="2667" y="131"/>
                    <a:pt x="1854" y="391"/>
                    <a:pt x="1106" y="716"/>
                  </a:cubicBezTo>
                  <a:cubicBezTo>
                    <a:pt x="455" y="1009"/>
                    <a:pt x="0" y="1334"/>
                    <a:pt x="65" y="1497"/>
                  </a:cubicBezTo>
                  <a:cubicBezTo>
                    <a:pt x="65" y="1529"/>
                    <a:pt x="195" y="1594"/>
                    <a:pt x="390" y="1627"/>
                  </a:cubicBezTo>
                  <a:cubicBezTo>
                    <a:pt x="894" y="1708"/>
                    <a:pt x="1407" y="1749"/>
                    <a:pt x="1923" y="1749"/>
                  </a:cubicBezTo>
                  <a:cubicBezTo>
                    <a:pt x="2439" y="1749"/>
                    <a:pt x="2959" y="1708"/>
                    <a:pt x="3480" y="1627"/>
                  </a:cubicBezTo>
                  <a:lnTo>
                    <a:pt x="34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8825579" y="1090294"/>
              <a:ext cx="130960" cy="221447"/>
            </a:xfrm>
            <a:custGeom>
              <a:avLst/>
              <a:gdLst/>
              <a:ahLst/>
              <a:cxnLst/>
              <a:rect l="l" t="t" r="r" b="b"/>
              <a:pathLst>
                <a:path w="3060" h="5174" extrusionOk="0">
                  <a:moveTo>
                    <a:pt x="1520" y="0"/>
                  </a:moveTo>
                  <a:cubicBezTo>
                    <a:pt x="0" y="0"/>
                    <a:pt x="902" y="5042"/>
                    <a:pt x="1354" y="5171"/>
                  </a:cubicBezTo>
                  <a:cubicBezTo>
                    <a:pt x="1361" y="5173"/>
                    <a:pt x="1367" y="5174"/>
                    <a:pt x="1374" y="5174"/>
                  </a:cubicBezTo>
                  <a:cubicBezTo>
                    <a:pt x="1904" y="5174"/>
                    <a:pt x="3059" y="33"/>
                    <a:pt x="1550" y="1"/>
                  </a:cubicBezTo>
                  <a:cubicBezTo>
                    <a:pt x="1540" y="0"/>
                    <a:pt x="1530" y="0"/>
                    <a:pt x="1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8881730" y="1245354"/>
              <a:ext cx="233803" cy="82690"/>
            </a:xfrm>
            <a:custGeom>
              <a:avLst/>
              <a:gdLst/>
              <a:ahLst/>
              <a:cxnLst/>
              <a:rect l="l" t="t" r="r" b="b"/>
              <a:pathLst>
                <a:path w="5463" h="1932" extrusionOk="0">
                  <a:moveTo>
                    <a:pt x="4281" y="1"/>
                  </a:moveTo>
                  <a:cubicBezTo>
                    <a:pt x="2768" y="1"/>
                    <a:pt x="0" y="1374"/>
                    <a:pt x="172" y="1743"/>
                  </a:cubicBezTo>
                  <a:cubicBezTo>
                    <a:pt x="231" y="1861"/>
                    <a:pt x="745" y="1931"/>
                    <a:pt x="1423" y="1931"/>
                  </a:cubicBezTo>
                  <a:cubicBezTo>
                    <a:pt x="2998" y="1931"/>
                    <a:pt x="5463" y="1553"/>
                    <a:pt x="5213" y="508"/>
                  </a:cubicBezTo>
                  <a:cubicBezTo>
                    <a:pt x="5126" y="143"/>
                    <a:pt x="4769" y="1"/>
                    <a:pt x="4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8736001" y="1211372"/>
              <a:ext cx="133015" cy="222817"/>
            </a:xfrm>
            <a:custGeom>
              <a:avLst/>
              <a:gdLst/>
              <a:ahLst/>
              <a:cxnLst/>
              <a:rect l="l" t="t" r="r" b="b"/>
              <a:pathLst>
                <a:path w="3108" h="5206" extrusionOk="0">
                  <a:moveTo>
                    <a:pt x="1561" y="1"/>
                  </a:moveTo>
                  <a:cubicBezTo>
                    <a:pt x="0" y="1"/>
                    <a:pt x="1106" y="5106"/>
                    <a:pt x="1561" y="5204"/>
                  </a:cubicBezTo>
                  <a:cubicBezTo>
                    <a:pt x="1566" y="5205"/>
                    <a:pt x="1571" y="5205"/>
                    <a:pt x="1576" y="5205"/>
                  </a:cubicBezTo>
                  <a:cubicBezTo>
                    <a:pt x="2100" y="5205"/>
                    <a:pt x="3108" y="1"/>
                    <a:pt x="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8801141" y="1359456"/>
              <a:ext cx="235044" cy="88682"/>
            </a:xfrm>
            <a:custGeom>
              <a:avLst/>
              <a:gdLst/>
              <a:ahLst/>
              <a:cxnLst/>
              <a:rect l="l" t="t" r="r" b="b"/>
              <a:pathLst>
                <a:path w="5492" h="2072" extrusionOk="0">
                  <a:moveTo>
                    <a:pt x="4318" y="0"/>
                  </a:moveTo>
                  <a:cubicBezTo>
                    <a:pt x="2827" y="0"/>
                    <a:pt x="1" y="1555"/>
                    <a:pt x="202" y="1907"/>
                  </a:cubicBezTo>
                  <a:cubicBezTo>
                    <a:pt x="252" y="2015"/>
                    <a:pt x="629" y="2072"/>
                    <a:pt x="1157" y="2072"/>
                  </a:cubicBezTo>
                  <a:cubicBezTo>
                    <a:pt x="2691" y="2072"/>
                    <a:pt x="5492" y="1589"/>
                    <a:pt x="5177" y="476"/>
                  </a:cubicBezTo>
                  <a:cubicBezTo>
                    <a:pt x="5081" y="135"/>
                    <a:pt x="4758" y="0"/>
                    <a:pt x="4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8639961" y="1351923"/>
              <a:ext cx="131132" cy="221447"/>
            </a:xfrm>
            <a:custGeom>
              <a:avLst/>
              <a:gdLst/>
              <a:ahLst/>
              <a:cxnLst/>
              <a:rect l="l" t="t" r="r" b="b"/>
              <a:pathLst>
                <a:path w="3064" h="5174" extrusionOk="0">
                  <a:moveTo>
                    <a:pt x="1602" y="0"/>
                  </a:moveTo>
                  <a:cubicBezTo>
                    <a:pt x="1589" y="0"/>
                    <a:pt x="1575" y="0"/>
                    <a:pt x="1561" y="1"/>
                  </a:cubicBezTo>
                  <a:cubicBezTo>
                    <a:pt x="0" y="99"/>
                    <a:pt x="1399" y="5107"/>
                    <a:pt x="1854" y="5172"/>
                  </a:cubicBezTo>
                  <a:cubicBezTo>
                    <a:pt x="1859" y="5173"/>
                    <a:pt x="1863" y="5173"/>
                    <a:pt x="1868" y="5173"/>
                  </a:cubicBezTo>
                  <a:cubicBezTo>
                    <a:pt x="2382" y="5173"/>
                    <a:pt x="3064" y="0"/>
                    <a:pt x="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8717427" y="1489564"/>
              <a:ext cx="235643" cy="96856"/>
            </a:xfrm>
            <a:custGeom>
              <a:avLst/>
              <a:gdLst/>
              <a:ahLst/>
              <a:cxnLst/>
              <a:rect l="l" t="t" r="r" b="b"/>
              <a:pathLst>
                <a:path w="5506" h="2263" extrusionOk="0">
                  <a:moveTo>
                    <a:pt x="4311" y="1"/>
                  </a:moveTo>
                  <a:cubicBezTo>
                    <a:pt x="2857" y="1"/>
                    <a:pt x="1" y="1790"/>
                    <a:pt x="207" y="2151"/>
                  </a:cubicBezTo>
                  <a:cubicBezTo>
                    <a:pt x="250" y="2226"/>
                    <a:pt x="475" y="2262"/>
                    <a:pt x="807" y="2262"/>
                  </a:cubicBezTo>
                  <a:cubicBezTo>
                    <a:pt x="2206" y="2262"/>
                    <a:pt x="5505" y="1611"/>
                    <a:pt x="5085" y="428"/>
                  </a:cubicBezTo>
                  <a:cubicBezTo>
                    <a:pt x="4977" y="124"/>
                    <a:pt x="4692" y="1"/>
                    <a:pt x="4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8548116" y="1521150"/>
              <a:ext cx="130190" cy="217766"/>
            </a:xfrm>
            <a:custGeom>
              <a:avLst/>
              <a:gdLst/>
              <a:ahLst/>
              <a:cxnLst/>
              <a:rect l="l" t="t" r="r" b="b"/>
              <a:pathLst>
                <a:path w="3042" h="5088" extrusionOk="0">
                  <a:moveTo>
                    <a:pt x="1656" y="1"/>
                  </a:moveTo>
                  <a:cubicBezTo>
                    <a:pt x="1615" y="1"/>
                    <a:pt x="1572" y="5"/>
                    <a:pt x="1529" y="15"/>
                  </a:cubicBezTo>
                  <a:cubicBezTo>
                    <a:pt x="0" y="307"/>
                    <a:pt x="2081" y="5088"/>
                    <a:pt x="2537" y="5088"/>
                  </a:cubicBezTo>
                  <a:cubicBezTo>
                    <a:pt x="3042" y="5088"/>
                    <a:pt x="3026" y="1"/>
                    <a:pt x="1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8653486" y="1629730"/>
              <a:ext cx="235172" cy="117272"/>
            </a:xfrm>
            <a:custGeom>
              <a:avLst/>
              <a:gdLst/>
              <a:ahLst/>
              <a:cxnLst/>
              <a:rect l="l" t="t" r="r" b="b"/>
              <a:pathLst>
                <a:path w="5495" h="2740" extrusionOk="0">
                  <a:moveTo>
                    <a:pt x="4253" y="0"/>
                  </a:moveTo>
                  <a:cubicBezTo>
                    <a:pt x="2860" y="0"/>
                    <a:pt x="0" y="2357"/>
                    <a:pt x="270" y="2681"/>
                  </a:cubicBezTo>
                  <a:cubicBezTo>
                    <a:pt x="303" y="2721"/>
                    <a:pt x="394" y="2740"/>
                    <a:pt x="531" y="2740"/>
                  </a:cubicBezTo>
                  <a:cubicBezTo>
                    <a:pt x="1612" y="2740"/>
                    <a:pt x="5494" y="1552"/>
                    <a:pt x="4888" y="339"/>
                  </a:cubicBezTo>
                  <a:cubicBezTo>
                    <a:pt x="4765" y="100"/>
                    <a:pt x="4540" y="0"/>
                    <a:pt x="4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8485715" y="1700305"/>
              <a:ext cx="145084" cy="214000"/>
            </a:xfrm>
            <a:custGeom>
              <a:avLst/>
              <a:gdLst/>
              <a:ahLst/>
              <a:cxnLst/>
              <a:rect l="l" t="t" r="r" b="b"/>
              <a:pathLst>
                <a:path w="3390" h="5000" extrusionOk="0">
                  <a:moveTo>
                    <a:pt x="1656" y="0"/>
                  </a:moveTo>
                  <a:cubicBezTo>
                    <a:pt x="1603" y="0"/>
                    <a:pt x="1547" y="8"/>
                    <a:pt x="1491" y="24"/>
                  </a:cubicBezTo>
                  <a:cubicBezTo>
                    <a:pt x="0" y="445"/>
                    <a:pt x="2417" y="4999"/>
                    <a:pt x="2884" y="4999"/>
                  </a:cubicBezTo>
                  <a:cubicBezTo>
                    <a:pt x="2886" y="4999"/>
                    <a:pt x="2887" y="4999"/>
                    <a:pt x="2889" y="4999"/>
                  </a:cubicBezTo>
                  <a:cubicBezTo>
                    <a:pt x="3390" y="4968"/>
                    <a:pt x="3017" y="0"/>
                    <a:pt x="1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8604952" y="1791809"/>
              <a:ext cx="233931" cy="129770"/>
            </a:xfrm>
            <a:custGeom>
              <a:avLst/>
              <a:gdLst/>
              <a:ahLst/>
              <a:cxnLst/>
              <a:rect l="l" t="t" r="r" b="b"/>
              <a:pathLst>
                <a:path w="5466" h="3032" extrusionOk="0">
                  <a:moveTo>
                    <a:pt x="4151" y="0"/>
                  </a:moveTo>
                  <a:cubicBezTo>
                    <a:pt x="2793" y="0"/>
                    <a:pt x="0" y="2661"/>
                    <a:pt x="331" y="2991"/>
                  </a:cubicBezTo>
                  <a:cubicBezTo>
                    <a:pt x="355" y="3019"/>
                    <a:pt x="412" y="3031"/>
                    <a:pt x="495" y="3031"/>
                  </a:cubicBezTo>
                  <a:cubicBezTo>
                    <a:pt x="1404" y="3031"/>
                    <a:pt x="5466" y="1484"/>
                    <a:pt x="4721" y="292"/>
                  </a:cubicBezTo>
                  <a:cubicBezTo>
                    <a:pt x="4596" y="88"/>
                    <a:pt x="4397" y="0"/>
                    <a:pt x="4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8440220" y="1878220"/>
              <a:ext cx="173373" cy="203172"/>
            </a:xfrm>
            <a:custGeom>
              <a:avLst/>
              <a:gdLst/>
              <a:ahLst/>
              <a:cxnLst/>
              <a:rect l="l" t="t" r="r" b="b"/>
              <a:pathLst>
                <a:path w="4051" h="4747" extrusionOk="0">
                  <a:moveTo>
                    <a:pt x="1637" y="1"/>
                  </a:moveTo>
                  <a:cubicBezTo>
                    <a:pt x="1553" y="1"/>
                    <a:pt x="1468" y="20"/>
                    <a:pt x="1383" y="62"/>
                  </a:cubicBezTo>
                  <a:cubicBezTo>
                    <a:pt x="1" y="705"/>
                    <a:pt x="3034" y="4746"/>
                    <a:pt x="3545" y="4746"/>
                  </a:cubicBezTo>
                  <a:cubicBezTo>
                    <a:pt x="3551" y="4746"/>
                    <a:pt x="3557" y="4746"/>
                    <a:pt x="3562" y="4745"/>
                  </a:cubicBezTo>
                  <a:cubicBezTo>
                    <a:pt x="4050" y="4653"/>
                    <a:pt x="2933" y="1"/>
                    <a:pt x="1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8586463" y="1931932"/>
              <a:ext cx="225158" cy="154551"/>
            </a:xfrm>
            <a:custGeom>
              <a:avLst/>
              <a:gdLst/>
              <a:ahLst/>
              <a:cxnLst/>
              <a:rect l="l" t="t" r="r" b="b"/>
              <a:pathLst>
                <a:path w="5261" h="3611" extrusionOk="0">
                  <a:moveTo>
                    <a:pt x="3840" y="1"/>
                  </a:moveTo>
                  <a:cubicBezTo>
                    <a:pt x="2518" y="1"/>
                    <a:pt x="1" y="3301"/>
                    <a:pt x="372" y="3587"/>
                  </a:cubicBezTo>
                  <a:cubicBezTo>
                    <a:pt x="392" y="3603"/>
                    <a:pt x="424" y="3611"/>
                    <a:pt x="467" y="3611"/>
                  </a:cubicBezTo>
                  <a:cubicBezTo>
                    <a:pt x="1214" y="3611"/>
                    <a:pt x="5260" y="1312"/>
                    <a:pt x="4307" y="205"/>
                  </a:cubicBezTo>
                  <a:cubicBezTo>
                    <a:pt x="4181" y="63"/>
                    <a:pt x="4022" y="1"/>
                    <a:pt x="3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8432388" y="2061827"/>
              <a:ext cx="193445" cy="189518"/>
            </a:xfrm>
            <a:custGeom>
              <a:avLst/>
              <a:gdLst/>
              <a:ahLst/>
              <a:cxnLst/>
              <a:rect l="l" t="t" r="r" b="b"/>
              <a:pathLst>
                <a:path w="4520" h="4428" extrusionOk="0">
                  <a:moveTo>
                    <a:pt x="1589" y="0"/>
                  </a:moveTo>
                  <a:cubicBezTo>
                    <a:pt x="1481" y="0"/>
                    <a:pt x="1375" y="31"/>
                    <a:pt x="1273" y="97"/>
                  </a:cubicBezTo>
                  <a:cubicBezTo>
                    <a:pt x="1" y="892"/>
                    <a:pt x="3522" y="4427"/>
                    <a:pt x="4040" y="4427"/>
                  </a:cubicBezTo>
                  <a:cubicBezTo>
                    <a:pt x="4052" y="4427"/>
                    <a:pt x="4062" y="4426"/>
                    <a:pt x="4070" y="4422"/>
                  </a:cubicBezTo>
                  <a:cubicBezTo>
                    <a:pt x="4520" y="4242"/>
                    <a:pt x="2869" y="0"/>
                    <a:pt x="1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8598746" y="2082070"/>
              <a:ext cx="212062" cy="173725"/>
            </a:xfrm>
            <a:custGeom>
              <a:avLst/>
              <a:gdLst/>
              <a:ahLst/>
              <a:cxnLst/>
              <a:rect l="l" t="t" r="r" b="b"/>
              <a:pathLst>
                <a:path w="4955" h="4059" extrusionOk="0">
                  <a:moveTo>
                    <a:pt x="3449" y="1"/>
                  </a:moveTo>
                  <a:cubicBezTo>
                    <a:pt x="2182" y="1"/>
                    <a:pt x="0" y="3783"/>
                    <a:pt x="411" y="4047"/>
                  </a:cubicBezTo>
                  <a:cubicBezTo>
                    <a:pt x="426" y="4055"/>
                    <a:pt x="445" y="4058"/>
                    <a:pt x="469" y="4058"/>
                  </a:cubicBezTo>
                  <a:cubicBezTo>
                    <a:pt x="1121" y="4058"/>
                    <a:pt x="4955" y="1148"/>
                    <a:pt x="3825" y="144"/>
                  </a:cubicBezTo>
                  <a:cubicBezTo>
                    <a:pt x="3714" y="45"/>
                    <a:pt x="3587" y="1"/>
                    <a:pt x="3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8434057" y="2244064"/>
              <a:ext cx="208167" cy="178604"/>
            </a:xfrm>
            <a:custGeom>
              <a:avLst/>
              <a:gdLst/>
              <a:ahLst/>
              <a:cxnLst/>
              <a:rect l="l" t="t" r="r" b="b"/>
              <a:pathLst>
                <a:path w="4864" h="4173" extrusionOk="0">
                  <a:moveTo>
                    <a:pt x="1541" y="0"/>
                  </a:moveTo>
                  <a:cubicBezTo>
                    <a:pt x="1408" y="0"/>
                    <a:pt x="1283" y="41"/>
                    <a:pt x="1169" y="131"/>
                  </a:cubicBezTo>
                  <a:cubicBezTo>
                    <a:pt x="1" y="1047"/>
                    <a:pt x="3802" y="4172"/>
                    <a:pt x="4379" y="4172"/>
                  </a:cubicBezTo>
                  <a:cubicBezTo>
                    <a:pt x="4396" y="4172"/>
                    <a:pt x="4410" y="4170"/>
                    <a:pt x="4421" y="4164"/>
                  </a:cubicBezTo>
                  <a:cubicBezTo>
                    <a:pt x="4864" y="3957"/>
                    <a:pt x="2842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8613897" y="2237901"/>
              <a:ext cx="200036" cy="186137"/>
            </a:xfrm>
            <a:custGeom>
              <a:avLst/>
              <a:gdLst/>
              <a:ahLst/>
              <a:cxnLst/>
              <a:rect l="l" t="t" r="r" b="b"/>
              <a:pathLst>
                <a:path w="4674" h="4349" extrusionOk="0">
                  <a:moveTo>
                    <a:pt x="3130" y="0"/>
                  </a:moveTo>
                  <a:cubicBezTo>
                    <a:pt x="1842" y="0"/>
                    <a:pt x="0" y="4132"/>
                    <a:pt x="447" y="4340"/>
                  </a:cubicBezTo>
                  <a:cubicBezTo>
                    <a:pt x="458" y="4346"/>
                    <a:pt x="472" y="4348"/>
                    <a:pt x="488" y="4348"/>
                  </a:cubicBezTo>
                  <a:cubicBezTo>
                    <a:pt x="1071" y="4348"/>
                    <a:pt x="4674" y="967"/>
                    <a:pt x="3471" y="113"/>
                  </a:cubicBezTo>
                  <a:cubicBezTo>
                    <a:pt x="3364" y="36"/>
                    <a:pt x="3249" y="0"/>
                    <a:pt x="3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8454044" y="2427285"/>
              <a:ext cx="217240" cy="165508"/>
            </a:xfrm>
            <a:custGeom>
              <a:avLst/>
              <a:gdLst/>
              <a:ahLst/>
              <a:cxnLst/>
              <a:rect l="l" t="t" r="r" b="b"/>
              <a:pathLst>
                <a:path w="5076" h="3867" extrusionOk="0">
                  <a:moveTo>
                    <a:pt x="1442" y="1"/>
                  </a:moveTo>
                  <a:cubicBezTo>
                    <a:pt x="1285" y="1"/>
                    <a:pt x="1145" y="55"/>
                    <a:pt x="1027" y="176"/>
                  </a:cubicBezTo>
                  <a:cubicBezTo>
                    <a:pt x="1" y="1202"/>
                    <a:pt x="3946" y="3867"/>
                    <a:pt x="4602" y="3867"/>
                  </a:cubicBezTo>
                  <a:cubicBezTo>
                    <a:pt x="4631" y="3867"/>
                    <a:pt x="4654" y="3862"/>
                    <a:pt x="4670" y="3850"/>
                  </a:cubicBezTo>
                  <a:cubicBezTo>
                    <a:pt x="5075" y="3590"/>
                    <a:pt x="2720" y="1"/>
                    <a:pt x="1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8644327" y="2396513"/>
              <a:ext cx="186554" cy="195810"/>
            </a:xfrm>
            <a:custGeom>
              <a:avLst/>
              <a:gdLst/>
              <a:ahLst/>
              <a:cxnLst/>
              <a:rect l="l" t="t" r="r" b="b"/>
              <a:pathLst>
                <a:path w="4359" h="4575" extrusionOk="0">
                  <a:moveTo>
                    <a:pt x="2733" y="1"/>
                  </a:moveTo>
                  <a:cubicBezTo>
                    <a:pt x="1455" y="1"/>
                    <a:pt x="0" y="4448"/>
                    <a:pt x="484" y="4569"/>
                  </a:cubicBezTo>
                  <a:cubicBezTo>
                    <a:pt x="492" y="4573"/>
                    <a:pt x="502" y="4574"/>
                    <a:pt x="513" y="4574"/>
                  </a:cubicBezTo>
                  <a:cubicBezTo>
                    <a:pt x="1046" y="4574"/>
                    <a:pt x="4358" y="814"/>
                    <a:pt x="3020" y="82"/>
                  </a:cubicBezTo>
                  <a:cubicBezTo>
                    <a:pt x="2926" y="27"/>
                    <a:pt x="2830" y="1"/>
                    <a:pt x="2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8495901" y="2613589"/>
              <a:ext cx="221263" cy="161570"/>
            </a:xfrm>
            <a:custGeom>
              <a:avLst/>
              <a:gdLst/>
              <a:ahLst/>
              <a:cxnLst/>
              <a:rect l="l" t="t" r="r" b="b"/>
              <a:pathLst>
                <a:path w="5170" h="3775" extrusionOk="0">
                  <a:moveTo>
                    <a:pt x="1447" y="1"/>
                  </a:moveTo>
                  <a:cubicBezTo>
                    <a:pt x="1285" y="1"/>
                    <a:pt x="1142" y="56"/>
                    <a:pt x="1025" y="180"/>
                  </a:cubicBezTo>
                  <a:cubicBezTo>
                    <a:pt x="1" y="1267"/>
                    <a:pt x="4013" y="3775"/>
                    <a:pt x="4691" y="3775"/>
                  </a:cubicBezTo>
                  <a:cubicBezTo>
                    <a:pt x="4724" y="3775"/>
                    <a:pt x="4749" y="3769"/>
                    <a:pt x="4765" y="3757"/>
                  </a:cubicBezTo>
                  <a:cubicBezTo>
                    <a:pt x="5169" y="3469"/>
                    <a:pt x="2728" y="1"/>
                    <a:pt x="1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8690121" y="2575241"/>
              <a:ext cx="181333" cy="199320"/>
            </a:xfrm>
            <a:custGeom>
              <a:avLst/>
              <a:gdLst/>
              <a:ahLst/>
              <a:cxnLst/>
              <a:rect l="l" t="t" r="r" b="b"/>
              <a:pathLst>
                <a:path w="4237" h="4657" extrusionOk="0">
                  <a:moveTo>
                    <a:pt x="2595" y="0"/>
                  </a:moveTo>
                  <a:cubicBezTo>
                    <a:pt x="1306" y="0"/>
                    <a:pt x="0" y="4532"/>
                    <a:pt x="487" y="4653"/>
                  </a:cubicBezTo>
                  <a:cubicBezTo>
                    <a:pt x="494" y="4655"/>
                    <a:pt x="501" y="4656"/>
                    <a:pt x="509" y="4656"/>
                  </a:cubicBezTo>
                  <a:cubicBezTo>
                    <a:pt x="1016" y="4656"/>
                    <a:pt x="4237" y="772"/>
                    <a:pt x="2861" y="68"/>
                  </a:cubicBezTo>
                  <a:cubicBezTo>
                    <a:pt x="2773" y="22"/>
                    <a:pt x="2684" y="0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8547773" y="2801261"/>
              <a:ext cx="227725" cy="150998"/>
            </a:xfrm>
            <a:custGeom>
              <a:avLst/>
              <a:gdLst/>
              <a:ahLst/>
              <a:cxnLst/>
              <a:rect l="l" t="t" r="r" b="b"/>
              <a:pathLst>
                <a:path w="5321" h="3528" extrusionOk="0">
                  <a:moveTo>
                    <a:pt x="1424" y="0"/>
                  </a:moveTo>
                  <a:cubicBezTo>
                    <a:pt x="1235" y="0"/>
                    <a:pt x="1074" y="67"/>
                    <a:pt x="951" y="218"/>
                  </a:cubicBezTo>
                  <a:cubicBezTo>
                    <a:pt x="1" y="1352"/>
                    <a:pt x="4080" y="3527"/>
                    <a:pt x="4849" y="3527"/>
                  </a:cubicBezTo>
                  <a:cubicBezTo>
                    <a:pt x="4896" y="3527"/>
                    <a:pt x="4931" y="3519"/>
                    <a:pt x="4951" y="3502"/>
                  </a:cubicBezTo>
                  <a:cubicBezTo>
                    <a:pt x="5321" y="3218"/>
                    <a:pt x="2732" y="0"/>
                    <a:pt x="1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8748370" y="2745794"/>
              <a:ext cx="169307" cy="205440"/>
            </a:xfrm>
            <a:custGeom>
              <a:avLst/>
              <a:gdLst/>
              <a:ahLst/>
              <a:cxnLst/>
              <a:rect l="l" t="t" r="r" b="b"/>
              <a:pathLst>
                <a:path w="3956" h="4800" extrusionOk="0">
                  <a:moveTo>
                    <a:pt x="2338" y="0"/>
                  </a:moveTo>
                  <a:cubicBezTo>
                    <a:pt x="1018" y="0"/>
                    <a:pt x="0" y="4706"/>
                    <a:pt x="492" y="4798"/>
                  </a:cubicBezTo>
                  <a:cubicBezTo>
                    <a:pt x="497" y="4799"/>
                    <a:pt x="503" y="4800"/>
                    <a:pt x="508" y="4800"/>
                  </a:cubicBezTo>
                  <a:cubicBezTo>
                    <a:pt x="1015" y="4800"/>
                    <a:pt x="3955" y="661"/>
                    <a:pt x="2573" y="50"/>
                  </a:cubicBezTo>
                  <a:cubicBezTo>
                    <a:pt x="2494" y="16"/>
                    <a:pt x="2415" y="0"/>
                    <a:pt x="2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6"/>
          <p:cNvGrpSpPr/>
          <p:nvPr/>
        </p:nvGrpSpPr>
        <p:grpSpPr>
          <a:xfrm flipH="1">
            <a:off x="614386" y="3048596"/>
            <a:ext cx="351847" cy="1321380"/>
            <a:chOff x="7668477" y="2120889"/>
            <a:chExt cx="498296" cy="1871378"/>
          </a:xfrm>
        </p:grpSpPr>
        <p:sp>
          <p:nvSpPr>
            <p:cNvPr id="224" name="Google Shape;224;p6"/>
            <p:cNvSpPr/>
            <p:nvPr/>
          </p:nvSpPr>
          <p:spPr>
            <a:xfrm>
              <a:off x="7746413" y="2445047"/>
              <a:ext cx="265901" cy="1547220"/>
            </a:xfrm>
            <a:custGeom>
              <a:avLst/>
              <a:gdLst/>
              <a:ahLst/>
              <a:cxnLst/>
              <a:rect l="l" t="t" r="r" b="b"/>
              <a:pathLst>
                <a:path w="6213" h="36150" extrusionOk="0">
                  <a:moveTo>
                    <a:pt x="4266" y="1"/>
                  </a:moveTo>
                  <a:cubicBezTo>
                    <a:pt x="4107" y="1"/>
                    <a:pt x="3948" y="94"/>
                    <a:pt x="3871" y="248"/>
                  </a:cubicBezTo>
                  <a:cubicBezTo>
                    <a:pt x="3838" y="378"/>
                    <a:pt x="1" y="10394"/>
                    <a:pt x="2700" y="20703"/>
                  </a:cubicBezTo>
                  <a:cubicBezTo>
                    <a:pt x="5334" y="30687"/>
                    <a:pt x="2993" y="35500"/>
                    <a:pt x="2928" y="35565"/>
                  </a:cubicBezTo>
                  <a:cubicBezTo>
                    <a:pt x="2830" y="35760"/>
                    <a:pt x="2928" y="35987"/>
                    <a:pt x="3123" y="36117"/>
                  </a:cubicBezTo>
                  <a:cubicBezTo>
                    <a:pt x="3188" y="36150"/>
                    <a:pt x="3253" y="36150"/>
                    <a:pt x="3318" y="36150"/>
                  </a:cubicBezTo>
                  <a:cubicBezTo>
                    <a:pt x="3448" y="36150"/>
                    <a:pt x="3578" y="36085"/>
                    <a:pt x="3676" y="35955"/>
                  </a:cubicBezTo>
                  <a:cubicBezTo>
                    <a:pt x="3773" y="35727"/>
                    <a:pt x="6212" y="30849"/>
                    <a:pt x="3480" y="20508"/>
                  </a:cubicBezTo>
                  <a:cubicBezTo>
                    <a:pt x="846" y="10427"/>
                    <a:pt x="4586" y="639"/>
                    <a:pt x="4619" y="541"/>
                  </a:cubicBezTo>
                  <a:cubicBezTo>
                    <a:pt x="4716" y="346"/>
                    <a:pt x="4619" y="118"/>
                    <a:pt x="4391" y="21"/>
                  </a:cubicBezTo>
                  <a:cubicBezTo>
                    <a:pt x="4350" y="7"/>
                    <a:pt x="4308" y="1"/>
                    <a:pt x="4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7875365" y="2120889"/>
              <a:ext cx="291408" cy="433692"/>
            </a:xfrm>
            <a:custGeom>
              <a:avLst/>
              <a:gdLst/>
              <a:ahLst/>
              <a:cxnLst/>
              <a:rect l="l" t="t" r="r" b="b"/>
              <a:pathLst>
                <a:path w="6809" h="10133" extrusionOk="0">
                  <a:moveTo>
                    <a:pt x="4917" y="1"/>
                  </a:moveTo>
                  <a:cubicBezTo>
                    <a:pt x="3178" y="1"/>
                    <a:pt x="1" y="10132"/>
                    <a:pt x="331" y="10132"/>
                  </a:cubicBezTo>
                  <a:cubicBezTo>
                    <a:pt x="333" y="10132"/>
                    <a:pt x="335" y="10132"/>
                    <a:pt x="337" y="10131"/>
                  </a:cubicBezTo>
                  <a:cubicBezTo>
                    <a:pt x="663" y="10066"/>
                    <a:pt x="6809" y="896"/>
                    <a:pt x="5118" y="50"/>
                  </a:cubicBezTo>
                  <a:cubicBezTo>
                    <a:pt x="5053" y="17"/>
                    <a:pt x="4986" y="1"/>
                    <a:pt x="4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7808257" y="2236317"/>
              <a:ext cx="106609" cy="309872"/>
            </a:xfrm>
            <a:custGeom>
              <a:avLst/>
              <a:gdLst/>
              <a:ahLst/>
              <a:cxnLst/>
              <a:rect l="l" t="t" r="r" b="b"/>
              <a:pathLst>
                <a:path w="2491" h="7240" extrusionOk="0">
                  <a:moveTo>
                    <a:pt x="1259" y="0"/>
                  </a:moveTo>
                  <a:cubicBezTo>
                    <a:pt x="1226" y="0"/>
                    <a:pt x="1192" y="7"/>
                    <a:pt x="1157" y="20"/>
                  </a:cubicBezTo>
                  <a:cubicBezTo>
                    <a:pt x="0" y="458"/>
                    <a:pt x="1880" y="7240"/>
                    <a:pt x="2431" y="7240"/>
                  </a:cubicBezTo>
                  <a:cubicBezTo>
                    <a:pt x="2453" y="7240"/>
                    <a:pt x="2473" y="7229"/>
                    <a:pt x="2491" y="7207"/>
                  </a:cubicBezTo>
                  <a:cubicBezTo>
                    <a:pt x="2491" y="7207"/>
                    <a:pt x="2368" y="0"/>
                    <a:pt x="1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7892441" y="2342373"/>
              <a:ext cx="268041" cy="206210"/>
            </a:xfrm>
            <a:custGeom>
              <a:avLst/>
              <a:gdLst/>
              <a:ahLst/>
              <a:cxnLst/>
              <a:rect l="l" t="t" r="r" b="b"/>
              <a:pathLst>
                <a:path w="6263" h="4818" extrusionOk="0">
                  <a:moveTo>
                    <a:pt x="5432" y="1"/>
                  </a:moveTo>
                  <a:cubicBezTo>
                    <a:pt x="4218" y="1"/>
                    <a:pt x="3" y="4729"/>
                    <a:pt x="3" y="4729"/>
                  </a:cubicBezTo>
                  <a:cubicBezTo>
                    <a:pt x="1" y="4789"/>
                    <a:pt x="40" y="4817"/>
                    <a:pt x="114" y="4817"/>
                  </a:cubicBezTo>
                  <a:cubicBezTo>
                    <a:pt x="952" y="4817"/>
                    <a:pt x="6262" y="1189"/>
                    <a:pt x="5694" y="143"/>
                  </a:cubicBezTo>
                  <a:cubicBezTo>
                    <a:pt x="5640" y="45"/>
                    <a:pt x="5550" y="1"/>
                    <a:pt x="5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7752747" y="2393303"/>
              <a:ext cx="120389" cy="306362"/>
            </a:xfrm>
            <a:custGeom>
              <a:avLst/>
              <a:gdLst/>
              <a:ahLst/>
              <a:cxnLst/>
              <a:rect l="l" t="t" r="r" b="b"/>
              <a:pathLst>
                <a:path w="2813" h="7158" extrusionOk="0">
                  <a:moveTo>
                    <a:pt x="1235" y="1"/>
                  </a:moveTo>
                  <a:cubicBezTo>
                    <a:pt x="1198" y="1"/>
                    <a:pt x="1160" y="9"/>
                    <a:pt x="1121" y="27"/>
                  </a:cubicBezTo>
                  <a:cubicBezTo>
                    <a:pt x="1" y="524"/>
                    <a:pt x="2186" y="7157"/>
                    <a:pt x="2747" y="7157"/>
                  </a:cubicBezTo>
                  <a:cubicBezTo>
                    <a:pt x="2772" y="7157"/>
                    <a:pt x="2794" y="7144"/>
                    <a:pt x="2812" y="7116"/>
                  </a:cubicBezTo>
                  <a:cubicBezTo>
                    <a:pt x="2812" y="7116"/>
                    <a:pt x="2326" y="1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7852082" y="2487332"/>
              <a:ext cx="259610" cy="215798"/>
            </a:xfrm>
            <a:custGeom>
              <a:avLst/>
              <a:gdLst/>
              <a:ahLst/>
              <a:cxnLst/>
              <a:rect l="l" t="t" r="r" b="b"/>
              <a:pathLst>
                <a:path w="6066" h="5042" extrusionOk="0">
                  <a:moveTo>
                    <a:pt x="5207" y="1"/>
                  </a:moveTo>
                  <a:cubicBezTo>
                    <a:pt x="4002" y="1"/>
                    <a:pt x="3" y="4951"/>
                    <a:pt x="3" y="4951"/>
                  </a:cubicBezTo>
                  <a:cubicBezTo>
                    <a:pt x="1" y="5013"/>
                    <a:pt x="37" y="5041"/>
                    <a:pt x="104" y="5041"/>
                  </a:cubicBezTo>
                  <a:cubicBezTo>
                    <a:pt x="897" y="5041"/>
                    <a:pt x="6066" y="1127"/>
                    <a:pt x="5467" y="138"/>
                  </a:cubicBezTo>
                  <a:cubicBezTo>
                    <a:pt x="5408" y="44"/>
                    <a:pt x="5320" y="1"/>
                    <a:pt x="5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7709606" y="2551702"/>
              <a:ext cx="144014" cy="301098"/>
            </a:xfrm>
            <a:custGeom>
              <a:avLst/>
              <a:gdLst/>
              <a:ahLst/>
              <a:cxnLst/>
              <a:rect l="l" t="t" r="r" b="b"/>
              <a:pathLst>
                <a:path w="3365" h="7035" extrusionOk="0">
                  <a:moveTo>
                    <a:pt x="1216" y="0"/>
                  </a:moveTo>
                  <a:cubicBezTo>
                    <a:pt x="1174" y="0"/>
                    <a:pt x="1131" y="11"/>
                    <a:pt x="1089" y="33"/>
                  </a:cubicBezTo>
                  <a:cubicBezTo>
                    <a:pt x="1" y="623"/>
                    <a:pt x="2715" y="7035"/>
                    <a:pt x="3298" y="7035"/>
                  </a:cubicBezTo>
                  <a:cubicBezTo>
                    <a:pt x="3325" y="7035"/>
                    <a:pt x="3348" y="7021"/>
                    <a:pt x="3365" y="6992"/>
                  </a:cubicBezTo>
                  <a:cubicBezTo>
                    <a:pt x="3365" y="6992"/>
                    <a:pt x="2310" y="0"/>
                    <a:pt x="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7831325" y="2623261"/>
              <a:ext cx="246942" cy="233774"/>
            </a:xfrm>
            <a:custGeom>
              <a:avLst/>
              <a:gdLst/>
              <a:ahLst/>
              <a:cxnLst/>
              <a:rect l="l" t="t" r="r" b="b"/>
              <a:pathLst>
                <a:path w="5770" h="5462" extrusionOk="0">
                  <a:moveTo>
                    <a:pt x="4844" y="1"/>
                  </a:moveTo>
                  <a:cubicBezTo>
                    <a:pt x="3692" y="1"/>
                    <a:pt x="1" y="5385"/>
                    <a:pt x="1" y="5385"/>
                  </a:cubicBezTo>
                  <a:cubicBezTo>
                    <a:pt x="5" y="5437"/>
                    <a:pt x="37" y="5461"/>
                    <a:pt x="92" y="5461"/>
                  </a:cubicBezTo>
                  <a:cubicBezTo>
                    <a:pt x="833" y="5461"/>
                    <a:pt x="5770" y="1085"/>
                    <a:pt x="5074" y="117"/>
                  </a:cubicBezTo>
                  <a:cubicBezTo>
                    <a:pt x="5017" y="38"/>
                    <a:pt x="4939" y="1"/>
                    <a:pt x="4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7689362" y="2703038"/>
              <a:ext cx="150348" cy="296048"/>
            </a:xfrm>
            <a:custGeom>
              <a:avLst/>
              <a:gdLst/>
              <a:ahLst/>
              <a:cxnLst/>
              <a:rect l="l" t="t" r="r" b="b"/>
              <a:pathLst>
                <a:path w="3513" h="6917" extrusionOk="0">
                  <a:moveTo>
                    <a:pt x="1055" y="0"/>
                  </a:moveTo>
                  <a:cubicBezTo>
                    <a:pt x="1007" y="0"/>
                    <a:pt x="959" y="14"/>
                    <a:pt x="911" y="41"/>
                  </a:cubicBezTo>
                  <a:cubicBezTo>
                    <a:pt x="1" y="627"/>
                    <a:pt x="2277" y="5635"/>
                    <a:pt x="3187" y="6708"/>
                  </a:cubicBezTo>
                  <a:cubicBezTo>
                    <a:pt x="3253" y="6805"/>
                    <a:pt x="3318" y="6870"/>
                    <a:pt x="3448" y="6903"/>
                  </a:cubicBezTo>
                  <a:cubicBezTo>
                    <a:pt x="3457" y="6913"/>
                    <a:pt x="3467" y="6916"/>
                    <a:pt x="3475" y="6916"/>
                  </a:cubicBezTo>
                  <a:cubicBezTo>
                    <a:pt x="3496" y="6916"/>
                    <a:pt x="3513" y="6893"/>
                    <a:pt x="3513" y="6870"/>
                  </a:cubicBezTo>
                  <a:cubicBezTo>
                    <a:pt x="3513" y="6805"/>
                    <a:pt x="3480" y="6643"/>
                    <a:pt x="3415" y="6350"/>
                  </a:cubicBezTo>
                  <a:cubicBezTo>
                    <a:pt x="3075" y="4744"/>
                    <a:pt x="1973" y="0"/>
                    <a:pt x="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825761" y="2761501"/>
              <a:ext cx="225500" cy="236984"/>
            </a:xfrm>
            <a:custGeom>
              <a:avLst/>
              <a:gdLst/>
              <a:ahLst/>
              <a:cxnLst/>
              <a:rect l="l" t="t" r="r" b="b"/>
              <a:pathLst>
                <a:path w="5269" h="5537" extrusionOk="0">
                  <a:moveTo>
                    <a:pt x="4399" y="1"/>
                  </a:moveTo>
                  <a:cubicBezTo>
                    <a:pt x="3497" y="1"/>
                    <a:pt x="1147" y="3532"/>
                    <a:pt x="228" y="4984"/>
                  </a:cubicBezTo>
                  <a:lnTo>
                    <a:pt x="0" y="5342"/>
                  </a:lnTo>
                  <a:cubicBezTo>
                    <a:pt x="66" y="5439"/>
                    <a:pt x="131" y="5504"/>
                    <a:pt x="261" y="5537"/>
                  </a:cubicBezTo>
                  <a:cubicBezTo>
                    <a:pt x="261" y="5537"/>
                    <a:pt x="293" y="5504"/>
                    <a:pt x="326" y="5504"/>
                  </a:cubicBezTo>
                  <a:cubicBezTo>
                    <a:pt x="1692" y="4626"/>
                    <a:pt x="5269" y="919"/>
                    <a:pt x="4618" y="106"/>
                  </a:cubicBezTo>
                  <a:cubicBezTo>
                    <a:pt x="4561" y="34"/>
                    <a:pt x="4486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676822" y="2855659"/>
              <a:ext cx="168451" cy="288986"/>
            </a:xfrm>
            <a:custGeom>
              <a:avLst/>
              <a:gdLst/>
              <a:ahLst/>
              <a:cxnLst/>
              <a:rect l="l" t="t" r="r" b="b"/>
              <a:pathLst>
                <a:path w="3936" h="6752" extrusionOk="0">
                  <a:moveTo>
                    <a:pt x="1040" y="1"/>
                  </a:moveTo>
                  <a:cubicBezTo>
                    <a:pt x="984" y="1"/>
                    <a:pt x="931" y="17"/>
                    <a:pt x="879" y="53"/>
                  </a:cubicBezTo>
                  <a:cubicBezTo>
                    <a:pt x="1" y="703"/>
                    <a:pt x="2602" y="5548"/>
                    <a:pt x="3578" y="6556"/>
                  </a:cubicBezTo>
                  <a:cubicBezTo>
                    <a:pt x="3643" y="6654"/>
                    <a:pt x="3741" y="6719"/>
                    <a:pt x="3838" y="6752"/>
                  </a:cubicBezTo>
                  <a:cubicBezTo>
                    <a:pt x="3871" y="6752"/>
                    <a:pt x="3936" y="6752"/>
                    <a:pt x="3936" y="6719"/>
                  </a:cubicBezTo>
                  <a:lnTo>
                    <a:pt x="3936" y="6654"/>
                  </a:lnTo>
                  <a:cubicBezTo>
                    <a:pt x="3903" y="6621"/>
                    <a:pt x="3871" y="6426"/>
                    <a:pt x="3806" y="6166"/>
                  </a:cubicBezTo>
                  <a:cubicBezTo>
                    <a:pt x="3346" y="4602"/>
                    <a:pt x="1960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829956" y="2897002"/>
              <a:ext cx="212960" cy="249053"/>
            </a:xfrm>
            <a:custGeom>
              <a:avLst/>
              <a:gdLst/>
              <a:ahLst/>
              <a:cxnLst/>
              <a:rect l="l" t="t" r="r" b="b"/>
              <a:pathLst>
                <a:path w="4976" h="5819" extrusionOk="0">
                  <a:moveTo>
                    <a:pt x="4082" y="0"/>
                  </a:moveTo>
                  <a:cubicBezTo>
                    <a:pt x="3185" y="0"/>
                    <a:pt x="1063" y="3711"/>
                    <a:pt x="228" y="5233"/>
                  </a:cubicBezTo>
                  <a:cubicBezTo>
                    <a:pt x="130" y="5395"/>
                    <a:pt x="65" y="5525"/>
                    <a:pt x="0" y="5623"/>
                  </a:cubicBezTo>
                  <a:cubicBezTo>
                    <a:pt x="65" y="5688"/>
                    <a:pt x="163" y="5753"/>
                    <a:pt x="260" y="5818"/>
                  </a:cubicBezTo>
                  <a:cubicBezTo>
                    <a:pt x="293" y="5786"/>
                    <a:pt x="325" y="5753"/>
                    <a:pt x="358" y="5753"/>
                  </a:cubicBezTo>
                  <a:cubicBezTo>
                    <a:pt x="1659" y="4777"/>
                    <a:pt x="4976" y="843"/>
                    <a:pt x="4293" y="95"/>
                  </a:cubicBezTo>
                  <a:cubicBezTo>
                    <a:pt x="4234" y="30"/>
                    <a:pt x="4163" y="0"/>
                    <a:pt x="4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668477" y="3051805"/>
              <a:ext cx="213003" cy="261251"/>
            </a:xfrm>
            <a:custGeom>
              <a:avLst/>
              <a:gdLst/>
              <a:ahLst/>
              <a:cxnLst/>
              <a:rect l="l" t="t" r="r" b="b"/>
              <a:pathLst>
                <a:path w="4977" h="6104" extrusionOk="0">
                  <a:moveTo>
                    <a:pt x="954" y="0"/>
                  </a:moveTo>
                  <a:cubicBezTo>
                    <a:pt x="877" y="0"/>
                    <a:pt x="808" y="28"/>
                    <a:pt x="749" y="87"/>
                  </a:cubicBezTo>
                  <a:cubicBezTo>
                    <a:pt x="1" y="835"/>
                    <a:pt x="3448" y="5128"/>
                    <a:pt x="4619" y="5941"/>
                  </a:cubicBezTo>
                  <a:cubicBezTo>
                    <a:pt x="4684" y="6006"/>
                    <a:pt x="4814" y="6071"/>
                    <a:pt x="4911" y="6103"/>
                  </a:cubicBezTo>
                  <a:cubicBezTo>
                    <a:pt x="4944" y="6103"/>
                    <a:pt x="4976" y="6071"/>
                    <a:pt x="4976" y="6038"/>
                  </a:cubicBezTo>
                  <a:lnTo>
                    <a:pt x="4976" y="6006"/>
                  </a:lnTo>
                  <a:lnTo>
                    <a:pt x="4749" y="5551"/>
                  </a:lnTo>
                  <a:cubicBezTo>
                    <a:pt x="4027" y="4108"/>
                    <a:pt x="1890" y="0"/>
                    <a:pt x="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866120" y="3037810"/>
              <a:ext cx="171233" cy="275247"/>
            </a:xfrm>
            <a:custGeom>
              <a:avLst/>
              <a:gdLst/>
              <a:ahLst/>
              <a:cxnLst/>
              <a:rect l="l" t="t" r="r" b="b"/>
              <a:pathLst>
                <a:path w="4001" h="6431" extrusionOk="0">
                  <a:moveTo>
                    <a:pt x="3022" y="0"/>
                  </a:moveTo>
                  <a:cubicBezTo>
                    <a:pt x="2145" y="0"/>
                    <a:pt x="680" y="4169"/>
                    <a:pt x="131" y="5878"/>
                  </a:cubicBezTo>
                  <a:cubicBezTo>
                    <a:pt x="66" y="6040"/>
                    <a:pt x="33" y="6170"/>
                    <a:pt x="1" y="6268"/>
                  </a:cubicBezTo>
                  <a:cubicBezTo>
                    <a:pt x="66" y="6333"/>
                    <a:pt x="196" y="6398"/>
                    <a:pt x="293" y="6430"/>
                  </a:cubicBezTo>
                  <a:cubicBezTo>
                    <a:pt x="326" y="6398"/>
                    <a:pt x="326" y="6365"/>
                    <a:pt x="358" y="6333"/>
                  </a:cubicBezTo>
                  <a:cubicBezTo>
                    <a:pt x="1464" y="5162"/>
                    <a:pt x="4000" y="674"/>
                    <a:pt x="3187" y="57"/>
                  </a:cubicBezTo>
                  <a:cubicBezTo>
                    <a:pt x="3135" y="18"/>
                    <a:pt x="3080" y="0"/>
                    <a:pt x="3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696338" y="3236439"/>
              <a:ext cx="229651" cy="246400"/>
            </a:xfrm>
            <a:custGeom>
              <a:avLst/>
              <a:gdLst/>
              <a:ahLst/>
              <a:cxnLst/>
              <a:rect l="l" t="t" r="r" b="b"/>
              <a:pathLst>
                <a:path w="5366" h="5757" extrusionOk="0">
                  <a:moveTo>
                    <a:pt x="899" y="1"/>
                  </a:moveTo>
                  <a:cubicBezTo>
                    <a:pt x="814" y="1"/>
                    <a:pt x="742" y="32"/>
                    <a:pt x="683" y="98"/>
                  </a:cubicBezTo>
                  <a:cubicBezTo>
                    <a:pt x="0" y="944"/>
                    <a:pt x="3772" y="4911"/>
                    <a:pt x="5008" y="5659"/>
                  </a:cubicBezTo>
                  <a:cubicBezTo>
                    <a:pt x="5106" y="5724"/>
                    <a:pt x="5203" y="5757"/>
                    <a:pt x="5301" y="5757"/>
                  </a:cubicBezTo>
                  <a:cubicBezTo>
                    <a:pt x="5333" y="5757"/>
                    <a:pt x="5366" y="5724"/>
                    <a:pt x="5366" y="5692"/>
                  </a:cubicBezTo>
                  <a:lnTo>
                    <a:pt x="5106" y="5237"/>
                  </a:lnTo>
                  <a:cubicBezTo>
                    <a:pt x="4270" y="3893"/>
                    <a:pt x="1844" y="1"/>
                    <a:pt x="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7910674" y="3199761"/>
              <a:ext cx="151717" cy="283079"/>
            </a:xfrm>
            <a:custGeom>
              <a:avLst/>
              <a:gdLst/>
              <a:ahLst/>
              <a:cxnLst/>
              <a:rect l="l" t="t" r="r" b="b"/>
              <a:pathLst>
                <a:path w="3545" h="6614" extrusionOk="0">
                  <a:moveTo>
                    <a:pt x="2521" y="1"/>
                  </a:moveTo>
                  <a:cubicBezTo>
                    <a:pt x="1657" y="1"/>
                    <a:pt x="528" y="4371"/>
                    <a:pt x="98" y="6094"/>
                  </a:cubicBezTo>
                  <a:cubicBezTo>
                    <a:pt x="65" y="6256"/>
                    <a:pt x="33" y="6386"/>
                    <a:pt x="0" y="6516"/>
                  </a:cubicBezTo>
                  <a:cubicBezTo>
                    <a:pt x="98" y="6581"/>
                    <a:pt x="195" y="6614"/>
                    <a:pt x="293" y="6614"/>
                  </a:cubicBezTo>
                  <a:cubicBezTo>
                    <a:pt x="325" y="6581"/>
                    <a:pt x="358" y="6549"/>
                    <a:pt x="358" y="6549"/>
                  </a:cubicBezTo>
                  <a:cubicBezTo>
                    <a:pt x="1366" y="5281"/>
                    <a:pt x="3545" y="598"/>
                    <a:pt x="2667" y="45"/>
                  </a:cubicBezTo>
                  <a:cubicBezTo>
                    <a:pt x="2619" y="15"/>
                    <a:pt x="2571" y="1"/>
                    <a:pt x="2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7718594" y="3392441"/>
              <a:ext cx="218567" cy="257442"/>
            </a:xfrm>
            <a:custGeom>
              <a:avLst/>
              <a:gdLst/>
              <a:ahLst/>
              <a:cxnLst/>
              <a:rect l="l" t="t" r="r" b="b"/>
              <a:pathLst>
                <a:path w="5107" h="6015" extrusionOk="0">
                  <a:moveTo>
                    <a:pt x="959" y="1"/>
                  </a:moveTo>
                  <a:cubicBezTo>
                    <a:pt x="878" y="1"/>
                    <a:pt x="808" y="31"/>
                    <a:pt x="748" y="96"/>
                  </a:cubicBezTo>
                  <a:cubicBezTo>
                    <a:pt x="0" y="876"/>
                    <a:pt x="3545" y="5071"/>
                    <a:pt x="4716" y="5884"/>
                  </a:cubicBezTo>
                  <a:cubicBezTo>
                    <a:pt x="4813" y="5949"/>
                    <a:pt x="4911" y="5982"/>
                    <a:pt x="5009" y="6014"/>
                  </a:cubicBezTo>
                  <a:cubicBezTo>
                    <a:pt x="5041" y="6014"/>
                    <a:pt x="5106" y="5982"/>
                    <a:pt x="5106" y="5949"/>
                  </a:cubicBezTo>
                  <a:cubicBezTo>
                    <a:pt x="5074" y="5884"/>
                    <a:pt x="4976" y="5722"/>
                    <a:pt x="4846" y="5461"/>
                  </a:cubicBezTo>
                  <a:cubicBezTo>
                    <a:pt x="4097" y="4054"/>
                    <a:pt x="1888" y="1"/>
                    <a:pt x="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7920389" y="3373267"/>
              <a:ext cx="167081" cy="277986"/>
            </a:xfrm>
            <a:custGeom>
              <a:avLst/>
              <a:gdLst/>
              <a:ahLst/>
              <a:cxnLst/>
              <a:rect l="l" t="t" r="r" b="b"/>
              <a:pathLst>
                <a:path w="3904" h="6495" extrusionOk="0">
                  <a:moveTo>
                    <a:pt x="2895" y="0"/>
                  </a:moveTo>
                  <a:cubicBezTo>
                    <a:pt x="2029" y="0"/>
                    <a:pt x="650" y="4232"/>
                    <a:pt x="131" y="5942"/>
                  </a:cubicBezTo>
                  <a:cubicBezTo>
                    <a:pt x="66" y="6104"/>
                    <a:pt x="33" y="6235"/>
                    <a:pt x="1" y="6365"/>
                  </a:cubicBezTo>
                  <a:cubicBezTo>
                    <a:pt x="98" y="6430"/>
                    <a:pt x="196" y="6462"/>
                    <a:pt x="294" y="6495"/>
                  </a:cubicBezTo>
                  <a:cubicBezTo>
                    <a:pt x="326" y="6462"/>
                    <a:pt x="359" y="6430"/>
                    <a:pt x="359" y="6397"/>
                  </a:cubicBezTo>
                  <a:cubicBezTo>
                    <a:pt x="1432" y="5194"/>
                    <a:pt x="3903" y="674"/>
                    <a:pt x="3058" y="56"/>
                  </a:cubicBezTo>
                  <a:cubicBezTo>
                    <a:pt x="3006" y="18"/>
                    <a:pt x="2952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7733916" y="3551824"/>
              <a:ext cx="201833" cy="269811"/>
            </a:xfrm>
            <a:custGeom>
              <a:avLst/>
              <a:gdLst/>
              <a:ahLst/>
              <a:cxnLst/>
              <a:rect l="l" t="t" r="r" b="b"/>
              <a:pathLst>
                <a:path w="4716" h="6304" extrusionOk="0">
                  <a:moveTo>
                    <a:pt x="1007" y="0"/>
                  </a:moveTo>
                  <a:cubicBezTo>
                    <a:pt x="936" y="0"/>
                    <a:pt x="871" y="26"/>
                    <a:pt x="813" y="79"/>
                  </a:cubicBezTo>
                  <a:cubicBezTo>
                    <a:pt x="0" y="827"/>
                    <a:pt x="3252" y="5282"/>
                    <a:pt x="4358" y="6160"/>
                  </a:cubicBezTo>
                  <a:cubicBezTo>
                    <a:pt x="4455" y="6225"/>
                    <a:pt x="4553" y="6290"/>
                    <a:pt x="4651" y="6290"/>
                  </a:cubicBezTo>
                  <a:cubicBezTo>
                    <a:pt x="4660" y="6300"/>
                    <a:pt x="4670" y="6304"/>
                    <a:pt x="4678" y="6304"/>
                  </a:cubicBezTo>
                  <a:cubicBezTo>
                    <a:pt x="4699" y="6304"/>
                    <a:pt x="4716" y="6281"/>
                    <a:pt x="4716" y="6258"/>
                  </a:cubicBezTo>
                  <a:lnTo>
                    <a:pt x="4716" y="6225"/>
                  </a:lnTo>
                  <a:lnTo>
                    <a:pt x="4520" y="5737"/>
                  </a:lnTo>
                  <a:cubicBezTo>
                    <a:pt x="3856" y="4257"/>
                    <a:pt x="1929" y="0"/>
                    <a:pt x="1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7920389" y="3552466"/>
              <a:ext cx="183772" cy="268613"/>
            </a:xfrm>
            <a:custGeom>
              <a:avLst/>
              <a:gdLst/>
              <a:ahLst/>
              <a:cxnLst/>
              <a:rect l="l" t="t" r="r" b="b"/>
              <a:pathLst>
                <a:path w="4294" h="6276" extrusionOk="0">
                  <a:moveTo>
                    <a:pt x="3313" y="1"/>
                  </a:moveTo>
                  <a:cubicBezTo>
                    <a:pt x="2461" y="1"/>
                    <a:pt x="801" y="4082"/>
                    <a:pt x="163" y="5722"/>
                  </a:cubicBezTo>
                  <a:cubicBezTo>
                    <a:pt x="98" y="5885"/>
                    <a:pt x="33" y="6015"/>
                    <a:pt x="1" y="6145"/>
                  </a:cubicBezTo>
                  <a:cubicBezTo>
                    <a:pt x="98" y="6210"/>
                    <a:pt x="196" y="6275"/>
                    <a:pt x="294" y="6275"/>
                  </a:cubicBezTo>
                  <a:cubicBezTo>
                    <a:pt x="326" y="6275"/>
                    <a:pt x="359" y="6243"/>
                    <a:pt x="359" y="6210"/>
                  </a:cubicBezTo>
                  <a:cubicBezTo>
                    <a:pt x="1529" y="5104"/>
                    <a:pt x="4293" y="747"/>
                    <a:pt x="3480" y="64"/>
                  </a:cubicBezTo>
                  <a:cubicBezTo>
                    <a:pt x="3429" y="21"/>
                    <a:pt x="3373" y="1"/>
                    <a:pt x="3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7736697" y="3688181"/>
              <a:ext cx="160063" cy="291554"/>
            </a:xfrm>
            <a:custGeom>
              <a:avLst/>
              <a:gdLst/>
              <a:ahLst/>
              <a:cxnLst/>
              <a:rect l="l" t="t" r="r" b="b"/>
              <a:pathLst>
                <a:path w="3740" h="6812" extrusionOk="0">
                  <a:moveTo>
                    <a:pt x="1061" y="1"/>
                  </a:moveTo>
                  <a:cubicBezTo>
                    <a:pt x="1010" y="1"/>
                    <a:pt x="960" y="16"/>
                    <a:pt x="911" y="47"/>
                  </a:cubicBezTo>
                  <a:cubicBezTo>
                    <a:pt x="0" y="633"/>
                    <a:pt x="2439" y="5576"/>
                    <a:pt x="3415" y="6616"/>
                  </a:cubicBezTo>
                  <a:cubicBezTo>
                    <a:pt x="3480" y="6714"/>
                    <a:pt x="3545" y="6779"/>
                    <a:pt x="3642" y="6811"/>
                  </a:cubicBezTo>
                  <a:cubicBezTo>
                    <a:pt x="3707" y="6811"/>
                    <a:pt x="3740" y="6811"/>
                    <a:pt x="3740" y="6779"/>
                  </a:cubicBezTo>
                  <a:lnTo>
                    <a:pt x="3740" y="6746"/>
                  </a:lnTo>
                  <a:lnTo>
                    <a:pt x="3610" y="6258"/>
                  </a:lnTo>
                  <a:cubicBezTo>
                    <a:pt x="3210" y="4658"/>
                    <a:pt x="1965" y="1"/>
                    <a:pt x="1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7882812" y="3736201"/>
              <a:ext cx="218567" cy="243532"/>
            </a:xfrm>
            <a:custGeom>
              <a:avLst/>
              <a:gdLst/>
              <a:ahLst/>
              <a:cxnLst/>
              <a:rect l="l" t="t" r="r" b="b"/>
              <a:pathLst>
                <a:path w="5107" h="5690" extrusionOk="0">
                  <a:moveTo>
                    <a:pt x="4214" y="0"/>
                  </a:moveTo>
                  <a:cubicBezTo>
                    <a:pt x="3321" y="0"/>
                    <a:pt x="1090" y="3647"/>
                    <a:pt x="196" y="5136"/>
                  </a:cubicBezTo>
                  <a:cubicBezTo>
                    <a:pt x="131" y="5267"/>
                    <a:pt x="33" y="5397"/>
                    <a:pt x="1" y="5494"/>
                  </a:cubicBezTo>
                  <a:cubicBezTo>
                    <a:pt x="66" y="5592"/>
                    <a:pt x="131" y="5657"/>
                    <a:pt x="228" y="5689"/>
                  </a:cubicBezTo>
                  <a:cubicBezTo>
                    <a:pt x="261" y="5689"/>
                    <a:pt x="293" y="5657"/>
                    <a:pt x="326" y="5657"/>
                  </a:cubicBezTo>
                  <a:cubicBezTo>
                    <a:pt x="1659" y="4714"/>
                    <a:pt x="5106" y="876"/>
                    <a:pt x="4423" y="96"/>
                  </a:cubicBezTo>
                  <a:cubicBezTo>
                    <a:pt x="4366" y="31"/>
                    <a:pt x="4296" y="0"/>
                    <a:pt x="4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6"/>
          <p:cNvGrpSpPr/>
          <p:nvPr/>
        </p:nvGrpSpPr>
        <p:grpSpPr>
          <a:xfrm flipH="1">
            <a:off x="-75767" y="3974174"/>
            <a:ext cx="781683" cy="1267836"/>
            <a:chOff x="7800724" y="3005240"/>
            <a:chExt cx="1322198" cy="2211856"/>
          </a:xfrm>
        </p:grpSpPr>
        <p:sp>
          <p:nvSpPr>
            <p:cNvPr id="247" name="Google Shape;247;p6"/>
            <p:cNvSpPr/>
            <p:nvPr/>
          </p:nvSpPr>
          <p:spPr>
            <a:xfrm>
              <a:off x="7800724" y="3187734"/>
              <a:ext cx="1322186" cy="2029362"/>
            </a:xfrm>
            <a:custGeom>
              <a:avLst/>
              <a:gdLst/>
              <a:ahLst/>
              <a:cxnLst/>
              <a:rect l="l" t="t" r="r" b="b"/>
              <a:pathLst>
                <a:path w="30894" h="47415" extrusionOk="0">
                  <a:moveTo>
                    <a:pt x="11382" y="1"/>
                  </a:moveTo>
                  <a:cubicBezTo>
                    <a:pt x="11252" y="1"/>
                    <a:pt x="11057" y="261"/>
                    <a:pt x="10829" y="749"/>
                  </a:cubicBezTo>
                  <a:cubicBezTo>
                    <a:pt x="10114" y="2277"/>
                    <a:pt x="9008" y="6082"/>
                    <a:pt x="7252" y="10017"/>
                  </a:cubicBezTo>
                  <a:cubicBezTo>
                    <a:pt x="6732" y="11122"/>
                    <a:pt x="6146" y="12196"/>
                    <a:pt x="5463" y="13204"/>
                  </a:cubicBezTo>
                  <a:cubicBezTo>
                    <a:pt x="5171" y="13626"/>
                    <a:pt x="4878" y="14017"/>
                    <a:pt x="4585" y="14407"/>
                  </a:cubicBezTo>
                  <a:cubicBezTo>
                    <a:pt x="4195" y="14895"/>
                    <a:pt x="3805" y="15382"/>
                    <a:pt x="3447" y="15838"/>
                  </a:cubicBezTo>
                  <a:lnTo>
                    <a:pt x="3122" y="16163"/>
                  </a:lnTo>
                  <a:cubicBezTo>
                    <a:pt x="2732" y="16618"/>
                    <a:pt x="2374" y="17041"/>
                    <a:pt x="2016" y="17399"/>
                  </a:cubicBezTo>
                  <a:lnTo>
                    <a:pt x="1984" y="17431"/>
                  </a:lnTo>
                  <a:lnTo>
                    <a:pt x="1561" y="17854"/>
                  </a:lnTo>
                  <a:cubicBezTo>
                    <a:pt x="1268" y="18114"/>
                    <a:pt x="1008" y="18374"/>
                    <a:pt x="781" y="18602"/>
                  </a:cubicBezTo>
                  <a:cubicBezTo>
                    <a:pt x="293" y="19025"/>
                    <a:pt x="0" y="19285"/>
                    <a:pt x="0" y="19285"/>
                  </a:cubicBezTo>
                  <a:lnTo>
                    <a:pt x="1529" y="36975"/>
                  </a:lnTo>
                  <a:lnTo>
                    <a:pt x="2016" y="42796"/>
                  </a:lnTo>
                  <a:lnTo>
                    <a:pt x="2211" y="45203"/>
                  </a:lnTo>
                  <a:lnTo>
                    <a:pt x="8000" y="45658"/>
                  </a:lnTo>
                  <a:lnTo>
                    <a:pt x="21561" y="46699"/>
                  </a:lnTo>
                  <a:lnTo>
                    <a:pt x="30894" y="47414"/>
                  </a:lnTo>
                  <a:lnTo>
                    <a:pt x="30894" y="358"/>
                  </a:lnTo>
                  <a:lnTo>
                    <a:pt x="19219" y="131"/>
                  </a:lnTo>
                  <a:cubicBezTo>
                    <a:pt x="15187" y="66"/>
                    <a:pt x="11642" y="1"/>
                    <a:pt x="11382" y="1"/>
                  </a:cubicBezTo>
                  <a:close/>
                </a:path>
              </a:pathLst>
            </a:custGeom>
            <a:solidFill>
              <a:srgbClr val="3B8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8264190" y="3005240"/>
              <a:ext cx="858732" cy="278585"/>
            </a:xfrm>
            <a:custGeom>
              <a:avLst/>
              <a:gdLst/>
              <a:ahLst/>
              <a:cxnLst/>
              <a:rect l="l" t="t" r="r" b="b"/>
              <a:pathLst>
                <a:path w="20065" h="6509" extrusionOk="0">
                  <a:moveTo>
                    <a:pt x="13372" y="1"/>
                  </a:moveTo>
                  <a:cubicBezTo>
                    <a:pt x="13112" y="1"/>
                    <a:pt x="12849" y="2"/>
                    <a:pt x="12585" y="5"/>
                  </a:cubicBezTo>
                  <a:lnTo>
                    <a:pt x="11740" y="5"/>
                  </a:lnTo>
                  <a:cubicBezTo>
                    <a:pt x="7935" y="102"/>
                    <a:pt x="4098" y="492"/>
                    <a:pt x="2959" y="1305"/>
                  </a:cubicBezTo>
                  <a:cubicBezTo>
                    <a:pt x="2244" y="1793"/>
                    <a:pt x="1594" y="2379"/>
                    <a:pt x="1041" y="3029"/>
                  </a:cubicBezTo>
                  <a:cubicBezTo>
                    <a:pt x="423" y="3744"/>
                    <a:pt x="0" y="4492"/>
                    <a:pt x="0" y="4980"/>
                  </a:cubicBezTo>
                  <a:cubicBezTo>
                    <a:pt x="33" y="5468"/>
                    <a:pt x="358" y="5826"/>
                    <a:pt x="1106" y="5923"/>
                  </a:cubicBezTo>
                  <a:cubicBezTo>
                    <a:pt x="2602" y="6086"/>
                    <a:pt x="9528" y="6346"/>
                    <a:pt x="15349" y="6443"/>
                  </a:cubicBezTo>
                  <a:cubicBezTo>
                    <a:pt x="17073" y="6476"/>
                    <a:pt x="18699" y="6509"/>
                    <a:pt x="20065" y="6509"/>
                  </a:cubicBezTo>
                  <a:lnTo>
                    <a:pt x="20065" y="525"/>
                  </a:lnTo>
                  <a:cubicBezTo>
                    <a:pt x="18901" y="167"/>
                    <a:pt x="16261" y="1"/>
                    <a:pt x="13372" y="1"/>
                  </a:cubicBezTo>
                  <a:close/>
                </a:path>
              </a:pathLst>
            </a:custGeom>
            <a:solidFill>
              <a:srgbClr val="4A9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6"/>
          <p:cNvGrpSpPr/>
          <p:nvPr/>
        </p:nvGrpSpPr>
        <p:grpSpPr>
          <a:xfrm flipH="1">
            <a:off x="531589" y="4370040"/>
            <a:ext cx="605451" cy="908079"/>
            <a:chOff x="6943383" y="3730551"/>
            <a:chExt cx="1223380" cy="1547773"/>
          </a:xfrm>
        </p:grpSpPr>
        <p:sp>
          <p:nvSpPr>
            <p:cNvPr id="250" name="Google Shape;250;p6"/>
            <p:cNvSpPr/>
            <p:nvPr/>
          </p:nvSpPr>
          <p:spPr>
            <a:xfrm>
              <a:off x="6943383" y="3844268"/>
              <a:ext cx="954769" cy="1434057"/>
            </a:xfrm>
            <a:custGeom>
              <a:avLst/>
              <a:gdLst/>
              <a:ahLst/>
              <a:cxnLst/>
              <a:rect l="l" t="t" r="r" b="b"/>
              <a:pathLst>
                <a:path w="22309" h="33506" extrusionOk="0">
                  <a:moveTo>
                    <a:pt x="12809" y="1"/>
                  </a:moveTo>
                  <a:cubicBezTo>
                    <a:pt x="11937" y="1"/>
                    <a:pt x="10833" y="178"/>
                    <a:pt x="9756" y="400"/>
                  </a:cubicBezTo>
                  <a:cubicBezTo>
                    <a:pt x="8097" y="725"/>
                    <a:pt x="6569" y="1181"/>
                    <a:pt x="6146" y="1278"/>
                  </a:cubicBezTo>
                  <a:cubicBezTo>
                    <a:pt x="5236" y="1441"/>
                    <a:pt x="5236" y="9083"/>
                    <a:pt x="2667" y="16985"/>
                  </a:cubicBezTo>
                  <a:cubicBezTo>
                    <a:pt x="1691" y="20042"/>
                    <a:pt x="1008" y="23196"/>
                    <a:pt x="585" y="26383"/>
                  </a:cubicBezTo>
                  <a:cubicBezTo>
                    <a:pt x="260" y="28725"/>
                    <a:pt x="65" y="31131"/>
                    <a:pt x="0" y="33505"/>
                  </a:cubicBezTo>
                  <a:cubicBezTo>
                    <a:pt x="0" y="33505"/>
                    <a:pt x="22146" y="30838"/>
                    <a:pt x="22243" y="30383"/>
                  </a:cubicBezTo>
                  <a:cubicBezTo>
                    <a:pt x="22309" y="29960"/>
                    <a:pt x="20650" y="23229"/>
                    <a:pt x="18569" y="17343"/>
                  </a:cubicBezTo>
                  <a:cubicBezTo>
                    <a:pt x="16455" y="11457"/>
                    <a:pt x="15219" y="1994"/>
                    <a:pt x="14406" y="530"/>
                  </a:cubicBezTo>
                  <a:cubicBezTo>
                    <a:pt x="14190" y="145"/>
                    <a:pt x="13594" y="1"/>
                    <a:pt x="12809" y="1"/>
                  </a:cubicBezTo>
                  <a:close/>
                </a:path>
              </a:pathLst>
            </a:custGeom>
            <a:solidFill>
              <a:srgbClr val="3B8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6943383" y="3844268"/>
              <a:ext cx="954769" cy="1434057"/>
            </a:xfrm>
            <a:custGeom>
              <a:avLst/>
              <a:gdLst/>
              <a:ahLst/>
              <a:cxnLst/>
              <a:rect l="l" t="t" r="r" b="b"/>
              <a:pathLst>
                <a:path w="22309" h="33506" extrusionOk="0">
                  <a:moveTo>
                    <a:pt x="12797" y="1"/>
                  </a:moveTo>
                  <a:cubicBezTo>
                    <a:pt x="11921" y="1"/>
                    <a:pt x="10816" y="178"/>
                    <a:pt x="9756" y="400"/>
                  </a:cubicBezTo>
                  <a:lnTo>
                    <a:pt x="9593" y="563"/>
                  </a:lnTo>
                  <a:cubicBezTo>
                    <a:pt x="9593" y="920"/>
                    <a:pt x="15479" y="20205"/>
                    <a:pt x="9463" y="23164"/>
                  </a:cubicBezTo>
                  <a:cubicBezTo>
                    <a:pt x="6439" y="24627"/>
                    <a:pt x="3154" y="25440"/>
                    <a:pt x="585" y="26383"/>
                  </a:cubicBezTo>
                  <a:cubicBezTo>
                    <a:pt x="260" y="28725"/>
                    <a:pt x="65" y="31131"/>
                    <a:pt x="0" y="33505"/>
                  </a:cubicBezTo>
                  <a:cubicBezTo>
                    <a:pt x="0" y="33505"/>
                    <a:pt x="22146" y="30838"/>
                    <a:pt x="22243" y="30383"/>
                  </a:cubicBezTo>
                  <a:cubicBezTo>
                    <a:pt x="22309" y="29960"/>
                    <a:pt x="20650" y="23229"/>
                    <a:pt x="18536" y="17343"/>
                  </a:cubicBezTo>
                  <a:cubicBezTo>
                    <a:pt x="16455" y="11457"/>
                    <a:pt x="15219" y="1994"/>
                    <a:pt x="14406" y="530"/>
                  </a:cubicBezTo>
                  <a:cubicBezTo>
                    <a:pt x="14190" y="145"/>
                    <a:pt x="13587" y="1"/>
                    <a:pt x="12797" y="1"/>
                  </a:cubicBezTo>
                  <a:close/>
                </a:path>
              </a:pathLst>
            </a:custGeom>
            <a:solidFill>
              <a:srgbClr val="3B8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7477809" y="3735045"/>
              <a:ext cx="688954" cy="1422244"/>
            </a:xfrm>
            <a:custGeom>
              <a:avLst/>
              <a:gdLst/>
              <a:ahLst/>
              <a:cxnLst/>
              <a:rect l="l" t="t" r="r" b="b"/>
              <a:pathLst>
                <a:path w="16098" h="33230" extrusionOk="0">
                  <a:moveTo>
                    <a:pt x="4235" y="0"/>
                  </a:moveTo>
                  <a:cubicBezTo>
                    <a:pt x="2363" y="0"/>
                    <a:pt x="1" y="3375"/>
                    <a:pt x="1" y="3375"/>
                  </a:cubicBezTo>
                  <a:lnTo>
                    <a:pt x="8911" y="33033"/>
                  </a:lnTo>
                  <a:cubicBezTo>
                    <a:pt x="8911" y="33033"/>
                    <a:pt x="11063" y="33229"/>
                    <a:pt x="12917" y="33229"/>
                  </a:cubicBezTo>
                  <a:cubicBezTo>
                    <a:pt x="14171" y="33229"/>
                    <a:pt x="15289" y="33139"/>
                    <a:pt x="15512" y="32838"/>
                  </a:cubicBezTo>
                  <a:cubicBezTo>
                    <a:pt x="16098" y="32122"/>
                    <a:pt x="9659" y="12448"/>
                    <a:pt x="9009" y="8676"/>
                  </a:cubicBezTo>
                  <a:cubicBezTo>
                    <a:pt x="8358" y="4936"/>
                    <a:pt x="6830" y="1164"/>
                    <a:pt x="4879" y="155"/>
                  </a:cubicBezTo>
                  <a:cubicBezTo>
                    <a:pt x="4674" y="48"/>
                    <a:pt x="4458" y="0"/>
                    <a:pt x="4235" y="0"/>
                  </a:cubicBezTo>
                  <a:close/>
                </a:path>
              </a:pathLst>
            </a:custGeom>
            <a:solidFill>
              <a:srgbClr val="216A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7206423" y="3730551"/>
              <a:ext cx="460715" cy="211603"/>
            </a:xfrm>
            <a:custGeom>
              <a:avLst/>
              <a:gdLst/>
              <a:ahLst/>
              <a:cxnLst/>
              <a:rect l="l" t="t" r="r" b="b"/>
              <a:pathLst>
                <a:path w="10765" h="4944" extrusionOk="0">
                  <a:moveTo>
                    <a:pt x="9844" y="1"/>
                  </a:moveTo>
                  <a:cubicBezTo>
                    <a:pt x="8257" y="1"/>
                    <a:pt x="4534" y="692"/>
                    <a:pt x="3220" y="976"/>
                  </a:cubicBezTo>
                  <a:cubicBezTo>
                    <a:pt x="1561" y="1366"/>
                    <a:pt x="0" y="3935"/>
                    <a:pt x="0" y="3935"/>
                  </a:cubicBezTo>
                  <a:lnTo>
                    <a:pt x="6927" y="4943"/>
                  </a:lnTo>
                  <a:cubicBezTo>
                    <a:pt x="6927" y="4943"/>
                    <a:pt x="10764" y="748"/>
                    <a:pt x="10569" y="163"/>
                  </a:cubicBezTo>
                  <a:cubicBezTo>
                    <a:pt x="10529" y="48"/>
                    <a:pt x="10260" y="1"/>
                    <a:pt x="9844" y="1"/>
                  </a:cubicBezTo>
                  <a:close/>
                </a:path>
              </a:pathLst>
            </a:custGeom>
            <a:solidFill>
              <a:srgbClr val="4A9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6"/>
          <p:cNvGrpSpPr/>
          <p:nvPr/>
        </p:nvGrpSpPr>
        <p:grpSpPr>
          <a:xfrm rot="-10207227">
            <a:off x="8727022" y="1348682"/>
            <a:ext cx="334419" cy="133017"/>
            <a:chOff x="4881050" y="4329375"/>
            <a:chExt cx="334375" cy="133000"/>
          </a:xfrm>
        </p:grpSpPr>
        <p:sp>
          <p:nvSpPr>
            <p:cNvPr id="255" name="Google Shape;255;p6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6"/>
          <p:cNvGrpSpPr/>
          <p:nvPr/>
        </p:nvGrpSpPr>
        <p:grpSpPr>
          <a:xfrm rot="10474145">
            <a:off x="208198" y="1953322"/>
            <a:ext cx="550075" cy="218796"/>
            <a:chOff x="4881050" y="4329375"/>
            <a:chExt cx="334375" cy="133000"/>
          </a:xfrm>
        </p:grpSpPr>
        <p:sp>
          <p:nvSpPr>
            <p:cNvPr id="258" name="Google Shape;258;p6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6"/>
          <p:cNvGrpSpPr/>
          <p:nvPr/>
        </p:nvGrpSpPr>
        <p:grpSpPr>
          <a:xfrm rot="-10418336">
            <a:off x="7991921" y="2981229"/>
            <a:ext cx="334394" cy="133008"/>
            <a:chOff x="4881050" y="4329375"/>
            <a:chExt cx="334375" cy="133000"/>
          </a:xfrm>
        </p:grpSpPr>
        <p:sp>
          <p:nvSpPr>
            <p:cNvPr id="261" name="Google Shape;261;p6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6"/>
          <p:cNvGrpSpPr/>
          <p:nvPr/>
        </p:nvGrpSpPr>
        <p:grpSpPr>
          <a:xfrm rot="10474075">
            <a:off x="7609833" y="645195"/>
            <a:ext cx="242306" cy="96379"/>
            <a:chOff x="4881050" y="4329375"/>
            <a:chExt cx="334375" cy="133000"/>
          </a:xfrm>
        </p:grpSpPr>
        <p:sp>
          <p:nvSpPr>
            <p:cNvPr id="264" name="Google Shape;264;p6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6"/>
          <p:cNvGrpSpPr/>
          <p:nvPr/>
        </p:nvGrpSpPr>
        <p:grpSpPr>
          <a:xfrm rot="-7859643">
            <a:off x="7964536" y="1418616"/>
            <a:ext cx="334385" cy="133004"/>
            <a:chOff x="4881050" y="4329375"/>
            <a:chExt cx="334375" cy="133000"/>
          </a:xfrm>
        </p:grpSpPr>
        <p:sp>
          <p:nvSpPr>
            <p:cNvPr id="267" name="Google Shape;267;p6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6"/>
          <p:cNvSpPr/>
          <p:nvPr/>
        </p:nvSpPr>
        <p:spPr>
          <a:xfrm rot="568519">
            <a:off x="6908762" y="4091128"/>
            <a:ext cx="498447" cy="531023"/>
          </a:xfrm>
          <a:custGeom>
            <a:avLst/>
            <a:gdLst/>
            <a:ahLst/>
            <a:cxnLst/>
            <a:rect l="l" t="t" r="r" b="b"/>
            <a:pathLst>
              <a:path w="25017" h="26652" extrusionOk="0">
                <a:moveTo>
                  <a:pt x="10987" y="1"/>
                </a:moveTo>
                <a:cubicBezTo>
                  <a:pt x="10771" y="1"/>
                  <a:pt x="10554" y="12"/>
                  <a:pt x="10335" y="36"/>
                </a:cubicBezTo>
                <a:cubicBezTo>
                  <a:pt x="8815" y="188"/>
                  <a:pt x="7417" y="948"/>
                  <a:pt x="6049" y="1678"/>
                </a:cubicBezTo>
                <a:cubicBezTo>
                  <a:pt x="5107" y="2164"/>
                  <a:pt x="244" y="3988"/>
                  <a:pt x="122" y="5264"/>
                </a:cubicBezTo>
                <a:cubicBezTo>
                  <a:pt x="1" y="6571"/>
                  <a:pt x="2402" y="7088"/>
                  <a:pt x="3283" y="7605"/>
                </a:cubicBezTo>
                <a:cubicBezTo>
                  <a:pt x="7569" y="10219"/>
                  <a:pt x="7751" y="14748"/>
                  <a:pt x="8299" y="19307"/>
                </a:cubicBezTo>
                <a:cubicBezTo>
                  <a:pt x="8329" y="19702"/>
                  <a:pt x="8390" y="20067"/>
                  <a:pt x="8663" y="20340"/>
                </a:cubicBezTo>
                <a:cubicBezTo>
                  <a:pt x="8819" y="20474"/>
                  <a:pt x="9021" y="20534"/>
                  <a:pt x="9229" y="20534"/>
                </a:cubicBezTo>
                <a:cubicBezTo>
                  <a:pt x="9589" y="20534"/>
                  <a:pt x="9971" y="20355"/>
                  <a:pt x="10183" y="20067"/>
                </a:cubicBezTo>
                <a:cubicBezTo>
                  <a:pt x="10517" y="19611"/>
                  <a:pt x="10639" y="19003"/>
                  <a:pt x="10669" y="18425"/>
                </a:cubicBezTo>
                <a:cubicBezTo>
                  <a:pt x="10882" y="16754"/>
                  <a:pt x="11065" y="15082"/>
                  <a:pt x="11247" y="13380"/>
                </a:cubicBezTo>
                <a:cubicBezTo>
                  <a:pt x="13496" y="17027"/>
                  <a:pt x="12128" y="21769"/>
                  <a:pt x="13192" y="25933"/>
                </a:cubicBezTo>
                <a:cubicBezTo>
                  <a:pt x="13283" y="26146"/>
                  <a:pt x="13344" y="26389"/>
                  <a:pt x="13527" y="26541"/>
                </a:cubicBezTo>
                <a:cubicBezTo>
                  <a:pt x="13635" y="26618"/>
                  <a:pt x="13749" y="26652"/>
                  <a:pt x="13864" y="26652"/>
                </a:cubicBezTo>
                <a:cubicBezTo>
                  <a:pt x="14294" y="26652"/>
                  <a:pt x="14733" y="26176"/>
                  <a:pt x="14925" y="25720"/>
                </a:cubicBezTo>
                <a:cubicBezTo>
                  <a:pt x="16323" y="23046"/>
                  <a:pt x="16445" y="19945"/>
                  <a:pt x="16323" y="16906"/>
                </a:cubicBezTo>
                <a:lnTo>
                  <a:pt x="16323" y="16906"/>
                </a:lnTo>
                <a:cubicBezTo>
                  <a:pt x="16749" y="18851"/>
                  <a:pt x="17083" y="21374"/>
                  <a:pt x="17326" y="22438"/>
                </a:cubicBezTo>
                <a:cubicBezTo>
                  <a:pt x="17673" y="23751"/>
                  <a:pt x="18303" y="23873"/>
                  <a:pt x="18524" y="23873"/>
                </a:cubicBezTo>
                <a:cubicBezTo>
                  <a:pt x="18574" y="23873"/>
                  <a:pt x="18603" y="23866"/>
                  <a:pt x="18603" y="23866"/>
                </a:cubicBezTo>
                <a:cubicBezTo>
                  <a:pt x="18643" y="23872"/>
                  <a:pt x="18683" y="23875"/>
                  <a:pt x="18722" y="23875"/>
                </a:cubicBezTo>
                <a:cubicBezTo>
                  <a:pt x="19491" y="23875"/>
                  <a:pt x="19850" y="22760"/>
                  <a:pt x="19879" y="21921"/>
                </a:cubicBezTo>
                <a:cubicBezTo>
                  <a:pt x="19940" y="19945"/>
                  <a:pt x="19879" y="18030"/>
                  <a:pt x="19727" y="16055"/>
                </a:cubicBezTo>
                <a:lnTo>
                  <a:pt x="19727" y="16055"/>
                </a:lnTo>
                <a:cubicBezTo>
                  <a:pt x="20457" y="17726"/>
                  <a:pt x="20730" y="20036"/>
                  <a:pt x="21338" y="20371"/>
                </a:cubicBezTo>
                <a:cubicBezTo>
                  <a:pt x="21515" y="20473"/>
                  <a:pt x="21681" y="20512"/>
                  <a:pt x="21833" y="20512"/>
                </a:cubicBezTo>
                <a:cubicBezTo>
                  <a:pt x="22358" y="20512"/>
                  <a:pt x="22706" y="20036"/>
                  <a:pt x="22706" y="20036"/>
                </a:cubicBezTo>
                <a:cubicBezTo>
                  <a:pt x="23709" y="17635"/>
                  <a:pt x="22736" y="15021"/>
                  <a:pt x="21490" y="12650"/>
                </a:cubicBezTo>
                <a:lnTo>
                  <a:pt x="21490" y="12650"/>
                </a:lnTo>
                <a:cubicBezTo>
                  <a:pt x="22250" y="13319"/>
                  <a:pt x="22888" y="14292"/>
                  <a:pt x="23344" y="14626"/>
                </a:cubicBezTo>
                <a:cubicBezTo>
                  <a:pt x="23508" y="14741"/>
                  <a:pt x="23665" y="14782"/>
                  <a:pt x="23807" y="14782"/>
                </a:cubicBezTo>
                <a:cubicBezTo>
                  <a:pt x="24193" y="14782"/>
                  <a:pt x="24469" y="14474"/>
                  <a:pt x="24469" y="14474"/>
                </a:cubicBezTo>
                <a:cubicBezTo>
                  <a:pt x="25016" y="13471"/>
                  <a:pt x="24469" y="12316"/>
                  <a:pt x="23952" y="11374"/>
                </a:cubicBezTo>
                <a:cubicBezTo>
                  <a:pt x="22433" y="8669"/>
                  <a:pt x="20518" y="6206"/>
                  <a:pt x="18390" y="3988"/>
                </a:cubicBezTo>
                <a:cubicBezTo>
                  <a:pt x="16385" y="1955"/>
                  <a:pt x="13804" y="1"/>
                  <a:pt x="109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6"/>
          <p:cNvGrpSpPr/>
          <p:nvPr/>
        </p:nvGrpSpPr>
        <p:grpSpPr>
          <a:xfrm>
            <a:off x="2597375" y="4676775"/>
            <a:ext cx="928450" cy="327625"/>
            <a:chOff x="3764875" y="4460075"/>
            <a:chExt cx="928450" cy="327625"/>
          </a:xfrm>
        </p:grpSpPr>
        <p:sp>
          <p:nvSpPr>
            <p:cNvPr id="271" name="Google Shape;271;p6"/>
            <p:cNvSpPr/>
            <p:nvPr/>
          </p:nvSpPr>
          <p:spPr>
            <a:xfrm>
              <a:off x="4486800" y="4672825"/>
              <a:ext cx="206525" cy="114875"/>
            </a:xfrm>
            <a:custGeom>
              <a:avLst/>
              <a:gdLst/>
              <a:ahLst/>
              <a:cxnLst/>
              <a:rect l="l" t="t" r="r" b="b"/>
              <a:pathLst>
                <a:path w="8261" h="4595" extrusionOk="0">
                  <a:moveTo>
                    <a:pt x="2490" y="0"/>
                  </a:moveTo>
                  <a:cubicBezTo>
                    <a:pt x="1204" y="0"/>
                    <a:pt x="261" y="198"/>
                    <a:pt x="261" y="198"/>
                  </a:cubicBezTo>
                  <a:lnTo>
                    <a:pt x="98" y="946"/>
                  </a:lnTo>
                  <a:lnTo>
                    <a:pt x="1" y="1304"/>
                  </a:lnTo>
                  <a:cubicBezTo>
                    <a:pt x="1" y="1304"/>
                    <a:pt x="2700" y="3450"/>
                    <a:pt x="5334" y="4426"/>
                  </a:cubicBezTo>
                  <a:cubicBezTo>
                    <a:pt x="5655" y="4542"/>
                    <a:pt x="5957" y="4594"/>
                    <a:pt x="6234" y="4594"/>
                  </a:cubicBezTo>
                  <a:cubicBezTo>
                    <a:pt x="6965" y="4594"/>
                    <a:pt x="7522" y="4229"/>
                    <a:pt x="7805" y="3710"/>
                  </a:cubicBezTo>
                  <a:cubicBezTo>
                    <a:pt x="8261" y="2800"/>
                    <a:pt x="7903" y="1402"/>
                    <a:pt x="6179" y="686"/>
                  </a:cubicBezTo>
                  <a:cubicBezTo>
                    <a:pt x="4949" y="146"/>
                    <a:pt x="3593" y="0"/>
                    <a:pt x="2490" y="0"/>
                  </a:cubicBezTo>
                  <a:close/>
                </a:path>
              </a:pathLst>
            </a:custGeom>
            <a:solidFill>
              <a:srgbClr val="F8F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3764875" y="4460075"/>
              <a:ext cx="738200" cy="238050"/>
            </a:xfrm>
            <a:custGeom>
              <a:avLst/>
              <a:gdLst/>
              <a:ahLst/>
              <a:cxnLst/>
              <a:rect l="l" t="t" r="r" b="b"/>
              <a:pathLst>
                <a:path w="29528" h="9522" extrusionOk="0">
                  <a:moveTo>
                    <a:pt x="790" y="1"/>
                  </a:moveTo>
                  <a:cubicBezTo>
                    <a:pt x="493" y="1"/>
                    <a:pt x="211" y="190"/>
                    <a:pt x="130" y="513"/>
                  </a:cubicBezTo>
                  <a:lnTo>
                    <a:pt x="98" y="578"/>
                  </a:lnTo>
                  <a:cubicBezTo>
                    <a:pt x="0" y="936"/>
                    <a:pt x="195" y="1326"/>
                    <a:pt x="586" y="1456"/>
                  </a:cubicBezTo>
                  <a:lnTo>
                    <a:pt x="1203" y="1652"/>
                  </a:lnTo>
                  <a:cubicBezTo>
                    <a:pt x="1443" y="1455"/>
                    <a:pt x="1815" y="1273"/>
                    <a:pt x="2427" y="1273"/>
                  </a:cubicBezTo>
                  <a:cubicBezTo>
                    <a:pt x="2727" y="1273"/>
                    <a:pt x="3085" y="1317"/>
                    <a:pt x="3512" y="1424"/>
                  </a:cubicBezTo>
                  <a:cubicBezTo>
                    <a:pt x="5594" y="1879"/>
                    <a:pt x="25431" y="8253"/>
                    <a:pt x="29365" y="9521"/>
                  </a:cubicBezTo>
                  <a:cubicBezTo>
                    <a:pt x="29398" y="9489"/>
                    <a:pt x="29398" y="9424"/>
                    <a:pt x="29398" y="9391"/>
                  </a:cubicBezTo>
                  <a:cubicBezTo>
                    <a:pt x="29528" y="9034"/>
                    <a:pt x="29333" y="8643"/>
                    <a:pt x="28943" y="8513"/>
                  </a:cubicBezTo>
                  <a:cubicBezTo>
                    <a:pt x="24975" y="7310"/>
                    <a:pt x="4911" y="1164"/>
                    <a:pt x="976" y="26"/>
                  </a:cubicBezTo>
                  <a:cubicBezTo>
                    <a:pt x="914" y="9"/>
                    <a:pt x="852" y="1"/>
                    <a:pt x="790" y="1"/>
                  </a:cubicBezTo>
                  <a:close/>
                </a:path>
              </a:pathLst>
            </a:custGeom>
            <a:solidFill>
              <a:srgbClr val="307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6"/>
          <p:cNvGrpSpPr/>
          <p:nvPr/>
        </p:nvGrpSpPr>
        <p:grpSpPr>
          <a:xfrm flipH="1">
            <a:off x="8146189" y="3506780"/>
            <a:ext cx="186469" cy="477682"/>
            <a:chOff x="2185170" y="5090718"/>
            <a:chExt cx="282700" cy="724200"/>
          </a:xfrm>
        </p:grpSpPr>
        <p:sp>
          <p:nvSpPr>
            <p:cNvPr id="274" name="Google Shape;274;p6"/>
            <p:cNvSpPr/>
            <p:nvPr/>
          </p:nvSpPr>
          <p:spPr>
            <a:xfrm>
              <a:off x="2243695" y="5590718"/>
              <a:ext cx="224175" cy="224200"/>
            </a:xfrm>
            <a:custGeom>
              <a:avLst/>
              <a:gdLst/>
              <a:ahLst/>
              <a:cxnLst/>
              <a:rect l="l" t="t" r="r" b="b"/>
              <a:pathLst>
                <a:path w="8967" h="8968" extrusionOk="0">
                  <a:moveTo>
                    <a:pt x="4468" y="1"/>
                  </a:moveTo>
                  <a:cubicBezTo>
                    <a:pt x="2006" y="1"/>
                    <a:pt x="0" y="2007"/>
                    <a:pt x="0" y="4499"/>
                  </a:cubicBezTo>
                  <a:cubicBezTo>
                    <a:pt x="0" y="6961"/>
                    <a:pt x="2006" y="8967"/>
                    <a:pt x="4468" y="8967"/>
                  </a:cubicBezTo>
                  <a:cubicBezTo>
                    <a:pt x="6961" y="8967"/>
                    <a:pt x="8967" y="6961"/>
                    <a:pt x="8967" y="4499"/>
                  </a:cubicBezTo>
                  <a:cubicBezTo>
                    <a:pt x="8967" y="2007"/>
                    <a:pt x="6961" y="1"/>
                    <a:pt x="4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185170" y="5398918"/>
              <a:ext cx="158100" cy="146550"/>
            </a:xfrm>
            <a:custGeom>
              <a:avLst/>
              <a:gdLst/>
              <a:ahLst/>
              <a:cxnLst/>
              <a:rect l="l" t="t" r="r" b="b"/>
              <a:pathLst>
                <a:path w="6324" h="5862" extrusionOk="0">
                  <a:moveTo>
                    <a:pt x="3143" y="0"/>
                  </a:moveTo>
                  <a:cubicBezTo>
                    <a:pt x="2979" y="0"/>
                    <a:pt x="2812" y="14"/>
                    <a:pt x="2645" y="43"/>
                  </a:cubicBezTo>
                  <a:cubicBezTo>
                    <a:pt x="1034" y="317"/>
                    <a:pt x="1" y="1837"/>
                    <a:pt x="274" y="3448"/>
                  </a:cubicBezTo>
                  <a:cubicBezTo>
                    <a:pt x="519" y="4861"/>
                    <a:pt x="1760" y="5861"/>
                    <a:pt x="3150" y="5861"/>
                  </a:cubicBezTo>
                  <a:cubicBezTo>
                    <a:pt x="3315" y="5861"/>
                    <a:pt x="3481" y="5847"/>
                    <a:pt x="3648" y="5819"/>
                  </a:cubicBezTo>
                  <a:cubicBezTo>
                    <a:pt x="5259" y="5515"/>
                    <a:pt x="6323" y="4025"/>
                    <a:pt x="6019" y="2414"/>
                  </a:cubicBezTo>
                  <a:cubicBezTo>
                    <a:pt x="5774" y="1001"/>
                    <a:pt x="4533" y="0"/>
                    <a:pt x="3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2235320" y="5090718"/>
              <a:ext cx="66150" cy="66125"/>
            </a:xfrm>
            <a:custGeom>
              <a:avLst/>
              <a:gdLst/>
              <a:ahLst/>
              <a:cxnLst/>
              <a:rect l="l" t="t" r="r" b="b"/>
              <a:pathLst>
                <a:path w="2646" h="2645" extrusionOk="0">
                  <a:moveTo>
                    <a:pt x="1308" y="0"/>
                  </a:moveTo>
                  <a:cubicBezTo>
                    <a:pt x="578" y="0"/>
                    <a:pt x="1" y="578"/>
                    <a:pt x="1" y="1307"/>
                  </a:cubicBezTo>
                  <a:cubicBezTo>
                    <a:pt x="1" y="2037"/>
                    <a:pt x="578" y="2645"/>
                    <a:pt x="1308" y="2645"/>
                  </a:cubicBezTo>
                  <a:cubicBezTo>
                    <a:pt x="2037" y="2645"/>
                    <a:pt x="2645" y="2037"/>
                    <a:pt x="2645" y="1307"/>
                  </a:cubicBezTo>
                  <a:cubicBezTo>
                    <a:pt x="2645" y="578"/>
                    <a:pt x="2037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2341720" y="5277643"/>
              <a:ext cx="110200" cy="110225"/>
            </a:xfrm>
            <a:custGeom>
              <a:avLst/>
              <a:gdLst/>
              <a:ahLst/>
              <a:cxnLst/>
              <a:rect l="l" t="t" r="r" b="b"/>
              <a:pathLst>
                <a:path w="4408" h="4409" extrusionOk="0">
                  <a:moveTo>
                    <a:pt x="2189" y="1"/>
                  </a:moveTo>
                  <a:cubicBezTo>
                    <a:pt x="973" y="1"/>
                    <a:pt x="0" y="973"/>
                    <a:pt x="0" y="2189"/>
                  </a:cubicBezTo>
                  <a:cubicBezTo>
                    <a:pt x="0" y="3405"/>
                    <a:pt x="973" y="4408"/>
                    <a:pt x="2189" y="4408"/>
                  </a:cubicBezTo>
                  <a:cubicBezTo>
                    <a:pt x="3405" y="4408"/>
                    <a:pt x="4408" y="3405"/>
                    <a:pt x="4408" y="2189"/>
                  </a:cubicBezTo>
                  <a:cubicBezTo>
                    <a:pt x="4408" y="973"/>
                    <a:pt x="3405" y="1"/>
                    <a:pt x="2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6"/>
          <p:cNvSpPr/>
          <p:nvPr/>
        </p:nvSpPr>
        <p:spPr>
          <a:xfrm rot="3269113">
            <a:off x="89700" y="3989288"/>
            <a:ext cx="400396" cy="426565"/>
          </a:xfrm>
          <a:custGeom>
            <a:avLst/>
            <a:gdLst/>
            <a:ahLst/>
            <a:cxnLst/>
            <a:rect l="l" t="t" r="r" b="b"/>
            <a:pathLst>
              <a:path w="25017" h="26652" extrusionOk="0">
                <a:moveTo>
                  <a:pt x="10987" y="1"/>
                </a:moveTo>
                <a:cubicBezTo>
                  <a:pt x="10771" y="1"/>
                  <a:pt x="10554" y="12"/>
                  <a:pt x="10335" y="36"/>
                </a:cubicBezTo>
                <a:cubicBezTo>
                  <a:pt x="8815" y="188"/>
                  <a:pt x="7417" y="948"/>
                  <a:pt x="6049" y="1678"/>
                </a:cubicBezTo>
                <a:cubicBezTo>
                  <a:pt x="5107" y="2164"/>
                  <a:pt x="244" y="3988"/>
                  <a:pt x="122" y="5264"/>
                </a:cubicBezTo>
                <a:cubicBezTo>
                  <a:pt x="1" y="6571"/>
                  <a:pt x="2402" y="7088"/>
                  <a:pt x="3283" y="7605"/>
                </a:cubicBezTo>
                <a:cubicBezTo>
                  <a:pt x="7569" y="10219"/>
                  <a:pt x="7751" y="14748"/>
                  <a:pt x="8299" y="19307"/>
                </a:cubicBezTo>
                <a:cubicBezTo>
                  <a:pt x="8329" y="19702"/>
                  <a:pt x="8390" y="20067"/>
                  <a:pt x="8663" y="20340"/>
                </a:cubicBezTo>
                <a:cubicBezTo>
                  <a:pt x="8819" y="20474"/>
                  <a:pt x="9021" y="20534"/>
                  <a:pt x="9229" y="20534"/>
                </a:cubicBezTo>
                <a:cubicBezTo>
                  <a:pt x="9589" y="20534"/>
                  <a:pt x="9971" y="20355"/>
                  <a:pt x="10183" y="20067"/>
                </a:cubicBezTo>
                <a:cubicBezTo>
                  <a:pt x="10517" y="19611"/>
                  <a:pt x="10639" y="19003"/>
                  <a:pt x="10669" y="18425"/>
                </a:cubicBezTo>
                <a:cubicBezTo>
                  <a:pt x="10882" y="16754"/>
                  <a:pt x="11065" y="15082"/>
                  <a:pt x="11247" y="13380"/>
                </a:cubicBezTo>
                <a:cubicBezTo>
                  <a:pt x="13496" y="17027"/>
                  <a:pt x="12128" y="21769"/>
                  <a:pt x="13192" y="25933"/>
                </a:cubicBezTo>
                <a:cubicBezTo>
                  <a:pt x="13283" y="26146"/>
                  <a:pt x="13344" y="26389"/>
                  <a:pt x="13527" y="26541"/>
                </a:cubicBezTo>
                <a:cubicBezTo>
                  <a:pt x="13635" y="26618"/>
                  <a:pt x="13749" y="26652"/>
                  <a:pt x="13864" y="26652"/>
                </a:cubicBezTo>
                <a:cubicBezTo>
                  <a:pt x="14294" y="26652"/>
                  <a:pt x="14733" y="26176"/>
                  <a:pt x="14925" y="25720"/>
                </a:cubicBezTo>
                <a:cubicBezTo>
                  <a:pt x="16323" y="23046"/>
                  <a:pt x="16445" y="19945"/>
                  <a:pt x="16323" y="16906"/>
                </a:cubicBezTo>
                <a:lnTo>
                  <a:pt x="16323" y="16906"/>
                </a:lnTo>
                <a:cubicBezTo>
                  <a:pt x="16749" y="18851"/>
                  <a:pt x="17083" y="21374"/>
                  <a:pt x="17326" y="22438"/>
                </a:cubicBezTo>
                <a:cubicBezTo>
                  <a:pt x="17673" y="23751"/>
                  <a:pt x="18303" y="23873"/>
                  <a:pt x="18524" y="23873"/>
                </a:cubicBezTo>
                <a:cubicBezTo>
                  <a:pt x="18574" y="23873"/>
                  <a:pt x="18603" y="23866"/>
                  <a:pt x="18603" y="23866"/>
                </a:cubicBezTo>
                <a:cubicBezTo>
                  <a:pt x="18643" y="23872"/>
                  <a:pt x="18683" y="23875"/>
                  <a:pt x="18722" y="23875"/>
                </a:cubicBezTo>
                <a:cubicBezTo>
                  <a:pt x="19491" y="23875"/>
                  <a:pt x="19850" y="22760"/>
                  <a:pt x="19879" y="21921"/>
                </a:cubicBezTo>
                <a:cubicBezTo>
                  <a:pt x="19940" y="19945"/>
                  <a:pt x="19879" y="18030"/>
                  <a:pt x="19727" y="16055"/>
                </a:cubicBezTo>
                <a:lnTo>
                  <a:pt x="19727" y="16055"/>
                </a:lnTo>
                <a:cubicBezTo>
                  <a:pt x="20457" y="17726"/>
                  <a:pt x="20730" y="20036"/>
                  <a:pt x="21338" y="20371"/>
                </a:cubicBezTo>
                <a:cubicBezTo>
                  <a:pt x="21515" y="20473"/>
                  <a:pt x="21681" y="20512"/>
                  <a:pt x="21833" y="20512"/>
                </a:cubicBezTo>
                <a:cubicBezTo>
                  <a:pt x="22358" y="20512"/>
                  <a:pt x="22706" y="20036"/>
                  <a:pt x="22706" y="20036"/>
                </a:cubicBezTo>
                <a:cubicBezTo>
                  <a:pt x="23709" y="17635"/>
                  <a:pt x="22736" y="15021"/>
                  <a:pt x="21490" y="12650"/>
                </a:cubicBezTo>
                <a:lnTo>
                  <a:pt x="21490" y="12650"/>
                </a:lnTo>
                <a:cubicBezTo>
                  <a:pt x="22250" y="13319"/>
                  <a:pt x="22888" y="14292"/>
                  <a:pt x="23344" y="14626"/>
                </a:cubicBezTo>
                <a:cubicBezTo>
                  <a:pt x="23508" y="14741"/>
                  <a:pt x="23665" y="14782"/>
                  <a:pt x="23807" y="14782"/>
                </a:cubicBezTo>
                <a:cubicBezTo>
                  <a:pt x="24193" y="14782"/>
                  <a:pt x="24469" y="14474"/>
                  <a:pt x="24469" y="14474"/>
                </a:cubicBezTo>
                <a:cubicBezTo>
                  <a:pt x="25016" y="13471"/>
                  <a:pt x="24469" y="12316"/>
                  <a:pt x="23952" y="11374"/>
                </a:cubicBezTo>
                <a:cubicBezTo>
                  <a:pt x="22433" y="8669"/>
                  <a:pt x="20518" y="6206"/>
                  <a:pt x="18390" y="3988"/>
                </a:cubicBezTo>
                <a:cubicBezTo>
                  <a:pt x="16385" y="1955"/>
                  <a:pt x="13804" y="1"/>
                  <a:pt x="109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7"/>
          <p:cNvSpPr/>
          <p:nvPr/>
        </p:nvSpPr>
        <p:spPr>
          <a:xfrm rot="-5400000">
            <a:off x="4543957" y="549921"/>
            <a:ext cx="5150301" cy="4049757"/>
          </a:xfrm>
          <a:custGeom>
            <a:avLst/>
            <a:gdLst/>
            <a:ahLst/>
            <a:cxnLst/>
            <a:rect l="l" t="t" r="r" b="b"/>
            <a:pathLst>
              <a:path w="284547" h="120153" extrusionOk="0">
                <a:moveTo>
                  <a:pt x="111336" y="0"/>
                </a:moveTo>
                <a:cubicBezTo>
                  <a:pt x="102751" y="0"/>
                  <a:pt x="92515" y="4174"/>
                  <a:pt x="74763" y="9781"/>
                </a:cubicBezTo>
                <a:cubicBezTo>
                  <a:pt x="66304" y="12449"/>
                  <a:pt x="60011" y="13495"/>
                  <a:pt x="54863" y="13495"/>
                </a:cubicBezTo>
                <a:cubicBezTo>
                  <a:pt x="43069" y="13495"/>
                  <a:pt x="37289" y="8002"/>
                  <a:pt x="25268" y="3927"/>
                </a:cubicBezTo>
                <a:cubicBezTo>
                  <a:pt x="21830" y="2765"/>
                  <a:pt x="18636" y="2300"/>
                  <a:pt x="15724" y="2300"/>
                </a:cubicBezTo>
                <a:cubicBezTo>
                  <a:pt x="8612" y="2300"/>
                  <a:pt x="3184" y="5075"/>
                  <a:pt x="0" y="7244"/>
                </a:cubicBezTo>
                <a:lnTo>
                  <a:pt x="0" y="120152"/>
                </a:lnTo>
                <a:lnTo>
                  <a:pt x="284547" y="120152"/>
                </a:lnTo>
                <a:lnTo>
                  <a:pt x="284547" y="5065"/>
                </a:lnTo>
                <a:cubicBezTo>
                  <a:pt x="280697" y="4027"/>
                  <a:pt x="276743" y="3586"/>
                  <a:pt x="272746" y="3586"/>
                </a:cubicBezTo>
                <a:cubicBezTo>
                  <a:pt x="250069" y="3586"/>
                  <a:pt x="225989" y="17789"/>
                  <a:pt x="211669" y="17789"/>
                </a:cubicBezTo>
                <a:cubicBezTo>
                  <a:pt x="208275" y="17789"/>
                  <a:pt x="205429" y="16991"/>
                  <a:pt x="203280" y="15016"/>
                </a:cubicBezTo>
                <a:cubicBezTo>
                  <a:pt x="194241" y="6805"/>
                  <a:pt x="184035" y="2386"/>
                  <a:pt x="174059" y="2386"/>
                </a:cubicBezTo>
                <a:cubicBezTo>
                  <a:pt x="169140" y="2386"/>
                  <a:pt x="164278" y="3460"/>
                  <a:pt x="159639" y="5683"/>
                </a:cubicBezTo>
                <a:cubicBezTo>
                  <a:pt x="152689" y="9014"/>
                  <a:pt x="147529" y="10903"/>
                  <a:pt x="142459" y="10903"/>
                </a:cubicBezTo>
                <a:cubicBezTo>
                  <a:pt x="137282" y="10903"/>
                  <a:pt x="132198" y="8932"/>
                  <a:pt x="125396" y="4512"/>
                </a:cubicBezTo>
                <a:cubicBezTo>
                  <a:pt x="120529" y="1338"/>
                  <a:pt x="116197" y="0"/>
                  <a:pt x="1113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4090F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7"/>
          <p:cNvSpPr txBox="1">
            <a:spLocks noGrp="1"/>
          </p:cNvSpPr>
          <p:nvPr>
            <p:ph type="title"/>
          </p:nvPr>
        </p:nvSpPr>
        <p:spPr>
          <a:xfrm>
            <a:off x="690400" y="1150075"/>
            <a:ext cx="366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7"/>
          <p:cNvSpPr txBox="1">
            <a:spLocks noGrp="1"/>
          </p:cNvSpPr>
          <p:nvPr>
            <p:ph type="body" idx="1"/>
          </p:nvPr>
        </p:nvSpPr>
        <p:spPr>
          <a:xfrm>
            <a:off x="690400" y="2644175"/>
            <a:ext cx="36687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lt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5281950" y="4600650"/>
            <a:ext cx="4504379" cy="890083"/>
          </a:xfrm>
          <a:custGeom>
            <a:avLst/>
            <a:gdLst/>
            <a:ahLst/>
            <a:cxnLst/>
            <a:rect l="l" t="t" r="r" b="b"/>
            <a:pathLst>
              <a:path w="284547" h="27364" extrusionOk="0">
                <a:moveTo>
                  <a:pt x="142355" y="1"/>
                </a:moveTo>
                <a:cubicBezTo>
                  <a:pt x="130337" y="1"/>
                  <a:pt x="118852" y="3508"/>
                  <a:pt x="110502" y="6486"/>
                </a:cubicBezTo>
                <a:cubicBezTo>
                  <a:pt x="108908" y="7071"/>
                  <a:pt x="107445" y="7591"/>
                  <a:pt x="106112" y="8112"/>
                </a:cubicBezTo>
                <a:cubicBezTo>
                  <a:pt x="104941" y="8535"/>
                  <a:pt x="103900" y="8925"/>
                  <a:pt x="102957" y="9250"/>
                </a:cubicBezTo>
                <a:lnTo>
                  <a:pt x="102404" y="9478"/>
                </a:lnTo>
                <a:lnTo>
                  <a:pt x="102274" y="9510"/>
                </a:lnTo>
                <a:lnTo>
                  <a:pt x="102242" y="9510"/>
                </a:lnTo>
                <a:cubicBezTo>
                  <a:pt x="102112" y="9543"/>
                  <a:pt x="101949" y="9575"/>
                  <a:pt x="101819" y="9640"/>
                </a:cubicBezTo>
                <a:lnTo>
                  <a:pt x="101591" y="9705"/>
                </a:lnTo>
                <a:cubicBezTo>
                  <a:pt x="101234" y="9770"/>
                  <a:pt x="100876" y="9868"/>
                  <a:pt x="100486" y="9933"/>
                </a:cubicBezTo>
                <a:cubicBezTo>
                  <a:pt x="99900" y="10030"/>
                  <a:pt x="99282" y="10095"/>
                  <a:pt x="98697" y="10128"/>
                </a:cubicBezTo>
                <a:lnTo>
                  <a:pt x="98632" y="10128"/>
                </a:lnTo>
                <a:cubicBezTo>
                  <a:pt x="98112" y="10193"/>
                  <a:pt x="97559" y="10193"/>
                  <a:pt x="96974" y="10193"/>
                </a:cubicBezTo>
                <a:lnTo>
                  <a:pt x="95803" y="10193"/>
                </a:lnTo>
                <a:cubicBezTo>
                  <a:pt x="95120" y="10193"/>
                  <a:pt x="94470" y="10161"/>
                  <a:pt x="93754" y="10128"/>
                </a:cubicBezTo>
                <a:cubicBezTo>
                  <a:pt x="85559" y="9608"/>
                  <a:pt x="74177" y="7071"/>
                  <a:pt x="62080" y="5413"/>
                </a:cubicBezTo>
                <a:cubicBezTo>
                  <a:pt x="55869" y="4502"/>
                  <a:pt x="49592" y="3982"/>
                  <a:pt x="43316" y="3884"/>
                </a:cubicBezTo>
                <a:lnTo>
                  <a:pt x="43284" y="3884"/>
                </a:lnTo>
                <a:cubicBezTo>
                  <a:pt x="41267" y="3884"/>
                  <a:pt x="39251" y="3949"/>
                  <a:pt x="37300" y="4079"/>
                </a:cubicBezTo>
                <a:cubicBezTo>
                  <a:pt x="35316" y="4209"/>
                  <a:pt x="33430" y="4437"/>
                  <a:pt x="31577" y="4730"/>
                </a:cubicBezTo>
                <a:cubicBezTo>
                  <a:pt x="28195" y="5250"/>
                  <a:pt x="24878" y="6063"/>
                  <a:pt x="21626" y="7104"/>
                </a:cubicBezTo>
                <a:lnTo>
                  <a:pt x="20682" y="7396"/>
                </a:lnTo>
                <a:cubicBezTo>
                  <a:pt x="18504" y="8144"/>
                  <a:pt x="16422" y="8957"/>
                  <a:pt x="14504" y="9803"/>
                </a:cubicBezTo>
                <a:cubicBezTo>
                  <a:pt x="12325" y="10746"/>
                  <a:pt x="10341" y="11754"/>
                  <a:pt x="8520" y="12762"/>
                </a:cubicBezTo>
                <a:cubicBezTo>
                  <a:pt x="7480" y="13347"/>
                  <a:pt x="6504" y="13900"/>
                  <a:pt x="5561" y="14453"/>
                </a:cubicBezTo>
                <a:cubicBezTo>
                  <a:pt x="3382" y="15819"/>
                  <a:pt x="1496" y="17087"/>
                  <a:pt x="0" y="18225"/>
                </a:cubicBezTo>
                <a:lnTo>
                  <a:pt x="0" y="27363"/>
                </a:lnTo>
                <a:lnTo>
                  <a:pt x="284547" y="27363"/>
                </a:lnTo>
                <a:lnTo>
                  <a:pt x="284547" y="3787"/>
                </a:lnTo>
                <a:cubicBezTo>
                  <a:pt x="281457" y="2909"/>
                  <a:pt x="278303" y="2226"/>
                  <a:pt x="275116" y="1770"/>
                </a:cubicBezTo>
                <a:cubicBezTo>
                  <a:pt x="270660" y="1085"/>
                  <a:pt x="266174" y="728"/>
                  <a:pt x="261687" y="728"/>
                </a:cubicBezTo>
                <a:cubicBezTo>
                  <a:pt x="261491" y="728"/>
                  <a:pt x="261296" y="728"/>
                  <a:pt x="261100" y="730"/>
                </a:cubicBezTo>
                <a:cubicBezTo>
                  <a:pt x="259247" y="730"/>
                  <a:pt x="257458" y="795"/>
                  <a:pt x="255637" y="892"/>
                </a:cubicBezTo>
                <a:lnTo>
                  <a:pt x="255247" y="925"/>
                </a:lnTo>
                <a:cubicBezTo>
                  <a:pt x="254856" y="925"/>
                  <a:pt x="254499" y="957"/>
                  <a:pt x="254141" y="990"/>
                </a:cubicBezTo>
                <a:cubicBezTo>
                  <a:pt x="247214" y="1510"/>
                  <a:pt x="240385" y="2714"/>
                  <a:pt x="233719" y="4567"/>
                </a:cubicBezTo>
                <a:cubicBezTo>
                  <a:pt x="230272" y="5510"/>
                  <a:pt x="226857" y="6681"/>
                  <a:pt x="223540" y="8014"/>
                </a:cubicBezTo>
                <a:cubicBezTo>
                  <a:pt x="222759" y="8339"/>
                  <a:pt x="221979" y="8632"/>
                  <a:pt x="221199" y="8892"/>
                </a:cubicBezTo>
                <a:cubicBezTo>
                  <a:pt x="215995" y="10681"/>
                  <a:pt x="210597" y="11689"/>
                  <a:pt x="205101" y="11917"/>
                </a:cubicBezTo>
                <a:cubicBezTo>
                  <a:pt x="204548" y="11949"/>
                  <a:pt x="204028" y="11982"/>
                  <a:pt x="203475" y="11982"/>
                </a:cubicBezTo>
                <a:lnTo>
                  <a:pt x="199866" y="11982"/>
                </a:lnTo>
                <a:cubicBezTo>
                  <a:pt x="199606" y="11949"/>
                  <a:pt x="199313" y="11949"/>
                  <a:pt x="199053" y="11949"/>
                </a:cubicBezTo>
                <a:lnTo>
                  <a:pt x="198142" y="11949"/>
                </a:lnTo>
                <a:cubicBezTo>
                  <a:pt x="197362" y="11949"/>
                  <a:pt x="196614" y="11884"/>
                  <a:pt x="195833" y="11819"/>
                </a:cubicBezTo>
                <a:cubicBezTo>
                  <a:pt x="188614" y="11234"/>
                  <a:pt x="181460" y="9933"/>
                  <a:pt x="174500" y="7884"/>
                </a:cubicBezTo>
                <a:cubicBezTo>
                  <a:pt x="169948" y="6583"/>
                  <a:pt x="165330" y="5022"/>
                  <a:pt x="160712" y="3234"/>
                </a:cubicBezTo>
                <a:cubicBezTo>
                  <a:pt x="154683" y="903"/>
                  <a:pt x="148450" y="1"/>
                  <a:pt x="1423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6783350" y="2008875"/>
            <a:ext cx="2059184" cy="433900"/>
          </a:xfrm>
          <a:custGeom>
            <a:avLst/>
            <a:gdLst/>
            <a:ahLst/>
            <a:cxnLst/>
            <a:rect l="l" t="t" r="r" b="b"/>
            <a:pathLst>
              <a:path w="171706" h="17356" extrusionOk="0">
                <a:moveTo>
                  <a:pt x="31482" y="1"/>
                </a:moveTo>
                <a:cubicBezTo>
                  <a:pt x="28167" y="1"/>
                  <a:pt x="24856" y="92"/>
                  <a:pt x="21551" y="273"/>
                </a:cubicBezTo>
                <a:cubicBezTo>
                  <a:pt x="19727" y="394"/>
                  <a:pt x="17934" y="546"/>
                  <a:pt x="16110" y="698"/>
                </a:cubicBezTo>
                <a:cubicBezTo>
                  <a:pt x="14317" y="881"/>
                  <a:pt x="12493" y="1094"/>
                  <a:pt x="10700" y="1306"/>
                </a:cubicBezTo>
                <a:cubicBezTo>
                  <a:pt x="7144" y="1762"/>
                  <a:pt x="3526" y="2340"/>
                  <a:pt x="1" y="3100"/>
                </a:cubicBezTo>
                <a:cubicBezTo>
                  <a:pt x="1794" y="2796"/>
                  <a:pt x="3557" y="2553"/>
                  <a:pt x="5320" y="2340"/>
                </a:cubicBezTo>
                <a:cubicBezTo>
                  <a:pt x="7113" y="2097"/>
                  <a:pt x="8937" y="1884"/>
                  <a:pt x="10700" y="1732"/>
                </a:cubicBezTo>
                <a:cubicBezTo>
                  <a:pt x="12493" y="1519"/>
                  <a:pt x="14317" y="1428"/>
                  <a:pt x="16110" y="1306"/>
                </a:cubicBezTo>
                <a:cubicBezTo>
                  <a:pt x="17934" y="1185"/>
                  <a:pt x="19727" y="1124"/>
                  <a:pt x="21551" y="1033"/>
                </a:cubicBezTo>
                <a:cubicBezTo>
                  <a:pt x="23694" y="960"/>
                  <a:pt x="25842" y="923"/>
                  <a:pt x="27992" y="923"/>
                </a:cubicBezTo>
                <a:cubicBezTo>
                  <a:pt x="33069" y="923"/>
                  <a:pt x="38153" y="1131"/>
                  <a:pt x="43193" y="1580"/>
                </a:cubicBezTo>
                <a:cubicBezTo>
                  <a:pt x="50366" y="2249"/>
                  <a:pt x="57509" y="3373"/>
                  <a:pt x="64500" y="5075"/>
                </a:cubicBezTo>
                <a:lnTo>
                  <a:pt x="67145" y="5714"/>
                </a:lnTo>
                <a:lnTo>
                  <a:pt x="68421" y="6048"/>
                </a:lnTo>
                <a:lnTo>
                  <a:pt x="69759" y="6413"/>
                </a:lnTo>
                <a:cubicBezTo>
                  <a:pt x="71491" y="6899"/>
                  <a:pt x="73254" y="7355"/>
                  <a:pt x="74987" y="7811"/>
                </a:cubicBezTo>
                <a:cubicBezTo>
                  <a:pt x="78482" y="8723"/>
                  <a:pt x="82039" y="9544"/>
                  <a:pt x="85564" y="10395"/>
                </a:cubicBezTo>
                <a:cubicBezTo>
                  <a:pt x="99698" y="13617"/>
                  <a:pt x="114045" y="16079"/>
                  <a:pt x="128574" y="16990"/>
                </a:cubicBezTo>
                <a:cubicBezTo>
                  <a:pt x="132222" y="17234"/>
                  <a:pt x="135839" y="17355"/>
                  <a:pt x="139486" y="17355"/>
                </a:cubicBezTo>
                <a:cubicBezTo>
                  <a:pt x="143134" y="17294"/>
                  <a:pt x="146781" y="17203"/>
                  <a:pt x="150368" y="16899"/>
                </a:cubicBezTo>
                <a:cubicBezTo>
                  <a:pt x="153985" y="16595"/>
                  <a:pt x="157602" y="16079"/>
                  <a:pt x="161159" y="15410"/>
                </a:cubicBezTo>
                <a:cubicBezTo>
                  <a:pt x="162040" y="15228"/>
                  <a:pt x="162952" y="15015"/>
                  <a:pt x="163833" y="14832"/>
                </a:cubicBezTo>
                <a:lnTo>
                  <a:pt x="166478" y="14194"/>
                </a:lnTo>
                <a:lnTo>
                  <a:pt x="169122" y="13434"/>
                </a:lnTo>
                <a:lnTo>
                  <a:pt x="171706" y="12553"/>
                </a:lnTo>
                <a:lnTo>
                  <a:pt x="171706" y="12553"/>
                </a:lnTo>
                <a:cubicBezTo>
                  <a:pt x="164745" y="14680"/>
                  <a:pt x="157572" y="15714"/>
                  <a:pt x="150338" y="16139"/>
                </a:cubicBezTo>
                <a:cubicBezTo>
                  <a:pt x="147666" y="16297"/>
                  <a:pt x="145011" y="16387"/>
                  <a:pt x="142348" y="16387"/>
                </a:cubicBezTo>
                <a:cubicBezTo>
                  <a:pt x="141406" y="16387"/>
                  <a:pt x="140462" y="16376"/>
                  <a:pt x="139517" y="16352"/>
                </a:cubicBezTo>
                <a:cubicBezTo>
                  <a:pt x="135900" y="16291"/>
                  <a:pt x="132283" y="16079"/>
                  <a:pt x="128696" y="15835"/>
                </a:cubicBezTo>
                <a:cubicBezTo>
                  <a:pt x="121462" y="15228"/>
                  <a:pt x="114319" y="14346"/>
                  <a:pt x="107176" y="13130"/>
                </a:cubicBezTo>
                <a:cubicBezTo>
                  <a:pt x="100033" y="11945"/>
                  <a:pt x="92920" y="10547"/>
                  <a:pt x="85899" y="8905"/>
                </a:cubicBezTo>
                <a:cubicBezTo>
                  <a:pt x="82403" y="8115"/>
                  <a:pt x="78877" y="7264"/>
                  <a:pt x="75382" y="6352"/>
                </a:cubicBezTo>
                <a:cubicBezTo>
                  <a:pt x="73619" y="5896"/>
                  <a:pt x="71886" y="5501"/>
                  <a:pt x="70123" y="4984"/>
                </a:cubicBezTo>
                <a:lnTo>
                  <a:pt x="68847" y="4650"/>
                </a:lnTo>
                <a:lnTo>
                  <a:pt x="67509" y="4315"/>
                </a:lnTo>
                <a:lnTo>
                  <a:pt x="64835" y="3677"/>
                </a:lnTo>
                <a:cubicBezTo>
                  <a:pt x="57783" y="2036"/>
                  <a:pt x="50579" y="942"/>
                  <a:pt x="43314" y="394"/>
                </a:cubicBezTo>
                <a:cubicBezTo>
                  <a:pt x="39369" y="130"/>
                  <a:pt x="35423" y="1"/>
                  <a:pt x="31482" y="1"/>
                </a:cubicBezTo>
                <a:close/>
              </a:path>
            </a:pathLst>
          </a:custGeom>
          <a:gradFill>
            <a:gsLst>
              <a:gs pos="0">
                <a:srgbClr val="87B5E3"/>
              </a:gs>
              <a:gs pos="100000">
                <a:srgbClr val="3473B3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" name="Google Shape;286;p7"/>
          <p:cNvGrpSpPr/>
          <p:nvPr/>
        </p:nvGrpSpPr>
        <p:grpSpPr>
          <a:xfrm>
            <a:off x="8432388" y="864659"/>
            <a:ext cx="711609" cy="2221572"/>
            <a:chOff x="8432388" y="864659"/>
            <a:chExt cx="711609" cy="2221572"/>
          </a:xfrm>
        </p:grpSpPr>
        <p:sp>
          <p:nvSpPr>
            <p:cNvPr id="287" name="Google Shape;287;p7"/>
            <p:cNvSpPr/>
            <p:nvPr/>
          </p:nvSpPr>
          <p:spPr>
            <a:xfrm>
              <a:off x="8584280" y="1022244"/>
              <a:ext cx="538649" cy="2063987"/>
            </a:xfrm>
            <a:custGeom>
              <a:avLst/>
              <a:gdLst/>
              <a:ahLst/>
              <a:cxnLst/>
              <a:rect l="l" t="t" r="r" b="b"/>
              <a:pathLst>
                <a:path w="12586" h="48224" extrusionOk="0">
                  <a:moveTo>
                    <a:pt x="12314" y="1"/>
                  </a:moveTo>
                  <a:cubicBezTo>
                    <a:pt x="12207" y="1"/>
                    <a:pt x="12102" y="41"/>
                    <a:pt x="12033" y="127"/>
                  </a:cubicBezTo>
                  <a:cubicBezTo>
                    <a:pt x="12000" y="160"/>
                    <a:pt x="11870" y="322"/>
                    <a:pt x="11578" y="615"/>
                  </a:cubicBezTo>
                  <a:cubicBezTo>
                    <a:pt x="11415" y="810"/>
                    <a:pt x="11155" y="1070"/>
                    <a:pt x="10895" y="1396"/>
                  </a:cubicBezTo>
                  <a:cubicBezTo>
                    <a:pt x="10537" y="1753"/>
                    <a:pt x="10147" y="2241"/>
                    <a:pt x="9724" y="2761"/>
                  </a:cubicBezTo>
                  <a:cubicBezTo>
                    <a:pt x="9464" y="3087"/>
                    <a:pt x="9204" y="3412"/>
                    <a:pt x="8911" y="3802"/>
                  </a:cubicBezTo>
                  <a:cubicBezTo>
                    <a:pt x="8488" y="4290"/>
                    <a:pt x="8066" y="4875"/>
                    <a:pt x="7643" y="5460"/>
                  </a:cubicBezTo>
                  <a:cubicBezTo>
                    <a:pt x="7350" y="5818"/>
                    <a:pt x="7090" y="6176"/>
                    <a:pt x="6830" y="6599"/>
                  </a:cubicBezTo>
                  <a:cubicBezTo>
                    <a:pt x="6440" y="7119"/>
                    <a:pt x="6082" y="7672"/>
                    <a:pt x="5692" y="8257"/>
                  </a:cubicBezTo>
                  <a:cubicBezTo>
                    <a:pt x="5464" y="8647"/>
                    <a:pt x="5204" y="9070"/>
                    <a:pt x="4944" y="9460"/>
                  </a:cubicBezTo>
                  <a:cubicBezTo>
                    <a:pt x="4488" y="10241"/>
                    <a:pt x="4033" y="11054"/>
                    <a:pt x="3610" y="11867"/>
                  </a:cubicBezTo>
                  <a:cubicBezTo>
                    <a:pt x="3448" y="12192"/>
                    <a:pt x="3253" y="12550"/>
                    <a:pt x="3090" y="12875"/>
                  </a:cubicBezTo>
                  <a:cubicBezTo>
                    <a:pt x="2700" y="13655"/>
                    <a:pt x="2342" y="14468"/>
                    <a:pt x="2017" y="15314"/>
                  </a:cubicBezTo>
                  <a:cubicBezTo>
                    <a:pt x="1854" y="15737"/>
                    <a:pt x="1659" y="16159"/>
                    <a:pt x="1529" y="16615"/>
                  </a:cubicBezTo>
                  <a:cubicBezTo>
                    <a:pt x="1236" y="17428"/>
                    <a:pt x="976" y="18241"/>
                    <a:pt x="781" y="19054"/>
                  </a:cubicBezTo>
                  <a:cubicBezTo>
                    <a:pt x="684" y="19346"/>
                    <a:pt x="619" y="19704"/>
                    <a:pt x="554" y="19932"/>
                  </a:cubicBezTo>
                  <a:cubicBezTo>
                    <a:pt x="488" y="20192"/>
                    <a:pt x="423" y="20452"/>
                    <a:pt x="391" y="20712"/>
                  </a:cubicBezTo>
                  <a:cubicBezTo>
                    <a:pt x="261" y="21460"/>
                    <a:pt x="163" y="22208"/>
                    <a:pt x="98" y="22989"/>
                  </a:cubicBezTo>
                  <a:cubicBezTo>
                    <a:pt x="66" y="23541"/>
                    <a:pt x="33" y="24094"/>
                    <a:pt x="33" y="24680"/>
                  </a:cubicBezTo>
                  <a:cubicBezTo>
                    <a:pt x="1" y="25330"/>
                    <a:pt x="33" y="25980"/>
                    <a:pt x="66" y="26663"/>
                  </a:cubicBezTo>
                  <a:cubicBezTo>
                    <a:pt x="66" y="27281"/>
                    <a:pt x="131" y="27899"/>
                    <a:pt x="163" y="28549"/>
                  </a:cubicBezTo>
                  <a:cubicBezTo>
                    <a:pt x="196" y="28875"/>
                    <a:pt x="228" y="29167"/>
                    <a:pt x="261" y="29492"/>
                  </a:cubicBezTo>
                  <a:cubicBezTo>
                    <a:pt x="326" y="30013"/>
                    <a:pt x="391" y="30566"/>
                    <a:pt x="456" y="31151"/>
                  </a:cubicBezTo>
                  <a:cubicBezTo>
                    <a:pt x="554" y="31639"/>
                    <a:pt x="619" y="32127"/>
                    <a:pt x="716" y="32647"/>
                  </a:cubicBezTo>
                  <a:cubicBezTo>
                    <a:pt x="846" y="33557"/>
                    <a:pt x="1041" y="34533"/>
                    <a:pt x="1236" y="35509"/>
                  </a:cubicBezTo>
                  <a:cubicBezTo>
                    <a:pt x="1334" y="35899"/>
                    <a:pt x="1399" y="36257"/>
                    <a:pt x="1497" y="36679"/>
                  </a:cubicBezTo>
                  <a:cubicBezTo>
                    <a:pt x="1594" y="37102"/>
                    <a:pt x="1692" y="37525"/>
                    <a:pt x="1789" y="37980"/>
                  </a:cubicBezTo>
                  <a:cubicBezTo>
                    <a:pt x="1952" y="38598"/>
                    <a:pt x="2114" y="39183"/>
                    <a:pt x="2245" y="39736"/>
                  </a:cubicBezTo>
                  <a:cubicBezTo>
                    <a:pt x="2375" y="40159"/>
                    <a:pt x="2472" y="40517"/>
                    <a:pt x="2570" y="40939"/>
                  </a:cubicBezTo>
                  <a:cubicBezTo>
                    <a:pt x="2830" y="41947"/>
                    <a:pt x="3123" y="42891"/>
                    <a:pt x="3383" y="43736"/>
                  </a:cubicBezTo>
                  <a:cubicBezTo>
                    <a:pt x="3513" y="44224"/>
                    <a:pt x="3675" y="44647"/>
                    <a:pt x="3805" y="45069"/>
                  </a:cubicBezTo>
                  <a:cubicBezTo>
                    <a:pt x="3936" y="45525"/>
                    <a:pt x="4066" y="45947"/>
                    <a:pt x="4196" y="46338"/>
                  </a:cubicBezTo>
                  <a:cubicBezTo>
                    <a:pt x="4553" y="47346"/>
                    <a:pt x="4781" y="47964"/>
                    <a:pt x="4781" y="47964"/>
                  </a:cubicBezTo>
                  <a:cubicBezTo>
                    <a:pt x="4846" y="48094"/>
                    <a:pt x="5009" y="48191"/>
                    <a:pt x="5171" y="48224"/>
                  </a:cubicBezTo>
                  <a:cubicBezTo>
                    <a:pt x="5236" y="48224"/>
                    <a:pt x="5269" y="48191"/>
                    <a:pt x="5301" y="48191"/>
                  </a:cubicBezTo>
                  <a:cubicBezTo>
                    <a:pt x="5529" y="48094"/>
                    <a:pt x="5627" y="47866"/>
                    <a:pt x="5562" y="47671"/>
                  </a:cubicBezTo>
                  <a:cubicBezTo>
                    <a:pt x="5529" y="47638"/>
                    <a:pt x="5366" y="47151"/>
                    <a:pt x="5074" y="46305"/>
                  </a:cubicBezTo>
                  <a:cubicBezTo>
                    <a:pt x="4911" y="45915"/>
                    <a:pt x="4749" y="45427"/>
                    <a:pt x="4586" y="44907"/>
                  </a:cubicBezTo>
                  <a:cubicBezTo>
                    <a:pt x="4488" y="44582"/>
                    <a:pt x="4358" y="44224"/>
                    <a:pt x="4228" y="43834"/>
                  </a:cubicBezTo>
                  <a:cubicBezTo>
                    <a:pt x="3936" y="42923"/>
                    <a:pt x="3643" y="41850"/>
                    <a:pt x="3318" y="40712"/>
                  </a:cubicBezTo>
                  <a:cubicBezTo>
                    <a:pt x="3188" y="40321"/>
                    <a:pt x="3090" y="39931"/>
                    <a:pt x="2992" y="39508"/>
                  </a:cubicBezTo>
                  <a:cubicBezTo>
                    <a:pt x="2732" y="38565"/>
                    <a:pt x="2472" y="37525"/>
                    <a:pt x="2245" y="36484"/>
                  </a:cubicBezTo>
                  <a:cubicBezTo>
                    <a:pt x="2147" y="36061"/>
                    <a:pt x="2049" y="35671"/>
                    <a:pt x="1984" y="35248"/>
                  </a:cubicBezTo>
                  <a:cubicBezTo>
                    <a:pt x="1789" y="34370"/>
                    <a:pt x="1627" y="33492"/>
                    <a:pt x="1464" y="32582"/>
                  </a:cubicBezTo>
                  <a:cubicBezTo>
                    <a:pt x="1399" y="32224"/>
                    <a:pt x="1367" y="31899"/>
                    <a:pt x="1301" y="31541"/>
                  </a:cubicBezTo>
                  <a:cubicBezTo>
                    <a:pt x="1204" y="30826"/>
                    <a:pt x="1106" y="30143"/>
                    <a:pt x="1041" y="29427"/>
                  </a:cubicBezTo>
                  <a:cubicBezTo>
                    <a:pt x="1009" y="29200"/>
                    <a:pt x="976" y="28972"/>
                    <a:pt x="976" y="28745"/>
                  </a:cubicBezTo>
                  <a:cubicBezTo>
                    <a:pt x="944" y="28452"/>
                    <a:pt x="911" y="28192"/>
                    <a:pt x="911" y="27899"/>
                  </a:cubicBezTo>
                  <a:cubicBezTo>
                    <a:pt x="814" y="26858"/>
                    <a:pt x="781" y="25818"/>
                    <a:pt x="781" y="24777"/>
                  </a:cubicBezTo>
                  <a:cubicBezTo>
                    <a:pt x="814" y="24452"/>
                    <a:pt x="814" y="24127"/>
                    <a:pt x="814" y="23769"/>
                  </a:cubicBezTo>
                  <a:cubicBezTo>
                    <a:pt x="846" y="22858"/>
                    <a:pt x="944" y="21915"/>
                    <a:pt x="1106" y="21005"/>
                  </a:cubicBezTo>
                  <a:cubicBezTo>
                    <a:pt x="1171" y="20680"/>
                    <a:pt x="1236" y="20387"/>
                    <a:pt x="1301" y="20127"/>
                  </a:cubicBezTo>
                  <a:cubicBezTo>
                    <a:pt x="1301" y="20094"/>
                    <a:pt x="1301" y="20062"/>
                    <a:pt x="1301" y="20029"/>
                  </a:cubicBezTo>
                  <a:cubicBezTo>
                    <a:pt x="1529" y="18989"/>
                    <a:pt x="1854" y="17948"/>
                    <a:pt x="2212" y="16940"/>
                  </a:cubicBezTo>
                  <a:cubicBezTo>
                    <a:pt x="2342" y="16582"/>
                    <a:pt x="2472" y="16224"/>
                    <a:pt x="2602" y="15899"/>
                  </a:cubicBezTo>
                  <a:cubicBezTo>
                    <a:pt x="2992" y="14956"/>
                    <a:pt x="3415" y="14046"/>
                    <a:pt x="3838" y="13168"/>
                  </a:cubicBezTo>
                  <a:cubicBezTo>
                    <a:pt x="4001" y="12777"/>
                    <a:pt x="4196" y="12420"/>
                    <a:pt x="4391" y="12062"/>
                  </a:cubicBezTo>
                  <a:cubicBezTo>
                    <a:pt x="4814" y="11314"/>
                    <a:pt x="5204" y="10599"/>
                    <a:pt x="5627" y="9916"/>
                  </a:cubicBezTo>
                  <a:cubicBezTo>
                    <a:pt x="5822" y="9590"/>
                    <a:pt x="5984" y="9265"/>
                    <a:pt x="6179" y="8973"/>
                  </a:cubicBezTo>
                  <a:cubicBezTo>
                    <a:pt x="6602" y="8290"/>
                    <a:pt x="7025" y="7672"/>
                    <a:pt x="7448" y="7054"/>
                  </a:cubicBezTo>
                  <a:cubicBezTo>
                    <a:pt x="7675" y="6761"/>
                    <a:pt x="7870" y="6436"/>
                    <a:pt x="8098" y="6143"/>
                  </a:cubicBezTo>
                  <a:cubicBezTo>
                    <a:pt x="8586" y="5493"/>
                    <a:pt x="9041" y="4843"/>
                    <a:pt x="9496" y="4290"/>
                  </a:cubicBezTo>
                  <a:cubicBezTo>
                    <a:pt x="9757" y="3965"/>
                    <a:pt x="9984" y="3672"/>
                    <a:pt x="10212" y="3379"/>
                  </a:cubicBezTo>
                  <a:cubicBezTo>
                    <a:pt x="10700" y="2794"/>
                    <a:pt x="11155" y="2274"/>
                    <a:pt x="11513" y="1851"/>
                  </a:cubicBezTo>
                  <a:cubicBezTo>
                    <a:pt x="11935" y="1396"/>
                    <a:pt x="12261" y="1038"/>
                    <a:pt x="12423" y="843"/>
                  </a:cubicBezTo>
                  <a:lnTo>
                    <a:pt x="12586" y="680"/>
                  </a:lnTo>
                  <a:lnTo>
                    <a:pt x="12586" y="95"/>
                  </a:lnTo>
                  <a:cubicBezTo>
                    <a:pt x="12509" y="33"/>
                    <a:pt x="12411" y="1"/>
                    <a:pt x="12314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9015005" y="864659"/>
              <a:ext cx="128992" cy="220334"/>
            </a:xfrm>
            <a:custGeom>
              <a:avLst/>
              <a:gdLst/>
              <a:ahLst/>
              <a:cxnLst/>
              <a:rect l="l" t="t" r="r" b="b"/>
              <a:pathLst>
                <a:path w="3014" h="5148" extrusionOk="0">
                  <a:moveTo>
                    <a:pt x="1444" y="1"/>
                  </a:moveTo>
                  <a:cubicBezTo>
                    <a:pt x="0" y="1"/>
                    <a:pt x="480" y="5015"/>
                    <a:pt x="896" y="5143"/>
                  </a:cubicBezTo>
                  <a:cubicBezTo>
                    <a:pt x="905" y="5146"/>
                    <a:pt x="916" y="5148"/>
                    <a:pt x="926" y="5148"/>
                  </a:cubicBezTo>
                  <a:cubicBezTo>
                    <a:pt x="1476" y="5148"/>
                    <a:pt x="3014" y="196"/>
                    <a:pt x="1514" y="4"/>
                  </a:cubicBezTo>
                  <a:cubicBezTo>
                    <a:pt x="1490" y="2"/>
                    <a:pt x="1467" y="1"/>
                    <a:pt x="1444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9056092" y="1055499"/>
              <a:ext cx="66850" cy="52944"/>
            </a:xfrm>
            <a:custGeom>
              <a:avLst/>
              <a:gdLst/>
              <a:ahLst/>
              <a:cxnLst/>
              <a:rect l="l" t="t" r="r" b="b"/>
              <a:pathLst>
                <a:path w="1562" h="1237" extrusionOk="0">
                  <a:moveTo>
                    <a:pt x="1562" y="1"/>
                  </a:moveTo>
                  <a:lnTo>
                    <a:pt x="1399" y="98"/>
                  </a:lnTo>
                  <a:cubicBezTo>
                    <a:pt x="619" y="391"/>
                    <a:pt x="1" y="749"/>
                    <a:pt x="98" y="911"/>
                  </a:cubicBezTo>
                  <a:cubicBezTo>
                    <a:pt x="98" y="976"/>
                    <a:pt x="261" y="1041"/>
                    <a:pt x="489" y="1106"/>
                  </a:cubicBezTo>
                  <a:cubicBezTo>
                    <a:pt x="846" y="1171"/>
                    <a:pt x="1204" y="1204"/>
                    <a:pt x="1562" y="1236"/>
                  </a:cubicBezTo>
                  <a:lnTo>
                    <a:pt x="1562" y="1"/>
                  </a:ln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8925941" y="970500"/>
              <a:ext cx="130575" cy="220206"/>
            </a:xfrm>
            <a:custGeom>
              <a:avLst/>
              <a:gdLst/>
              <a:ahLst/>
              <a:cxnLst/>
              <a:rect l="l" t="t" r="r" b="b"/>
              <a:pathLst>
                <a:path w="3051" h="5145" extrusionOk="0">
                  <a:moveTo>
                    <a:pt x="1457" y="1"/>
                  </a:moveTo>
                  <a:cubicBezTo>
                    <a:pt x="0" y="1"/>
                    <a:pt x="608" y="5013"/>
                    <a:pt x="1026" y="5141"/>
                  </a:cubicBezTo>
                  <a:cubicBezTo>
                    <a:pt x="1034" y="5144"/>
                    <a:pt x="1042" y="5145"/>
                    <a:pt x="1050" y="5145"/>
                  </a:cubicBezTo>
                  <a:cubicBezTo>
                    <a:pt x="1592" y="5145"/>
                    <a:pt x="3050" y="99"/>
                    <a:pt x="1513" y="3"/>
                  </a:cubicBezTo>
                  <a:cubicBezTo>
                    <a:pt x="1494" y="1"/>
                    <a:pt x="1476" y="1"/>
                    <a:pt x="1457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8974004" y="1136217"/>
              <a:ext cx="148935" cy="74857"/>
            </a:xfrm>
            <a:custGeom>
              <a:avLst/>
              <a:gdLst/>
              <a:ahLst/>
              <a:cxnLst/>
              <a:rect l="l" t="t" r="r" b="b"/>
              <a:pathLst>
                <a:path w="3480" h="1749" extrusionOk="0">
                  <a:moveTo>
                    <a:pt x="3480" y="1"/>
                  </a:moveTo>
                  <a:cubicBezTo>
                    <a:pt x="2667" y="131"/>
                    <a:pt x="1854" y="391"/>
                    <a:pt x="1106" y="716"/>
                  </a:cubicBezTo>
                  <a:cubicBezTo>
                    <a:pt x="455" y="1009"/>
                    <a:pt x="0" y="1334"/>
                    <a:pt x="65" y="1497"/>
                  </a:cubicBezTo>
                  <a:cubicBezTo>
                    <a:pt x="65" y="1529"/>
                    <a:pt x="195" y="1594"/>
                    <a:pt x="390" y="1627"/>
                  </a:cubicBezTo>
                  <a:cubicBezTo>
                    <a:pt x="894" y="1708"/>
                    <a:pt x="1407" y="1749"/>
                    <a:pt x="1923" y="1749"/>
                  </a:cubicBezTo>
                  <a:cubicBezTo>
                    <a:pt x="2439" y="1749"/>
                    <a:pt x="2959" y="1708"/>
                    <a:pt x="3480" y="1627"/>
                  </a:cubicBezTo>
                  <a:lnTo>
                    <a:pt x="3480" y="1"/>
                  </a:ln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8825579" y="1090294"/>
              <a:ext cx="130960" cy="221447"/>
            </a:xfrm>
            <a:custGeom>
              <a:avLst/>
              <a:gdLst/>
              <a:ahLst/>
              <a:cxnLst/>
              <a:rect l="l" t="t" r="r" b="b"/>
              <a:pathLst>
                <a:path w="3060" h="5174" extrusionOk="0">
                  <a:moveTo>
                    <a:pt x="1520" y="0"/>
                  </a:moveTo>
                  <a:cubicBezTo>
                    <a:pt x="0" y="0"/>
                    <a:pt x="902" y="5042"/>
                    <a:pt x="1354" y="5171"/>
                  </a:cubicBezTo>
                  <a:cubicBezTo>
                    <a:pt x="1361" y="5173"/>
                    <a:pt x="1367" y="5174"/>
                    <a:pt x="1374" y="5174"/>
                  </a:cubicBezTo>
                  <a:cubicBezTo>
                    <a:pt x="1904" y="5174"/>
                    <a:pt x="3059" y="33"/>
                    <a:pt x="1550" y="1"/>
                  </a:cubicBezTo>
                  <a:cubicBezTo>
                    <a:pt x="1540" y="0"/>
                    <a:pt x="1530" y="0"/>
                    <a:pt x="1520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8881730" y="1245354"/>
              <a:ext cx="233803" cy="82690"/>
            </a:xfrm>
            <a:custGeom>
              <a:avLst/>
              <a:gdLst/>
              <a:ahLst/>
              <a:cxnLst/>
              <a:rect l="l" t="t" r="r" b="b"/>
              <a:pathLst>
                <a:path w="5463" h="1932" extrusionOk="0">
                  <a:moveTo>
                    <a:pt x="4281" y="1"/>
                  </a:moveTo>
                  <a:cubicBezTo>
                    <a:pt x="2768" y="1"/>
                    <a:pt x="0" y="1374"/>
                    <a:pt x="172" y="1743"/>
                  </a:cubicBezTo>
                  <a:cubicBezTo>
                    <a:pt x="231" y="1861"/>
                    <a:pt x="745" y="1931"/>
                    <a:pt x="1423" y="1931"/>
                  </a:cubicBezTo>
                  <a:cubicBezTo>
                    <a:pt x="2998" y="1931"/>
                    <a:pt x="5463" y="1553"/>
                    <a:pt x="5213" y="508"/>
                  </a:cubicBezTo>
                  <a:cubicBezTo>
                    <a:pt x="5126" y="143"/>
                    <a:pt x="4769" y="1"/>
                    <a:pt x="4281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8736001" y="1211372"/>
              <a:ext cx="133015" cy="222817"/>
            </a:xfrm>
            <a:custGeom>
              <a:avLst/>
              <a:gdLst/>
              <a:ahLst/>
              <a:cxnLst/>
              <a:rect l="l" t="t" r="r" b="b"/>
              <a:pathLst>
                <a:path w="3108" h="5206" extrusionOk="0">
                  <a:moveTo>
                    <a:pt x="1561" y="1"/>
                  </a:moveTo>
                  <a:cubicBezTo>
                    <a:pt x="0" y="1"/>
                    <a:pt x="1106" y="5106"/>
                    <a:pt x="1561" y="5204"/>
                  </a:cubicBezTo>
                  <a:cubicBezTo>
                    <a:pt x="1566" y="5205"/>
                    <a:pt x="1571" y="5205"/>
                    <a:pt x="1576" y="5205"/>
                  </a:cubicBezTo>
                  <a:cubicBezTo>
                    <a:pt x="2100" y="5205"/>
                    <a:pt x="3108" y="1"/>
                    <a:pt x="1561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8801141" y="1359456"/>
              <a:ext cx="235044" cy="88682"/>
            </a:xfrm>
            <a:custGeom>
              <a:avLst/>
              <a:gdLst/>
              <a:ahLst/>
              <a:cxnLst/>
              <a:rect l="l" t="t" r="r" b="b"/>
              <a:pathLst>
                <a:path w="5492" h="2072" extrusionOk="0">
                  <a:moveTo>
                    <a:pt x="4318" y="0"/>
                  </a:moveTo>
                  <a:cubicBezTo>
                    <a:pt x="2827" y="0"/>
                    <a:pt x="1" y="1555"/>
                    <a:pt x="202" y="1907"/>
                  </a:cubicBezTo>
                  <a:cubicBezTo>
                    <a:pt x="252" y="2015"/>
                    <a:pt x="629" y="2072"/>
                    <a:pt x="1157" y="2072"/>
                  </a:cubicBezTo>
                  <a:cubicBezTo>
                    <a:pt x="2691" y="2072"/>
                    <a:pt x="5492" y="1589"/>
                    <a:pt x="5177" y="476"/>
                  </a:cubicBezTo>
                  <a:cubicBezTo>
                    <a:pt x="5081" y="135"/>
                    <a:pt x="4758" y="0"/>
                    <a:pt x="4318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8639961" y="1351923"/>
              <a:ext cx="131132" cy="221447"/>
            </a:xfrm>
            <a:custGeom>
              <a:avLst/>
              <a:gdLst/>
              <a:ahLst/>
              <a:cxnLst/>
              <a:rect l="l" t="t" r="r" b="b"/>
              <a:pathLst>
                <a:path w="3064" h="5174" extrusionOk="0">
                  <a:moveTo>
                    <a:pt x="1602" y="0"/>
                  </a:moveTo>
                  <a:cubicBezTo>
                    <a:pt x="1589" y="0"/>
                    <a:pt x="1575" y="0"/>
                    <a:pt x="1561" y="1"/>
                  </a:cubicBezTo>
                  <a:cubicBezTo>
                    <a:pt x="0" y="99"/>
                    <a:pt x="1399" y="5107"/>
                    <a:pt x="1854" y="5172"/>
                  </a:cubicBezTo>
                  <a:cubicBezTo>
                    <a:pt x="1859" y="5173"/>
                    <a:pt x="1863" y="5173"/>
                    <a:pt x="1868" y="5173"/>
                  </a:cubicBezTo>
                  <a:cubicBezTo>
                    <a:pt x="2382" y="5173"/>
                    <a:pt x="3064" y="0"/>
                    <a:pt x="1602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8717427" y="1489564"/>
              <a:ext cx="235643" cy="96856"/>
            </a:xfrm>
            <a:custGeom>
              <a:avLst/>
              <a:gdLst/>
              <a:ahLst/>
              <a:cxnLst/>
              <a:rect l="l" t="t" r="r" b="b"/>
              <a:pathLst>
                <a:path w="5506" h="2263" extrusionOk="0">
                  <a:moveTo>
                    <a:pt x="4311" y="1"/>
                  </a:moveTo>
                  <a:cubicBezTo>
                    <a:pt x="2857" y="1"/>
                    <a:pt x="1" y="1790"/>
                    <a:pt x="207" y="2151"/>
                  </a:cubicBezTo>
                  <a:cubicBezTo>
                    <a:pt x="250" y="2226"/>
                    <a:pt x="475" y="2262"/>
                    <a:pt x="807" y="2262"/>
                  </a:cubicBezTo>
                  <a:cubicBezTo>
                    <a:pt x="2206" y="2262"/>
                    <a:pt x="5505" y="1611"/>
                    <a:pt x="5085" y="428"/>
                  </a:cubicBezTo>
                  <a:cubicBezTo>
                    <a:pt x="4977" y="124"/>
                    <a:pt x="4692" y="1"/>
                    <a:pt x="4311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8548116" y="1521150"/>
              <a:ext cx="130190" cy="217766"/>
            </a:xfrm>
            <a:custGeom>
              <a:avLst/>
              <a:gdLst/>
              <a:ahLst/>
              <a:cxnLst/>
              <a:rect l="l" t="t" r="r" b="b"/>
              <a:pathLst>
                <a:path w="3042" h="5088" extrusionOk="0">
                  <a:moveTo>
                    <a:pt x="1656" y="1"/>
                  </a:moveTo>
                  <a:cubicBezTo>
                    <a:pt x="1615" y="1"/>
                    <a:pt x="1572" y="5"/>
                    <a:pt x="1529" y="15"/>
                  </a:cubicBezTo>
                  <a:cubicBezTo>
                    <a:pt x="0" y="307"/>
                    <a:pt x="2081" y="5088"/>
                    <a:pt x="2537" y="5088"/>
                  </a:cubicBezTo>
                  <a:cubicBezTo>
                    <a:pt x="3042" y="5088"/>
                    <a:pt x="3026" y="1"/>
                    <a:pt x="1656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8653486" y="1629730"/>
              <a:ext cx="235172" cy="117272"/>
            </a:xfrm>
            <a:custGeom>
              <a:avLst/>
              <a:gdLst/>
              <a:ahLst/>
              <a:cxnLst/>
              <a:rect l="l" t="t" r="r" b="b"/>
              <a:pathLst>
                <a:path w="5495" h="2740" extrusionOk="0">
                  <a:moveTo>
                    <a:pt x="4253" y="0"/>
                  </a:moveTo>
                  <a:cubicBezTo>
                    <a:pt x="2860" y="0"/>
                    <a:pt x="0" y="2357"/>
                    <a:pt x="270" y="2681"/>
                  </a:cubicBezTo>
                  <a:cubicBezTo>
                    <a:pt x="303" y="2721"/>
                    <a:pt x="394" y="2740"/>
                    <a:pt x="531" y="2740"/>
                  </a:cubicBezTo>
                  <a:cubicBezTo>
                    <a:pt x="1612" y="2740"/>
                    <a:pt x="5494" y="1552"/>
                    <a:pt x="4888" y="339"/>
                  </a:cubicBezTo>
                  <a:cubicBezTo>
                    <a:pt x="4765" y="100"/>
                    <a:pt x="4540" y="0"/>
                    <a:pt x="4253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8485715" y="1700305"/>
              <a:ext cx="145084" cy="214000"/>
            </a:xfrm>
            <a:custGeom>
              <a:avLst/>
              <a:gdLst/>
              <a:ahLst/>
              <a:cxnLst/>
              <a:rect l="l" t="t" r="r" b="b"/>
              <a:pathLst>
                <a:path w="3390" h="5000" extrusionOk="0">
                  <a:moveTo>
                    <a:pt x="1656" y="0"/>
                  </a:moveTo>
                  <a:cubicBezTo>
                    <a:pt x="1603" y="0"/>
                    <a:pt x="1547" y="8"/>
                    <a:pt x="1491" y="24"/>
                  </a:cubicBezTo>
                  <a:cubicBezTo>
                    <a:pt x="0" y="445"/>
                    <a:pt x="2417" y="4999"/>
                    <a:pt x="2884" y="4999"/>
                  </a:cubicBezTo>
                  <a:cubicBezTo>
                    <a:pt x="2886" y="4999"/>
                    <a:pt x="2887" y="4999"/>
                    <a:pt x="2889" y="4999"/>
                  </a:cubicBezTo>
                  <a:cubicBezTo>
                    <a:pt x="3390" y="4968"/>
                    <a:pt x="3017" y="0"/>
                    <a:pt x="1656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8604952" y="1791809"/>
              <a:ext cx="233931" cy="129770"/>
            </a:xfrm>
            <a:custGeom>
              <a:avLst/>
              <a:gdLst/>
              <a:ahLst/>
              <a:cxnLst/>
              <a:rect l="l" t="t" r="r" b="b"/>
              <a:pathLst>
                <a:path w="5466" h="3032" extrusionOk="0">
                  <a:moveTo>
                    <a:pt x="4151" y="0"/>
                  </a:moveTo>
                  <a:cubicBezTo>
                    <a:pt x="2793" y="0"/>
                    <a:pt x="0" y="2661"/>
                    <a:pt x="331" y="2991"/>
                  </a:cubicBezTo>
                  <a:cubicBezTo>
                    <a:pt x="355" y="3019"/>
                    <a:pt x="412" y="3031"/>
                    <a:pt x="495" y="3031"/>
                  </a:cubicBezTo>
                  <a:cubicBezTo>
                    <a:pt x="1404" y="3031"/>
                    <a:pt x="5466" y="1484"/>
                    <a:pt x="4721" y="292"/>
                  </a:cubicBezTo>
                  <a:cubicBezTo>
                    <a:pt x="4596" y="88"/>
                    <a:pt x="4397" y="0"/>
                    <a:pt x="4151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8440220" y="1878220"/>
              <a:ext cx="173373" cy="203172"/>
            </a:xfrm>
            <a:custGeom>
              <a:avLst/>
              <a:gdLst/>
              <a:ahLst/>
              <a:cxnLst/>
              <a:rect l="l" t="t" r="r" b="b"/>
              <a:pathLst>
                <a:path w="4051" h="4747" extrusionOk="0">
                  <a:moveTo>
                    <a:pt x="1637" y="1"/>
                  </a:moveTo>
                  <a:cubicBezTo>
                    <a:pt x="1553" y="1"/>
                    <a:pt x="1468" y="20"/>
                    <a:pt x="1383" y="62"/>
                  </a:cubicBezTo>
                  <a:cubicBezTo>
                    <a:pt x="1" y="705"/>
                    <a:pt x="3034" y="4746"/>
                    <a:pt x="3545" y="4746"/>
                  </a:cubicBezTo>
                  <a:cubicBezTo>
                    <a:pt x="3551" y="4746"/>
                    <a:pt x="3557" y="4746"/>
                    <a:pt x="3562" y="4745"/>
                  </a:cubicBezTo>
                  <a:cubicBezTo>
                    <a:pt x="4050" y="4653"/>
                    <a:pt x="2933" y="1"/>
                    <a:pt x="1637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8586463" y="1931932"/>
              <a:ext cx="225158" cy="154551"/>
            </a:xfrm>
            <a:custGeom>
              <a:avLst/>
              <a:gdLst/>
              <a:ahLst/>
              <a:cxnLst/>
              <a:rect l="l" t="t" r="r" b="b"/>
              <a:pathLst>
                <a:path w="5261" h="3611" extrusionOk="0">
                  <a:moveTo>
                    <a:pt x="3840" y="1"/>
                  </a:moveTo>
                  <a:cubicBezTo>
                    <a:pt x="2518" y="1"/>
                    <a:pt x="1" y="3301"/>
                    <a:pt x="372" y="3587"/>
                  </a:cubicBezTo>
                  <a:cubicBezTo>
                    <a:pt x="392" y="3603"/>
                    <a:pt x="424" y="3611"/>
                    <a:pt x="467" y="3611"/>
                  </a:cubicBezTo>
                  <a:cubicBezTo>
                    <a:pt x="1214" y="3611"/>
                    <a:pt x="5260" y="1312"/>
                    <a:pt x="4307" y="205"/>
                  </a:cubicBezTo>
                  <a:cubicBezTo>
                    <a:pt x="4181" y="63"/>
                    <a:pt x="4022" y="1"/>
                    <a:pt x="3840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8432388" y="2061827"/>
              <a:ext cx="193445" cy="189518"/>
            </a:xfrm>
            <a:custGeom>
              <a:avLst/>
              <a:gdLst/>
              <a:ahLst/>
              <a:cxnLst/>
              <a:rect l="l" t="t" r="r" b="b"/>
              <a:pathLst>
                <a:path w="4520" h="4428" extrusionOk="0">
                  <a:moveTo>
                    <a:pt x="1589" y="0"/>
                  </a:moveTo>
                  <a:cubicBezTo>
                    <a:pt x="1481" y="0"/>
                    <a:pt x="1375" y="31"/>
                    <a:pt x="1273" y="97"/>
                  </a:cubicBezTo>
                  <a:cubicBezTo>
                    <a:pt x="1" y="892"/>
                    <a:pt x="3522" y="4427"/>
                    <a:pt x="4040" y="4427"/>
                  </a:cubicBezTo>
                  <a:cubicBezTo>
                    <a:pt x="4052" y="4427"/>
                    <a:pt x="4062" y="4426"/>
                    <a:pt x="4070" y="4422"/>
                  </a:cubicBezTo>
                  <a:cubicBezTo>
                    <a:pt x="4520" y="4242"/>
                    <a:pt x="2869" y="0"/>
                    <a:pt x="1589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8598746" y="2082070"/>
              <a:ext cx="212062" cy="173725"/>
            </a:xfrm>
            <a:custGeom>
              <a:avLst/>
              <a:gdLst/>
              <a:ahLst/>
              <a:cxnLst/>
              <a:rect l="l" t="t" r="r" b="b"/>
              <a:pathLst>
                <a:path w="4955" h="4059" extrusionOk="0">
                  <a:moveTo>
                    <a:pt x="3449" y="1"/>
                  </a:moveTo>
                  <a:cubicBezTo>
                    <a:pt x="2182" y="1"/>
                    <a:pt x="0" y="3783"/>
                    <a:pt x="411" y="4047"/>
                  </a:cubicBezTo>
                  <a:cubicBezTo>
                    <a:pt x="426" y="4055"/>
                    <a:pt x="445" y="4058"/>
                    <a:pt x="469" y="4058"/>
                  </a:cubicBezTo>
                  <a:cubicBezTo>
                    <a:pt x="1121" y="4058"/>
                    <a:pt x="4955" y="1148"/>
                    <a:pt x="3825" y="144"/>
                  </a:cubicBezTo>
                  <a:cubicBezTo>
                    <a:pt x="3714" y="45"/>
                    <a:pt x="3587" y="1"/>
                    <a:pt x="3449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8434057" y="2244064"/>
              <a:ext cx="208167" cy="178604"/>
            </a:xfrm>
            <a:custGeom>
              <a:avLst/>
              <a:gdLst/>
              <a:ahLst/>
              <a:cxnLst/>
              <a:rect l="l" t="t" r="r" b="b"/>
              <a:pathLst>
                <a:path w="4864" h="4173" extrusionOk="0">
                  <a:moveTo>
                    <a:pt x="1541" y="0"/>
                  </a:moveTo>
                  <a:cubicBezTo>
                    <a:pt x="1408" y="0"/>
                    <a:pt x="1283" y="41"/>
                    <a:pt x="1169" y="131"/>
                  </a:cubicBezTo>
                  <a:cubicBezTo>
                    <a:pt x="1" y="1047"/>
                    <a:pt x="3802" y="4172"/>
                    <a:pt x="4379" y="4172"/>
                  </a:cubicBezTo>
                  <a:cubicBezTo>
                    <a:pt x="4396" y="4172"/>
                    <a:pt x="4410" y="4170"/>
                    <a:pt x="4421" y="4164"/>
                  </a:cubicBezTo>
                  <a:cubicBezTo>
                    <a:pt x="4864" y="3957"/>
                    <a:pt x="2842" y="0"/>
                    <a:pt x="1541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613897" y="2237901"/>
              <a:ext cx="200036" cy="186137"/>
            </a:xfrm>
            <a:custGeom>
              <a:avLst/>
              <a:gdLst/>
              <a:ahLst/>
              <a:cxnLst/>
              <a:rect l="l" t="t" r="r" b="b"/>
              <a:pathLst>
                <a:path w="4674" h="4349" extrusionOk="0">
                  <a:moveTo>
                    <a:pt x="3130" y="0"/>
                  </a:moveTo>
                  <a:cubicBezTo>
                    <a:pt x="1842" y="0"/>
                    <a:pt x="0" y="4132"/>
                    <a:pt x="447" y="4340"/>
                  </a:cubicBezTo>
                  <a:cubicBezTo>
                    <a:pt x="458" y="4346"/>
                    <a:pt x="472" y="4348"/>
                    <a:pt x="488" y="4348"/>
                  </a:cubicBezTo>
                  <a:cubicBezTo>
                    <a:pt x="1071" y="4348"/>
                    <a:pt x="4674" y="967"/>
                    <a:pt x="3471" y="113"/>
                  </a:cubicBezTo>
                  <a:cubicBezTo>
                    <a:pt x="3364" y="36"/>
                    <a:pt x="3249" y="0"/>
                    <a:pt x="3130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8454044" y="2427285"/>
              <a:ext cx="217240" cy="165508"/>
            </a:xfrm>
            <a:custGeom>
              <a:avLst/>
              <a:gdLst/>
              <a:ahLst/>
              <a:cxnLst/>
              <a:rect l="l" t="t" r="r" b="b"/>
              <a:pathLst>
                <a:path w="5076" h="3867" extrusionOk="0">
                  <a:moveTo>
                    <a:pt x="1442" y="1"/>
                  </a:moveTo>
                  <a:cubicBezTo>
                    <a:pt x="1285" y="1"/>
                    <a:pt x="1145" y="55"/>
                    <a:pt x="1027" y="176"/>
                  </a:cubicBezTo>
                  <a:cubicBezTo>
                    <a:pt x="1" y="1202"/>
                    <a:pt x="3946" y="3867"/>
                    <a:pt x="4602" y="3867"/>
                  </a:cubicBezTo>
                  <a:cubicBezTo>
                    <a:pt x="4631" y="3867"/>
                    <a:pt x="4654" y="3862"/>
                    <a:pt x="4670" y="3850"/>
                  </a:cubicBezTo>
                  <a:cubicBezTo>
                    <a:pt x="5075" y="3590"/>
                    <a:pt x="2720" y="1"/>
                    <a:pt x="1442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8644327" y="2396513"/>
              <a:ext cx="186554" cy="195810"/>
            </a:xfrm>
            <a:custGeom>
              <a:avLst/>
              <a:gdLst/>
              <a:ahLst/>
              <a:cxnLst/>
              <a:rect l="l" t="t" r="r" b="b"/>
              <a:pathLst>
                <a:path w="4359" h="4575" extrusionOk="0">
                  <a:moveTo>
                    <a:pt x="2733" y="1"/>
                  </a:moveTo>
                  <a:cubicBezTo>
                    <a:pt x="1455" y="1"/>
                    <a:pt x="0" y="4448"/>
                    <a:pt x="484" y="4569"/>
                  </a:cubicBezTo>
                  <a:cubicBezTo>
                    <a:pt x="492" y="4573"/>
                    <a:pt x="502" y="4574"/>
                    <a:pt x="513" y="4574"/>
                  </a:cubicBezTo>
                  <a:cubicBezTo>
                    <a:pt x="1046" y="4574"/>
                    <a:pt x="4358" y="814"/>
                    <a:pt x="3020" y="82"/>
                  </a:cubicBezTo>
                  <a:cubicBezTo>
                    <a:pt x="2926" y="27"/>
                    <a:pt x="2830" y="1"/>
                    <a:pt x="2733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8495901" y="2613589"/>
              <a:ext cx="221263" cy="161570"/>
            </a:xfrm>
            <a:custGeom>
              <a:avLst/>
              <a:gdLst/>
              <a:ahLst/>
              <a:cxnLst/>
              <a:rect l="l" t="t" r="r" b="b"/>
              <a:pathLst>
                <a:path w="5170" h="3775" extrusionOk="0">
                  <a:moveTo>
                    <a:pt x="1447" y="1"/>
                  </a:moveTo>
                  <a:cubicBezTo>
                    <a:pt x="1285" y="1"/>
                    <a:pt x="1142" y="56"/>
                    <a:pt x="1025" y="180"/>
                  </a:cubicBezTo>
                  <a:cubicBezTo>
                    <a:pt x="1" y="1267"/>
                    <a:pt x="4013" y="3775"/>
                    <a:pt x="4691" y="3775"/>
                  </a:cubicBezTo>
                  <a:cubicBezTo>
                    <a:pt x="4724" y="3775"/>
                    <a:pt x="4749" y="3769"/>
                    <a:pt x="4765" y="3757"/>
                  </a:cubicBezTo>
                  <a:cubicBezTo>
                    <a:pt x="5169" y="3469"/>
                    <a:pt x="2728" y="1"/>
                    <a:pt x="1447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690121" y="2575241"/>
              <a:ext cx="181333" cy="199320"/>
            </a:xfrm>
            <a:custGeom>
              <a:avLst/>
              <a:gdLst/>
              <a:ahLst/>
              <a:cxnLst/>
              <a:rect l="l" t="t" r="r" b="b"/>
              <a:pathLst>
                <a:path w="4237" h="4657" extrusionOk="0">
                  <a:moveTo>
                    <a:pt x="2595" y="0"/>
                  </a:moveTo>
                  <a:cubicBezTo>
                    <a:pt x="1306" y="0"/>
                    <a:pt x="0" y="4532"/>
                    <a:pt x="487" y="4653"/>
                  </a:cubicBezTo>
                  <a:cubicBezTo>
                    <a:pt x="494" y="4655"/>
                    <a:pt x="501" y="4656"/>
                    <a:pt x="509" y="4656"/>
                  </a:cubicBezTo>
                  <a:cubicBezTo>
                    <a:pt x="1016" y="4656"/>
                    <a:pt x="4237" y="772"/>
                    <a:pt x="2861" y="68"/>
                  </a:cubicBezTo>
                  <a:cubicBezTo>
                    <a:pt x="2773" y="22"/>
                    <a:pt x="2684" y="0"/>
                    <a:pt x="2595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547773" y="2801261"/>
              <a:ext cx="227725" cy="150998"/>
            </a:xfrm>
            <a:custGeom>
              <a:avLst/>
              <a:gdLst/>
              <a:ahLst/>
              <a:cxnLst/>
              <a:rect l="l" t="t" r="r" b="b"/>
              <a:pathLst>
                <a:path w="5321" h="3528" extrusionOk="0">
                  <a:moveTo>
                    <a:pt x="1424" y="0"/>
                  </a:moveTo>
                  <a:cubicBezTo>
                    <a:pt x="1235" y="0"/>
                    <a:pt x="1074" y="67"/>
                    <a:pt x="951" y="218"/>
                  </a:cubicBezTo>
                  <a:cubicBezTo>
                    <a:pt x="1" y="1352"/>
                    <a:pt x="4080" y="3527"/>
                    <a:pt x="4849" y="3527"/>
                  </a:cubicBezTo>
                  <a:cubicBezTo>
                    <a:pt x="4896" y="3527"/>
                    <a:pt x="4931" y="3519"/>
                    <a:pt x="4951" y="3502"/>
                  </a:cubicBezTo>
                  <a:cubicBezTo>
                    <a:pt x="5321" y="3218"/>
                    <a:pt x="2732" y="0"/>
                    <a:pt x="1424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748370" y="2745794"/>
              <a:ext cx="169307" cy="205440"/>
            </a:xfrm>
            <a:custGeom>
              <a:avLst/>
              <a:gdLst/>
              <a:ahLst/>
              <a:cxnLst/>
              <a:rect l="l" t="t" r="r" b="b"/>
              <a:pathLst>
                <a:path w="3956" h="4800" extrusionOk="0">
                  <a:moveTo>
                    <a:pt x="2338" y="0"/>
                  </a:moveTo>
                  <a:cubicBezTo>
                    <a:pt x="1018" y="0"/>
                    <a:pt x="0" y="4706"/>
                    <a:pt x="492" y="4798"/>
                  </a:cubicBezTo>
                  <a:cubicBezTo>
                    <a:pt x="497" y="4799"/>
                    <a:pt x="503" y="4800"/>
                    <a:pt x="508" y="4800"/>
                  </a:cubicBezTo>
                  <a:cubicBezTo>
                    <a:pt x="1015" y="4800"/>
                    <a:pt x="3955" y="661"/>
                    <a:pt x="2573" y="50"/>
                  </a:cubicBezTo>
                  <a:cubicBezTo>
                    <a:pt x="2494" y="16"/>
                    <a:pt x="2415" y="0"/>
                    <a:pt x="2338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7"/>
          <p:cNvGrpSpPr/>
          <p:nvPr/>
        </p:nvGrpSpPr>
        <p:grpSpPr>
          <a:xfrm>
            <a:off x="7668477" y="2120889"/>
            <a:ext cx="498296" cy="1871378"/>
            <a:chOff x="7668477" y="2120889"/>
            <a:chExt cx="498296" cy="1871378"/>
          </a:xfrm>
        </p:grpSpPr>
        <p:sp>
          <p:nvSpPr>
            <p:cNvPr id="315" name="Google Shape;315;p7"/>
            <p:cNvSpPr/>
            <p:nvPr/>
          </p:nvSpPr>
          <p:spPr>
            <a:xfrm>
              <a:off x="7746413" y="2445047"/>
              <a:ext cx="265901" cy="1547220"/>
            </a:xfrm>
            <a:custGeom>
              <a:avLst/>
              <a:gdLst/>
              <a:ahLst/>
              <a:cxnLst/>
              <a:rect l="l" t="t" r="r" b="b"/>
              <a:pathLst>
                <a:path w="6213" h="36150" extrusionOk="0">
                  <a:moveTo>
                    <a:pt x="4266" y="1"/>
                  </a:moveTo>
                  <a:cubicBezTo>
                    <a:pt x="4107" y="1"/>
                    <a:pt x="3948" y="94"/>
                    <a:pt x="3871" y="248"/>
                  </a:cubicBezTo>
                  <a:cubicBezTo>
                    <a:pt x="3838" y="378"/>
                    <a:pt x="1" y="10394"/>
                    <a:pt x="2700" y="20703"/>
                  </a:cubicBezTo>
                  <a:cubicBezTo>
                    <a:pt x="5334" y="30687"/>
                    <a:pt x="2993" y="35500"/>
                    <a:pt x="2928" y="35565"/>
                  </a:cubicBezTo>
                  <a:cubicBezTo>
                    <a:pt x="2830" y="35760"/>
                    <a:pt x="2928" y="35987"/>
                    <a:pt x="3123" y="36117"/>
                  </a:cubicBezTo>
                  <a:cubicBezTo>
                    <a:pt x="3188" y="36150"/>
                    <a:pt x="3253" y="36150"/>
                    <a:pt x="3318" y="36150"/>
                  </a:cubicBezTo>
                  <a:cubicBezTo>
                    <a:pt x="3448" y="36150"/>
                    <a:pt x="3578" y="36085"/>
                    <a:pt x="3676" y="35955"/>
                  </a:cubicBezTo>
                  <a:cubicBezTo>
                    <a:pt x="3773" y="35727"/>
                    <a:pt x="6212" y="30849"/>
                    <a:pt x="3480" y="20508"/>
                  </a:cubicBezTo>
                  <a:cubicBezTo>
                    <a:pt x="846" y="10427"/>
                    <a:pt x="4586" y="639"/>
                    <a:pt x="4619" y="541"/>
                  </a:cubicBezTo>
                  <a:cubicBezTo>
                    <a:pt x="4716" y="346"/>
                    <a:pt x="4619" y="118"/>
                    <a:pt x="4391" y="21"/>
                  </a:cubicBezTo>
                  <a:cubicBezTo>
                    <a:pt x="4350" y="7"/>
                    <a:pt x="4308" y="1"/>
                    <a:pt x="4266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875365" y="2120889"/>
              <a:ext cx="291408" cy="433692"/>
            </a:xfrm>
            <a:custGeom>
              <a:avLst/>
              <a:gdLst/>
              <a:ahLst/>
              <a:cxnLst/>
              <a:rect l="l" t="t" r="r" b="b"/>
              <a:pathLst>
                <a:path w="6809" h="10133" extrusionOk="0">
                  <a:moveTo>
                    <a:pt x="4917" y="1"/>
                  </a:moveTo>
                  <a:cubicBezTo>
                    <a:pt x="3178" y="1"/>
                    <a:pt x="1" y="10132"/>
                    <a:pt x="331" y="10132"/>
                  </a:cubicBezTo>
                  <a:cubicBezTo>
                    <a:pt x="333" y="10132"/>
                    <a:pt x="335" y="10132"/>
                    <a:pt x="337" y="10131"/>
                  </a:cubicBezTo>
                  <a:cubicBezTo>
                    <a:pt x="663" y="10066"/>
                    <a:pt x="6809" y="896"/>
                    <a:pt x="5118" y="50"/>
                  </a:cubicBezTo>
                  <a:cubicBezTo>
                    <a:pt x="5053" y="17"/>
                    <a:pt x="4986" y="1"/>
                    <a:pt x="4917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7808257" y="2236317"/>
              <a:ext cx="106609" cy="309872"/>
            </a:xfrm>
            <a:custGeom>
              <a:avLst/>
              <a:gdLst/>
              <a:ahLst/>
              <a:cxnLst/>
              <a:rect l="l" t="t" r="r" b="b"/>
              <a:pathLst>
                <a:path w="2491" h="7240" extrusionOk="0">
                  <a:moveTo>
                    <a:pt x="1259" y="0"/>
                  </a:moveTo>
                  <a:cubicBezTo>
                    <a:pt x="1226" y="0"/>
                    <a:pt x="1192" y="7"/>
                    <a:pt x="1157" y="20"/>
                  </a:cubicBezTo>
                  <a:cubicBezTo>
                    <a:pt x="0" y="458"/>
                    <a:pt x="1880" y="7240"/>
                    <a:pt x="2431" y="7240"/>
                  </a:cubicBezTo>
                  <a:cubicBezTo>
                    <a:pt x="2453" y="7240"/>
                    <a:pt x="2473" y="7229"/>
                    <a:pt x="2491" y="7207"/>
                  </a:cubicBezTo>
                  <a:cubicBezTo>
                    <a:pt x="2491" y="7207"/>
                    <a:pt x="2368" y="0"/>
                    <a:pt x="1259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892441" y="2342373"/>
              <a:ext cx="268041" cy="206210"/>
            </a:xfrm>
            <a:custGeom>
              <a:avLst/>
              <a:gdLst/>
              <a:ahLst/>
              <a:cxnLst/>
              <a:rect l="l" t="t" r="r" b="b"/>
              <a:pathLst>
                <a:path w="6263" h="4818" extrusionOk="0">
                  <a:moveTo>
                    <a:pt x="5432" y="1"/>
                  </a:moveTo>
                  <a:cubicBezTo>
                    <a:pt x="4218" y="1"/>
                    <a:pt x="3" y="4729"/>
                    <a:pt x="3" y="4729"/>
                  </a:cubicBezTo>
                  <a:cubicBezTo>
                    <a:pt x="1" y="4789"/>
                    <a:pt x="40" y="4817"/>
                    <a:pt x="114" y="4817"/>
                  </a:cubicBezTo>
                  <a:cubicBezTo>
                    <a:pt x="952" y="4817"/>
                    <a:pt x="6262" y="1189"/>
                    <a:pt x="5694" y="143"/>
                  </a:cubicBezTo>
                  <a:cubicBezTo>
                    <a:pt x="5640" y="45"/>
                    <a:pt x="5550" y="1"/>
                    <a:pt x="5432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752747" y="2393303"/>
              <a:ext cx="120389" cy="306362"/>
            </a:xfrm>
            <a:custGeom>
              <a:avLst/>
              <a:gdLst/>
              <a:ahLst/>
              <a:cxnLst/>
              <a:rect l="l" t="t" r="r" b="b"/>
              <a:pathLst>
                <a:path w="2813" h="7158" extrusionOk="0">
                  <a:moveTo>
                    <a:pt x="1235" y="1"/>
                  </a:moveTo>
                  <a:cubicBezTo>
                    <a:pt x="1198" y="1"/>
                    <a:pt x="1160" y="9"/>
                    <a:pt x="1121" y="27"/>
                  </a:cubicBezTo>
                  <a:cubicBezTo>
                    <a:pt x="1" y="524"/>
                    <a:pt x="2186" y="7157"/>
                    <a:pt x="2747" y="7157"/>
                  </a:cubicBezTo>
                  <a:cubicBezTo>
                    <a:pt x="2772" y="7157"/>
                    <a:pt x="2794" y="7144"/>
                    <a:pt x="2812" y="7116"/>
                  </a:cubicBezTo>
                  <a:cubicBezTo>
                    <a:pt x="2812" y="7116"/>
                    <a:pt x="2326" y="1"/>
                    <a:pt x="1235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852082" y="2487332"/>
              <a:ext cx="259610" cy="215798"/>
            </a:xfrm>
            <a:custGeom>
              <a:avLst/>
              <a:gdLst/>
              <a:ahLst/>
              <a:cxnLst/>
              <a:rect l="l" t="t" r="r" b="b"/>
              <a:pathLst>
                <a:path w="6066" h="5042" extrusionOk="0">
                  <a:moveTo>
                    <a:pt x="5207" y="1"/>
                  </a:moveTo>
                  <a:cubicBezTo>
                    <a:pt x="4002" y="1"/>
                    <a:pt x="3" y="4951"/>
                    <a:pt x="3" y="4951"/>
                  </a:cubicBezTo>
                  <a:cubicBezTo>
                    <a:pt x="1" y="5013"/>
                    <a:pt x="37" y="5041"/>
                    <a:pt x="104" y="5041"/>
                  </a:cubicBezTo>
                  <a:cubicBezTo>
                    <a:pt x="897" y="5041"/>
                    <a:pt x="6066" y="1127"/>
                    <a:pt x="5467" y="138"/>
                  </a:cubicBezTo>
                  <a:cubicBezTo>
                    <a:pt x="5408" y="44"/>
                    <a:pt x="5320" y="1"/>
                    <a:pt x="5207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7709606" y="2551702"/>
              <a:ext cx="144014" cy="301098"/>
            </a:xfrm>
            <a:custGeom>
              <a:avLst/>
              <a:gdLst/>
              <a:ahLst/>
              <a:cxnLst/>
              <a:rect l="l" t="t" r="r" b="b"/>
              <a:pathLst>
                <a:path w="3365" h="7035" extrusionOk="0">
                  <a:moveTo>
                    <a:pt x="1216" y="0"/>
                  </a:moveTo>
                  <a:cubicBezTo>
                    <a:pt x="1174" y="0"/>
                    <a:pt x="1131" y="11"/>
                    <a:pt x="1089" y="33"/>
                  </a:cubicBezTo>
                  <a:cubicBezTo>
                    <a:pt x="1" y="623"/>
                    <a:pt x="2715" y="7035"/>
                    <a:pt x="3298" y="7035"/>
                  </a:cubicBezTo>
                  <a:cubicBezTo>
                    <a:pt x="3325" y="7035"/>
                    <a:pt x="3348" y="7021"/>
                    <a:pt x="3365" y="6992"/>
                  </a:cubicBezTo>
                  <a:cubicBezTo>
                    <a:pt x="3365" y="6992"/>
                    <a:pt x="2310" y="0"/>
                    <a:pt x="1216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831325" y="2623261"/>
              <a:ext cx="246942" cy="233774"/>
            </a:xfrm>
            <a:custGeom>
              <a:avLst/>
              <a:gdLst/>
              <a:ahLst/>
              <a:cxnLst/>
              <a:rect l="l" t="t" r="r" b="b"/>
              <a:pathLst>
                <a:path w="5770" h="5462" extrusionOk="0">
                  <a:moveTo>
                    <a:pt x="4844" y="1"/>
                  </a:moveTo>
                  <a:cubicBezTo>
                    <a:pt x="3692" y="1"/>
                    <a:pt x="1" y="5385"/>
                    <a:pt x="1" y="5385"/>
                  </a:cubicBezTo>
                  <a:cubicBezTo>
                    <a:pt x="5" y="5437"/>
                    <a:pt x="37" y="5461"/>
                    <a:pt x="92" y="5461"/>
                  </a:cubicBezTo>
                  <a:cubicBezTo>
                    <a:pt x="833" y="5461"/>
                    <a:pt x="5770" y="1085"/>
                    <a:pt x="5074" y="117"/>
                  </a:cubicBezTo>
                  <a:cubicBezTo>
                    <a:pt x="5017" y="38"/>
                    <a:pt x="4939" y="1"/>
                    <a:pt x="4844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689362" y="2703038"/>
              <a:ext cx="150348" cy="296048"/>
            </a:xfrm>
            <a:custGeom>
              <a:avLst/>
              <a:gdLst/>
              <a:ahLst/>
              <a:cxnLst/>
              <a:rect l="l" t="t" r="r" b="b"/>
              <a:pathLst>
                <a:path w="3513" h="6917" extrusionOk="0">
                  <a:moveTo>
                    <a:pt x="1055" y="0"/>
                  </a:moveTo>
                  <a:cubicBezTo>
                    <a:pt x="1007" y="0"/>
                    <a:pt x="959" y="14"/>
                    <a:pt x="911" y="41"/>
                  </a:cubicBezTo>
                  <a:cubicBezTo>
                    <a:pt x="1" y="627"/>
                    <a:pt x="2277" y="5635"/>
                    <a:pt x="3187" y="6708"/>
                  </a:cubicBezTo>
                  <a:cubicBezTo>
                    <a:pt x="3253" y="6805"/>
                    <a:pt x="3318" y="6870"/>
                    <a:pt x="3448" y="6903"/>
                  </a:cubicBezTo>
                  <a:cubicBezTo>
                    <a:pt x="3457" y="6913"/>
                    <a:pt x="3467" y="6916"/>
                    <a:pt x="3475" y="6916"/>
                  </a:cubicBezTo>
                  <a:cubicBezTo>
                    <a:pt x="3496" y="6916"/>
                    <a:pt x="3513" y="6893"/>
                    <a:pt x="3513" y="6870"/>
                  </a:cubicBezTo>
                  <a:cubicBezTo>
                    <a:pt x="3513" y="6805"/>
                    <a:pt x="3480" y="6643"/>
                    <a:pt x="3415" y="6350"/>
                  </a:cubicBezTo>
                  <a:cubicBezTo>
                    <a:pt x="3075" y="4744"/>
                    <a:pt x="1973" y="0"/>
                    <a:pt x="1055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825761" y="2761501"/>
              <a:ext cx="225500" cy="236984"/>
            </a:xfrm>
            <a:custGeom>
              <a:avLst/>
              <a:gdLst/>
              <a:ahLst/>
              <a:cxnLst/>
              <a:rect l="l" t="t" r="r" b="b"/>
              <a:pathLst>
                <a:path w="5269" h="5537" extrusionOk="0">
                  <a:moveTo>
                    <a:pt x="4399" y="1"/>
                  </a:moveTo>
                  <a:cubicBezTo>
                    <a:pt x="3497" y="1"/>
                    <a:pt x="1147" y="3532"/>
                    <a:pt x="228" y="4984"/>
                  </a:cubicBezTo>
                  <a:lnTo>
                    <a:pt x="0" y="5342"/>
                  </a:lnTo>
                  <a:cubicBezTo>
                    <a:pt x="66" y="5439"/>
                    <a:pt x="131" y="5504"/>
                    <a:pt x="261" y="5537"/>
                  </a:cubicBezTo>
                  <a:cubicBezTo>
                    <a:pt x="261" y="5537"/>
                    <a:pt x="293" y="5504"/>
                    <a:pt x="326" y="5504"/>
                  </a:cubicBezTo>
                  <a:cubicBezTo>
                    <a:pt x="1692" y="4626"/>
                    <a:pt x="5269" y="919"/>
                    <a:pt x="4618" y="106"/>
                  </a:cubicBezTo>
                  <a:cubicBezTo>
                    <a:pt x="4561" y="34"/>
                    <a:pt x="4486" y="1"/>
                    <a:pt x="4399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676822" y="2855659"/>
              <a:ext cx="168451" cy="288986"/>
            </a:xfrm>
            <a:custGeom>
              <a:avLst/>
              <a:gdLst/>
              <a:ahLst/>
              <a:cxnLst/>
              <a:rect l="l" t="t" r="r" b="b"/>
              <a:pathLst>
                <a:path w="3936" h="6752" extrusionOk="0">
                  <a:moveTo>
                    <a:pt x="1040" y="1"/>
                  </a:moveTo>
                  <a:cubicBezTo>
                    <a:pt x="984" y="1"/>
                    <a:pt x="931" y="17"/>
                    <a:pt x="879" y="53"/>
                  </a:cubicBezTo>
                  <a:cubicBezTo>
                    <a:pt x="1" y="703"/>
                    <a:pt x="2602" y="5548"/>
                    <a:pt x="3578" y="6556"/>
                  </a:cubicBezTo>
                  <a:cubicBezTo>
                    <a:pt x="3643" y="6654"/>
                    <a:pt x="3741" y="6719"/>
                    <a:pt x="3838" y="6752"/>
                  </a:cubicBezTo>
                  <a:cubicBezTo>
                    <a:pt x="3871" y="6752"/>
                    <a:pt x="3936" y="6752"/>
                    <a:pt x="3936" y="6719"/>
                  </a:cubicBezTo>
                  <a:lnTo>
                    <a:pt x="3936" y="6654"/>
                  </a:lnTo>
                  <a:cubicBezTo>
                    <a:pt x="3903" y="6621"/>
                    <a:pt x="3871" y="6426"/>
                    <a:pt x="3806" y="6166"/>
                  </a:cubicBezTo>
                  <a:cubicBezTo>
                    <a:pt x="3346" y="4602"/>
                    <a:pt x="1960" y="1"/>
                    <a:pt x="1040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829956" y="2897002"/>
              <a:ext cx="212960" cy="249053"/>
            </a:xfrm>
            <a:custGeom>
              <a:avLst/>
              <a:gdLst/>
              <a:ahLst/>
              <a:cxnLst/>
              <a:rect l="l" t="t" r="r" b="b"/>
              <a:pathLst>
                <a:path w="4976" h="5819" extrusionOk="0">
                  <a:moveTo>
                    <a:pt x="4082" y="0"/>
                  </a:moveTo>
                  <a:cubicBezTo>
                    <a:pt x="3185" y="0"/>
                    <a:pt x="1063" y="3711"/>
                    <a:pt x="228" y="5233"/>
                  </a:cubicBezTo>
                  <a:cubicBezTo>
                    <a:pt x="130" y="5395"/>
                    <a:pt x="65" y="5525"/>
                    <a:pt x="0" y="5623"/>
                  </a:cubicBezTo>
                  <a:cubicBezTo>
                    <a:pt x="65" y="5688"/>
                    <a:pt x="163" y="5753"/>
                    <a:pt x="260" y="5818"/>
                  </a:cubicBezTo>
                  <a:cubicBezTo>
                    <a:pt x="293" y="5786"/>
                    <a:pt x="325" y="5753"/>
                    <a:pt x="358" y="5753"/>
                  </a:cubicBezTo>
                  <a:cubicBezTo>
                    <a:pt x="1659" y="4777"/>
                    <a:pt x="4976" y="843"/>
                    <a:pt x="4293" y="95"/>
                  </a:cubicBezTo>
                  <a:cubicBezTo>
                    <a:pt x="4234" y="30"/>
                    <a:pt x="4163" y="0"/>
                    <a:pt x="4082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7668477" y="3051805"/>
              <a:ext cx="213003" cy="261251"/>
            </a:xfrm>
            <a:custGeom>
              <a:avLst/>
              <a:gdLst/>
              <a:ahLst/>
              <a:cxnLst/>
              <a:rect l="l" t="t" r="r" b="b"/>
              <a:pathLst>
                <a:path w="4977" h="6104" extrusionOk="0">
                  <a:moveTo>
                    <a:pt x="954" y="0"/>
                  </a:moveTo>
                  <a:cubicBezTo>
                    <a:pt x="877" y="0"/>
                    <a:pt x="808" y="28"/>
                    <a:pt x="749" y="87"/>
                  </a:cubicBezTo>
                  <a:cubicBezTo>
                    <a:pt x="1" y="835"/>
                    <a:pt x="3448" y="5128"/>
                    <a:pt x="4619" y="5941"/>
                  </a:cubicBezTo>
                  <a:cubicBezTo>
                    <a:pt x="4684" y="6006"/>
                    <a:pt x="4814" y="6071"/>
                    <a:pt x="4911" y="6103"/>
                  </a:cubicBezTo>
                  <a:cubicBezTo>
                    <a:pt x="4944" y="6103"/>
                    <a:pt x="4976" y="6071"/>
                    <a:pt x="4976" y="6038"/>
                  </a:cubicBezTo>
                  <a:lnTo>
                    <a:pt x="4976" y="6006"/>
                  </a:lnTo>
                  <a:lnTo>
                    <a:pt x="4749" y="5551"/>
                  </a:lnTo>
                  <a:cubicBezTo>
                    <a:pt x="4027" y="4108"/>
                    <a:pt x="1890" y="0"/>
                    <a:pt x="954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7866120" y="3037810"/>
              <a:ext cx="171233" cy="275247"/>
            </a:xfrm>
            <a:custGeom>
              <a:avLst/>
              <a:gdLst/>
              <a:ahLst/>
              <a:cxnLst/>
              <a:rect l="l" t="t" r="r" b="b"/>
              <a:pathLst>
                <a:path w="4001" h="6431" extrusionOk="0">
                  <a:moveTo>
                    <a:pt x="3022" y="0"/>
                  </a:moveTo>
                  <a:cubicBezTo>
                    <a:pt x="2145" y="0"/>
                    <a:pt x="680" y="4169"/>
                    <a:pt x="131" y="5878"/>
                  </a:cubicBezTo>
                  <a:cubicBezTo>
                    <a:pt x="66" y="6040"/>
                    <a:pt x="33" y="6170"/>
                    <a:pt x="1" y="6268"/>
                  </a:cubicBezTo>
                  <a:cubicBezTo>
                    <a:pt x="66" y="6333"/>
                    <a:pt x="196" y="6398"/>
                    <a:pt x="293" y="6430"/>
                  </a:cubicBezTo>
                  <a:cubicBezTo>
                    <a:pt x="326" y="6398"/>
                    <a:pt x="326" y="6365"/>
                    <a:pt x="358" y="6333"/>
                  </a:cubicBezTo>
                  <a:cubicBezTo>
                    <a:pt x="1464" y="5162"/>
                    <a:pt x="4000" y="674"/>
                    <a:pt x="3187" y="57"/>
                  </a:cubicBezTo>
                  <a:cubicBezTo>
                    <a:pt x="3135" y="18"/>
                    <a:pt x="3080" y="0"/>
                    <a:pt x="3022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7696338" y="3236439"/>
              <a:ext cx="229651" cy="246400"/>
            </a:xfrm>
            <a:custGeom>
              <a:avLst/>
              <a:gdLst/>
              <a:ahLst/>
              <a:cxnLst/>
              <a:rect l="l" t="t" r="r" b="b"/>
              <a:pathLst>
                <a:path w="5366" h="5757" extrusionOk="0">
                  <a:moveTo>
                    <a:pt x="899" y="1"/>
                  </a:moveTo>
                  <a:cubicBezTo>
                    <a:pt x="814" y="1"/>
                    <a:pt x="742" y="32"/>
                    <a:pt x="683" y="98"/>
                  </a:cubicBezTo>
                  <a:cubicBezTo>
                    <a:pt x="0" y="944"/>
                    <a:pt x="3772" y="4911"/>
                    <a:pt x="5008" y="5659"/>
                  </a:cubicBezTo>
                  <a:cubicBezTo>
                    <a:pt x="5106" y="5724"/>
                    <a:pt x="5203" y="5757"/>
                    <a:pt x="5301" y="5757"/>
                  </a:cubicBezTo>
                  <a:cubicBezTo>
                    <a:pt x="5333" y="5757"/>
                    <a:pt x="5366" y="5724"/>
                    <a:pt x="5366" y="5692"/>
                  </a:cubicBezTo>
                  <a:lnTo>
                    <a:pt x="5106" y="5237"/>
                  </a:lnTo>
                  <a:cubicBezTo>
                    <a:pt x="4270" y="3893"/>
                    <a:pt x="1844" y="1"/>
                    <a:pt x="899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7910674" y="3199761"/>
              <a:ext cx="151717" cy="283079"/>
            </a:xfrm>
            <a:custGeom>
              <a:avLst/>
              <a:gdLst/>
              <a:ahLst/>
              <a:cxnLst/>
              <a:rect l="l" t="t" r="r" b="b"/>
              <a:pathLst>
                <a:path w="3545" h="6614" extrusionOk="0">
                  <a:moveTo>
                    <a:pt x="2521" y="1"/>
                  </a:moveTo>
                  <a:cubicBezTo>
                    <a:pt x="1657" y="1"/>
                    <a:pt x="528" y="4371"/>
                    <a:pt x="98" y="6094"/>
                  </a:cubicBezTo>
                  <a:cubicBezTo>
                    <a:pt x="65" y="6256"/>
                    <a:pt x="33" y="6386"/>
                    <a:pt x="0" y="6516"/>
                  </a:cubicBezTo>
                  <a:cubicBezTo>
                    <a:pt x="98" y="6581"/>
                    <a:pt x="195" y="6614"/>
                    <a:pt x="293" y="6614"/>
                  </a:cubicBezTo>
                  <a:cubicBezTo>
                    <a:pt x="325" y="6581"/>
                    <a:pt x="358" y="6549"/>
                    <a:pt x="358" y="6549"/>
                  </a:cubicBezTo>
                  <a:cubicBezTo>
                    <a:pt x="1366" y="5281"/>
                    <a:pt x="3545" y="598"/>
                    <a:pt x="2667" y="45"/>
                  </a:cubicBezTo>
                  <a:cubicBezTo>
                    <a:pt x="2619" y="15"/>
                    <a:pt x="2571" y="1"/>
                    <a:pt x="2521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718594" y="3392441"/>
              <a:ext cx="218567" cy="257442"/>
            </a:xfrm>
            <a:custGeom>
              <a:avLst/>
              <a:gdLst/>
              <a:ahLst/>
              <a:cxnLst/>
              <a:rect l="l" t="t" r="r" b="b"/>
              <a:pathLst>
                <a:path w="5107" h="6015" extrusionOk="0">
                  <a:moveTo>
                    <a:pt x="959" y="1"/>
                  </a:moveTo>
                  <a:cubicBezTo>
                    <a:pt x="878" y="1"/>
                    <a:pt x="808" y="31"/>
                    <a:pt x="748" y="96"/>
                  </a:cubicBezTo>
                  <a:cubicBezTo>
                    <a:pt x="0" y="876"/>
                    <a:pt x="3545" y="5071"/>
                    <a:pt x="4716" y="5884"/>
                  </a:cubicBezTo>
                  <a:cubicBezTo>
                    <a:pt x="4813" y="5949"/>
                    <a:pt x="4911" y="5982"/>
                    <a:pt x="5009" y="6014"/>
                  </a:cubicBezTo>
                  <a:cubicBezTo>
                    <a:pt x="5041" y="6014"/>
                    <a:pt x="5106" y="5982"/>
                    <a:pt x="5106" y="5949"/>
                  </a:cubicBezTo>
                  <a:cubicBezTo>
                    <a:pt x="5074" y="5884"/>
                    <a:pt x="4976" y="5722"/>
                    <a:pt x="4846" y="5461"/>
                  </a:cubicBezTo>
                  <a:cubicBezTo>
                    <a:pt x="4097" y="4054"/>
                    <a:pt x="1888" y="1"/>
                    <a:pt x="959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0389" y="3373267"/>
              <a:ext cx="167081" cy="277986"/>
            </a:xfrm>
            <a:custGeom>
              <a:avLst/>
              <a:gdLst/>
              <a:ahLst/>
              <a:cxnLst/>
              <a:rect l="l" t="t" r="r" b="b"/>
              <a:pathLst>
                <a:path w="3904" h="6495" extrusionOk="0">
                  <a:moveTo>
                    <a:pt x="2895" y="0"/>
                  </a:moveTo>
                  <a:cubicBezTo>
                    <a:pt x="2029" y="0"/>
                    <a:pt x="650" y="4232"/>
                    <a:pt x="131" y="5942"/>
                  </a:cubicBezTo>
                  <a:cubicBezTo>
                    <a:pt x="66" y="6104"/>
                    <a:pt x="33" y="6235"/>
                    <a:pt x="1" y="6365"/>
                  </a:cubicBezTo>
                  <a:cubicBezTo>
                    <a:pt x="98" y="6430"/>
                    <a:pt x="196" y="6462"/>
                    <a:pt x="294" y="6495"/>
                  </a:cubicBezTo>
                  <a:cubicBezTo>
                    <a:pt x="326" y="6462"/>
                    <a:pt x="359" y="6430"/>
                    <a:pt x="359" y="6397"/>
                  </a:cubicBezTo>
                  <a:cubicBezTo>
                    <a:pt x="1432" y="5194"/>
                    <a:pt x="3903" y="674"/>
                    <a:pt x="3058" y="56"/>
                  </a:cubicBezTo>
                  <a:cubicBezTo>
                    <a:pt x="3006" y="18"/>
                    <a:pt x="2952" y="0"/>
                    <a:pt x="2895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7733916" y="3551824"/>
              <a:ext cx="201833" cy="269811"/>
            </a:xfrm>
            <a:custGeom>
              <a:avLst/>
              <a:gdLst/>
              <a:ahLst/>
              <a:cxnLst/>
              <a:rect l="l" t="t" r="r" b="b"/>
              <a:pathLst>
                <a:path w="4716" h="6304" extrusionOk="0">
                  <a:moveTo>
                    <a:pt x="1007" y="0"/>
                  </a:moveTo>
                  <a:cubicBezTo>
                    <a:pt x="936" y="0"/>
                    <a:pt x="871" y="26"/>
                    <a:pt x="813" y="79"/>
                  </a:cubicBezTo>
                  <a:cubicBezTo>
                    <a:pt x="0" y="827"/>
                    <a:pt x="3252" y="5282"/>
                    <a:pt x="4358" y="6160"/>
                  </a:cubicBezTo>
                  <a:cubicBezTo>
                    <a:pt x="4455" y="6225"/>
                    <a:pt x="4553" y="6290"/>
                    <a:pt x="4651" y="6290"/>
                  </a:cubicBezTo>
                  <a:cubicBezTo>
                    <a:pt x="4660" y="6300"/>
                    <a:pt x="4670" y="6304"/>
                    <a:pt x="4678" y="6304"/>
                  </a:cubicBezTo>
                  <a:cubicBezTo>
                    <a:pt x="4699" y="6304"/>
                    <a:pt x="4716" y="6281"/>
                    <a:pt x="4716" y="6258"/>
                  </a:cubicBezTo>
                  <a:lnTo>
                    <a:pt x="4716" y="6225"/>
                  </a:lnTo>
                  <a:lnTo>
                    <a:pt x="4520" y="5737"/>
                  </a:lnTo>
                  <a:cubicBezTo>
                    <a:pt x="3856" y="4257"/>
                    <a:pt x="1929" y="0"/>
                    <a:pt x="1007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920389" y="3552466"/>
              <a:ext cx="183772" cy="268613"/>
            </a:xfrm>
            <a:custGeom>
              <a:avLst/>
              <a:gdLst/>
              <a:ahLst/>
              <a:cxnLst/>
              <a:rect l="l" t="t" r="r" b="b"/>
              <a:pathLst>
                <a:path w="4294" h="6276" extrusionOk="0">
                  <a:moveTo>
                    <a:pt x="3313" y="1"/>
                  </a:moveTo>
                  <a:cubicBezTo>
                    <a:pt x="2461" y="1"/>
                    <a:pt x="801" y="4082"/>
                    <a:pt x="163" y="5722"/>
                  </a:cubicBezTo>
                  <a:cubicBezTo>
                    <a:pt x="98" y="5885"/>
                    <a:pt x="33" y="6015"/>
                    <a:pt x="1" y="6145"/>
                  </a:cubicBezTo>
                  <a:cubicBezTo>
                    <a:pt x="98" y="6210"/>
                    <a:pt x="196" y="6275"/>
                    <a:pt x="294" y="6275"/>
                  </a:cubicBezTo>
                  <a:cubicBezTo>
                    <a:pt x="326" y="6275"/>
                    <a:pt x="359" y="6243"/>
                    <a:pt x="359" y="6210"/>
                  </a:cubicBezTo>
                  <a:cubicBezTo>
                    <a:pt x="1529" y="5104"/>
                    <a:pt x="4293" y="747"/>
                    <a:pt x="3480" y="64"/>
                  </a:cubicBezTo>
                  <a:cubicBezTo>
                    <a:pt x="3429" y="21"/>
                    <a:pt x="3373" y="1"/>
                    <a:pt x="3313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7736697" y="3688181"/>
              <a:ext cx="160063" cy="291554"/>
            </a:xfrm>
            <a:custGeom>
              <a:avLst/>
              <a:gdLst/>
              <a:ahLst/>
              <a:cxnLst/>
              <a:rect l="l" t="t" r="r" b="b"/>
              <a:pathLst>
                <a:path w="3740" h="6812" extrusionOk="0">
                  <a:moveTo>
                    <a:pt x="1061" y="1"/>
                  </a:moveTo>
                  <a:cubicBezTo>
                    <a:pt x="1010" y="1"/>
                    <a:pt x="960" y="16"/>
                    <a:pt x="911" y="47"/>
                  </a:cubicBezTo>
                  <a:cubicBezTo>
                    <a:pt x="0" y="633"/>
                    <a:pt x="2439" y="5576"/>
                    <a:pt x="3415" y="6616"/>
                  </a:cubicBezTo>
                  <a:cubicBezTo>
                    <a:pt x="3480" y="6714"/>
                    <a:pt x="3545" y="6779"/>
                    <a:pt x="3642" y="6811"/>
                  </a:cubicBezTo>
                  <a:cubicBezTo>
                    <a:pt x="3707" y="6811"/>
                    <a:pt x="3740" y="6811"/>
                    <a:pt x="3740" y="6779"/>
                  </a:cubicBezTo>
                  <a:lnTo>
                    <a:pt x="3740" y="6746"/>
                  </a:lnTo>
                  <a:lnTo>
                    <a:pt x="3610" y="6258"/>
                  </a:lnTo>
                  <a:cubicBezTo>
                    <a:pt x="3210" y="4658"/>
                    <a:pt x="1965" y="1"/>
                    <a:pt x="1061" y="1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882812" y="3736201"/>
              <a:ext cx="218567" cy="243532"/>
            </a:xfrm>
            <a:custGeom>
              <a:avLst/>
              <a:gdLst/>
              <a:ahLst/>
              <a:cxnLst/>
              <a:rect l="l" t="t" r="r" b="b"/>
              <a:pathLst>
                <a:path w="5107" h="5690" extrusionOk="0">
                  <a:moveTo>
                    <a:pt x="4214" y="0"/>
                  </a:moveTo>
                  <a:cubicBezTo>
                    <a:pt x="3321" y="0"/>
                    <a:pt x="1090" y="3647"/>
                    <a:pt x="196" y="5136"/>
                  </a:cubicBezTo>
                  <a:cubicBezTo>
                    <a:pt x="131" y="5267"/>
                    <a:pt x="33" y="5397"/>
                    <a:pt x="1" y="5494"/>
                  </a:cubicBezTo>
                  <a:cubicBezTo>
                    <a:pt x="66" y="5592"/>
                    <a:pt x="131" y="5657"/>
                    <a:pt x="228" y="5689"/>
                  </a:cubicBezTo>
                  <a:cubicBezTo>
                    <a:pt x="261" y="5689"/>
                    <a:pt x="293" y="5657"/>
                    <a:pt x="326" y="5657"/>
                  </a:cubicBezTo>
                  <a:cubicBezTo>
                    <a:pt x="1659" y="4714"/>
                    <a:pt x="5106" y="876"/>
                    <a:pt x="4423" y="96"/>
                  </a:cubicBezTo>
                  <a:cubicBezTo>
                    <a:pt x="4366" y="31"/>
                    <a:pt x="4296" y="0"/>
                    <a:pt x="4214" y="0"/>
                  </a:cubicBezTo>
                  <a:close/>
                </a:path>
              </a:pathLst>
            </a:custGeom>
            <a:solidFill>
              <a:srgbClr val="154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7"/>
          <p:cNvGrpSpPr/>
          <p:nvPr/>
        </p:nvGrpSpPr>
        <p:grpSpPr>
          <a:xfrm>
            <a:off x="7800403" y="3005268"/>
            <a:ext cx="1343220" cy="2221588"/>
            <a:chOff x="7800724" y="3005240"/>
            <a:chExt cx="1322198" cy="2211856"/>
          </a:xfrm>
        </p:grpSpPr>
        <p:sp>
          <p:nvSpPr>
            <p:cNvPr id="338" name="Google Shape;338;p7"/>
            <p:cNvSpPr/>
            <p:nvPr/>
          </p:nvSpPr>
          <p:spPr>
            <a:xfrm>
              <a:off x="7800724" y="3187734"/>
              <a:ext cx="1322186" cy="2029362"/>
            </a:xfrm>
            <a:custGeom>
              <a:avLst/>
              <a:gdLst/>
              <a:ahLst/>
              <a:cxnLst/>
              <a:rect l="l" t="t" r="r" b="b"/>
              <a:pathLst>
                <a:path w="30894" h="47415" extrusionOk="0">
                  <a:moveTo>
                    <a:pt x="11382" y="1"/>
                  </a:moveTo>
                  <a:cubicBezTo>
                    <a:pt x="11252" y="1"/>
                    <a:pt x="11057" y="261"/>
                    <a:pt x="10829" y="749"/>
                  </a:cubicBezTo>
                  <a:cubicBezTo>
                    <a:pt x="10114" y="2277"/>
                    <a:pt x="9008" y="6082"/>
                    <a:pt x="7252" y="10017"/>
                  </a:cubicBezTo>
                  <a:cubicBezTo>
                    <a:pt x="6732" y="11122"/>
                    <a:pt x="6146" y="12196"/>
                    <a:pt x="5463" y="13204"/>
                  </a:cubicBezTo>
                  <a:cubicBezTo>
                    <a:pt x="5171" y="13626"/>
                    <a:pt x="4878" y="14017"/>
                    <a:pt x="4585" y="14407"/>
                  </a:cubicBezTo>
                  <a:cubicBezTo>
                    <a:pt x="4195" y="14895"/>
                    <a:pt x="3805" y="15382"/>
                    <a:pt x="3447" y="15838"/>
                  </a:cubicBezTo>
                  <a:lnTo>
                    <a:pt x="3122" y="16163"/>
                  </a:lnTo>
                  <a:cubicBezTo>
                    <a:pt x="2732" y="16618"/>
                    <a:pt x="2374" y="17041"/>
                    <a:pt x="2016" y="17399"/>
                  </a:cubicBezTo>
                  <a:lnTo>
                    <a:pt x="1984" y="17431"/>
                  </a:lnTo>
                  <a:lnTo>
                    <a:pt x="1561" y="17854"/>
                  </a:lnTo>
                  <a:cubicBezTo>
                    <a:pt x="1268" y="18114"/>
                    <a:pt x="1008" y="18374"/>
                    <a:pt x="781" y="18602"/>
                  </a:cubicBezTo>
                  <a:cubicBezTo>
                    <a:pt x="293" y="19025"/>
                    <a:pt x="0" y="19285"/>
                    <a:pt x="0" y="19285"/>
                  </a:cubicBezTo>
                  <a:lnTo>
                    <a:pt x="1529" y="36975"/>
                  </a:lnTo>
                  <a:lnTo>
                    <a:pt x="2016" y="42796"/>
                  </a:lnTo>
                  <a:lnTo>
                    <a:pt x="2211" y="45203"/>
                  </a:lnTo>
                  <a:lnTo>
                    <a:pt x="8000" y="45658"/>
                  </a:lnTo>
                  <a:lnTo>
                    <a:pt x="21561" y="46699"/>
                  </a:lnTo>
                  <a:lnTo>
                    <a:pt x="30894" y="47414"/>
                  </a:lnTo>
                  <a:lnTo>
                    <a:pt x="30894" y="358"/>
                  </a:lnTo>
                  <a:lnTo>
                    <a:pt x="19219" y="131"/>
                  </a:lnTo>
                  <a:cubicBezTo>
                    <a:pt x="15187" y="66"/>
                    <a:pt x="11642" y="1"/>
                    <a:pt x="11382" y="1"/>
                  </a:cubicBezTo>
                  <a:close/>
                </a:path>
              </a:pathLst>
            </a:custGeom>
            <a:solidFill>
              <a:srgbClr val="3B8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264190" y="3005240"/>
              <a:ext cx="858732" cy="278585"/>
            </a:xfrm>
            <a:custGeom>
              <a:avLst/>
              <a:gdLst/>
              <a:ahLst/>
              <a:cxnLst/>
              <a:rect l="l" t="t" r="r" b="b"/>
              <a:pathLst>
                <a:path w="20065" h="6509" extrusionOk="0">
                  <a:moveTo>
                    <a:pt x="13372" y="1"/>
                  </a:moveTo>
                  <a:cubicBezTo>
                    <a:pt x="13112" y="1"/>
                    <a:pt x="12849" y="2"/>
                    <a:pt x="12585" y="5"/>
                  </a:cubicBezTo>
                  <a:lnTo>
                    <a:pt x="11740" y="5"/>
                  </a:lnTo>
                  <a:cubicBezTo>
                    <a:pt x="7935" y="102"/>
                    <a:pt x="4098" y="492"/>
                    <a:pt x="2959" y="1305"/>
                  </a:cubicBezTo>
                  <a:cubicBezTo>
                    <a:pt x="2244" y="1793"/>
                    <a:pt x="1594" y="2379"/>
                    <a:pt x="1041" y="3029"/>
                  </a:cubicBezTo>
                  <a:cubicBezTo>
                    <a:pt x="423" y="3744"/>
                    <a:pt x="0" y="4492"/>
                    <a:pt x="0" y="4980"/>
                  </a:cubicBezTo>
                  <a:cubicBezTo>
                    <a:pt x="33" y="5468"/>
                    <a:pt x="358" y="5826"/>
                    <a:pt x="1106" y="5923"/>
                  </a:cubicBezTo>
                  <a:cubicBezTo>
                    <a:pt x="2602" y="6086"/>
                    <a:pt x="9528" y="6346"/>
                    <a:pt x="15349" y="6443"/>
                  </a:cubicBezTo>
                  <a:cubicBezTo>
                    <a:pt x="17073" y="6476"/>
                    <a:pt x="18699" y="6509"/>
                    <a:pt x="20065" y="6509"/>
                  </a:cubicBezTo>
                  <a:lnTo>
                    <a:pt x="20065" y="525"/>
                  </a:lnTo>
                  <a:cubicBezTo>
                    <a:pt x="18901" y="167"/>
                    <a:pt x="16261" y="1"/>
                    <a:pt x="13372" y="1"/>
                  </a:cubicBezTo>
                  <a:close/>
                </a:path>
              </a:pathLst>
            </a:custGeom>
            <a:solidFill>
              <a:srgbClr val="4A9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7"/>
          <p:cNvGrpSpPr/>
          <p:nvPr/>
        </p:nvGrpSpPr>
        <p:grpSpPr>
          <a:xfrm>
            <a:off x="6943383" y="3730551"/>
            <a:ext cx="1223380" cy="1547773"/>
            <a:chOff x="6943383" y="3730551"/>
            <a:chExt cx="1223380" cy="1547773"/>
          </a:xfrm>
        </p:grpSpPr>
        <p:sp>
          <p:nvSpPr>
            <p:cNvPr id="341" name="Google Shape;341;p7"/>
            <p:cNvSpPr/>
            <p:nvPr/>
          </p:nvSpPr>
          <p:spPr>
            <a:xfrm>
              <a:off x="6943383" y="3844268"/>
              <a:ext cx="954769" cy="1434057"/>
            </a:xfrm>
            <a:custGeom>
              <a:avLst/>
              <a:gdLst/>
              <a:ahLst/>
              <a:cxnLst/>
              <a:rect l="l" t="t" r="r" b="b"/>
              <a:pathLst>
                <a:path w="22309" h="33506" extrusionOk="0">
                  <a:moveTo>
                    <a:pt x="12809" y="1"/>
                  </a:moveTo>
                  <a:cubicBezTo>
                    <a:pt x="11937" y="1"/>
                    <a:pt x="10833" y="178"/>
                    <a:pt x="9756" y="400"/>
                  </a:cubicBezTo>
                  <a:cubicBezTo>
                    <a:pt x="8097" y="725"/>
                    <a:pt x="6569" y="1181"/>
                    <a:pt x="6146" y="1278"/>
                  </a:cubicBezTo>
                  <a:cubicBezTo>
                    <a:pt x="5236" y="1441"/>
                    <a:pt x="5236" y="9083"/>
                    <a:pt x="2667" y="16985"/>
                  </a:cubicBezTo>
                  <a:cubicBezTo>
                    <a:pt x="1691" y="20042"/>
                    <a:pt x="1008" y="23196"/>
                    <a:pt x="585" y="26383"/>
                  </a:cubicBezTo>
                  <a:cubicBezTo>
                    <a:pt x="260" y="28725"/>
                    <a:pt x="65" y="31131"/>
                    <a:pt x="0" y="33505"/>
                  </a:cubicBezTo>
                  <a:cubicBezTo>
                    <a:pt x="0" y="33505"/>
                    <a:pt x="22146" y="30838"/>
                    <a:pt x="22243" y="30383"/>
                  </a:cubicBezTo>
                  <a:cubicBezTo>
                    <a:pt x="22309" y="29960"/>
                    <a:pt x="20650" y="23229"/>
                    <a:pt x="18569" y="17343"/>
                  </a:cubicBezTo>
                  <a:cubicBezTo>
                    <a:pt x="16455" y="11457"/>
                    <a:pt x="15219" y="1994"/>
                    <a:pt x="14406" y="530"/>
                  </a:cubicBezTo>
                  <a:cubicBezTo>
                    <a:pt x="14190" y="145"/>
                    <a:pt x="13594" y="1"/>
                    <a:pt x="12809" y="1"/>
                  </a:cubicBezTo>
                  <a:close/>
                </a:path>
              </a:pathLst>
            </a:custGeom>
            <a:solidFill>
              <a:srgbClr val="3B8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6943383" y="3844268"/>
              <a:ext cx="954769" cy="1434057"/>
            </a:xfrm>
            <a:custGeom>
              <a:avLst/>
              <a:gdLst/>
              <a:ahLst/>
              <a:cxnLst/>
              <a:rect l="l" t="t" r="r" b="b"/>
              <a:pathLst>
                <a:path w="22309" h="33506" extrusionOk="0">
                  <a:moveTo>
                    <a:pt x="12797" y="1"/>
                  </a:moveTo>
                  <a:cubicBezTo>
                    <a:pt x="11921" y="1"/>
                    <a:pt x="10816" y="178"/>
                    <a:pt x="9756" y="400"/>
                  </a:cubicBezTo>
                  <a:lnTo>
                    <a:pt x="9593" y="563"/>
                  </a:lnTo>
                  <a:cubicBezTo>
                    <a:pt x="9593" y="920"/>
                    <a:pt x="15479" y="20205"/>
                    <a:pt x="9463" y="23164"/>
                  </a:cubicBezTo>
                  <a:cubicBezTo>
                    <a:pt x="6439" y="24627"/>
                    <a:pt x="3154" y="25440"/>
                    <a:pt x="585" y="26383"/>
                  </a:cubicBezTo>
                  <a:cubicBezTo>
                    <a:pt x="260" y="28725"/>
                    <a:pt x="65" y="31131"/>
                    <a:pt x="0" y="33505"/>
                  </a:cubicBezTo>
                  <a:cubicBezTo>
                    <a:pt x="0" y="33505"/>
                    <a:pt x="22146" y="30838"/>
                    <a:pt x="22243" y="30383"/>
                  </a:cubicBezTo>
                  <a:cubicBezTo>
                    <a:pt x="22309" y="29960"/>
                    <a:pt x="20650" y="23229"/>
                    <a:pt x="18536" y="17343"/>
                  </a:cubicBezTo>
                  <a:cubicBezTo>
                    <a:pt x="16455" y="11457"/>
                    <a:pt x="15219" y="1994"/>
                    <a:pt x="14406" y="530"/>
                  </a:cubicBezTo>
                  <a:cubicBezTo>
                    <a:pt x="14190" y="145"/>
                    <a:pt x="13587" y="1"/>
                    <a:pt x="12797" y="1"/>
                  </a:cubicBezTo>
                  <a:close/>
                </a:path>
              </a:pathLst>
            </a:custGeom>
            <a:solidFill>
              <a:srgbClr val="3B8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7477809" y="3735045"/>
              <a:ext cx="688954" cy="1422244"/>
            </a:xfrm>
            <a:custGeom>
              <a:avLst/>
              <a:gdLst/>
              <a:ahLst/>
              <a:cxnLst/>
              <a:rect l="l" t="t" r="r" b="b"/>
              <a:pathLst>
                <a:path w="16098" h="33230" extrusionOk="0">
                  <a:moveTo>
                    <a:pt x="4235" y="0"/>
                  </a:moveTo>
                  <a:cubicBezTo>
                    <a:pt x="2363" y="0"/>
                    <a:pt x="1" y="3375"/>
                    <a:pt x="1" y="3375"/>
                  </a:cubicBezTo>
                  <a:lnTo>
                    <a:pt x="8911" y="33033"/>
                  </a:lnTo>
                  <a:cubicBezTo>
                    <a:pt x="8911" y="33033"/>
                    <a:pt x="11063" y="33229"/>
                    <a:pt x="12917" y="33229"/>
                  </a:cubicBezTo>
                  <a:cubicBezTo>
                    <a:pt x="14171" y="33229"/>
                    <a:pt x="15289" y="33139"/>
                    <a:pt x="15512" y="32838"/>
                  </a:cubicBezTo>
                  <a:cubicBezTo>
                    <a:pt x="16098" y="32122"/>
                    <a:pt x="9659" y="12448"/>
                    <a:pt x="9009" y="8676"/>
                  </a:cubicBezTo>
                  <a:cubicBezTo>
                    <a:pt x="8358" y="4936"/>
                    <a:pt x="6830" y="1164"/>
                    <a:pt x="4879" y="155"/>
                  </a:cubicBezTo>
                  <a:cubicBezTo>
                    <a:pt x="4674" y="48"/>
                    <a:pt x="4458" y="0"/>
                    <a:pt x="4235" y="0"/>
                  </a:cubicBezTo>
                  <a:close/>
                </a:path>
              </a:pathLst>
            </a:custGeom>
            <a:solidFill>
              <a:srgbClr val="216A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7206423" y="3730551"/>
              <a:ext cx="460715" cy="211603"/>
            </a:xfrm>
            <a:custGeom>
              <a:avLst/>
              <a:gdLst/>
              <a:ahLst/>
              <a:cxnLst/>
              <a:rect l="l" t="t" r="r" b="b"/>
              <a:pathLst>
                <a:path w="10765" h="4944" extrusionOk="0">
                  <a:moveTo>
                    <a:pt x="9844" y="1"/>
                  </a:moveTo>
                  <a:cubicBezTo>
                    <a:pt x="8257" y="1"/>
                    <a:pt x="4534" y="692"/>
                    <a:pt x="3220" y="976"/>
                  </a:cubicBezTo>
                  <a:cubicBezTo>
                    <a:pt x="1561" y="1366"/>
                    <a:pt x="0" y="3935"/>
                    <a:pt x="0" y="3935"/>
                  </a:cubicBezTo>
                  <a:lnTo>
                    <a:pt x="6927" y="4943"/>
                  </a:lnTo>
                  <a:cubicBezTo>
                    <a:pt x="6927" y="4943"/>
                    <a:pt x="10764" y="748"/>
                    <a:pt x="10569" y="163"/>
                  </a:cubicBezTo>
                  <a:cubicBezTo>
                    <a:pt x="10529" y="48"/>
                    <a:pt x="10260" y="1"/>
                    <a:pt x="9844" y="1"/>
                  </a:cubicBezTo>
                  <a:close/>
                </a:path>
              </a:pathLst>
            </a:custGeom>
            <a:solidFill>
              <a:srgbClr val="4A9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7"/>
          <p:cNvSpPr/>
          <p:nvPr/>
        </p:nvSpPr>
        <p:spPr>
          <a:xfrm rot="227093">
            <a:off x="5300167" y="3032095"/>
            <a:ext cx="2203872" cy="373143"/>
          </a:xfrm>
          <a:custGeom>
            <a:avLst/>
            <a:gdLst/>
            <a:ahLst/>
            <a:cxnLst/>
            <a:rect l="l" t="t" r="r" b="b"/>
            <a:pathLst>
              <a:path w="198606" h="14926" extrusionOk="0">
                <a:moveTo>
                  <a:pt x="213" y="6529"/>
                </a:moveTo>
                <a:cubicBezTo>
                  <a:pt x="142" y="6542"/>
                  <a:pt x="71" y="6554"/>
                  <a:pt x="0" y="6566"/>
                </a:cubicBezTo>
                <a:lnTo>
                  <a:pt x="213" y="6566"/>
                </a:lnTo>
                <a:lnTo>
                  <a:pt x="213" y="6529"/>
                </a:lnTo>
                <a:close/>
                <a:moveTo>
                  <a:pt x="50730" y="1"/>
                </a:moveTo>
                <a:cubicBezTo>
                  <a:pt x="45746" y="62"/>
                  <a:pt x="40761" y="305"/>
                  <a:pt x="35776" y="639"/>
                </a:cubicBezTo>
                <a:cubicBezTo>
                  <a:pt x="30821" y="1034"/>
                  <a:pt x="25867" y="1521"/>
                  <a:pt x="20943" y="2159"/>
                </a:cubicBezTo>
                <a:cubicBezTo>
                  <a:pt x="13982" y="3071"/>
                  <a:pt x="7052" y="4165"/>
                  <a:pt x="213" y="5533"/>
                </a:cubicBezTo>
                <a:lnTo>
                  <a:pt x="213" y="6529"/>
                </a:lnTo>
                <a:lnTo>
                  <a:pt x="213" y="6529"/>
                </a:lnTo>
                <a:cubicBezTo>
                  <a:pt x="7102" y="5330"/>
                  <a:pt x="13992" y="4339"/>
                  <a:pt x="20912" y="3527"/>
                </a:cubicBezTo>
                <a:cubicBezTo>
                  <a:pt x="25836" y="3010"/>
                  <a:pt x="30791" y="2554"/>
                  <a:pt x="35715" y="2220"/>
                </a:cubicBezTo>
                <a:cubicBezTo>
                  <a:pt x="40669" y="1916"/>
                  <a:pt x="45594" y="1703"/>
                  <a:pt x="50578" y="1703"/>
                </a:cubicBezTo>
                <a:cubicBezTo>
                  <a:pt x="51825" y="1703"/>
                  <a:pt x="53041" y="1703"/>
                  <a:pt x="54287" y="1764"/>
                </a:cubicBezTo>
                <a:lnTo>
                  <a:pt x="56171" y="1764"/>
                </a:lnTo>
                <a:lnTo>
                  <a:pt x="58025" y="1794"/>
                </a:lnTo>
                <a:cubicBezTo>
                  <a:pt x="59272" y="1825"/>
                  <a:pt x="60487" y="1855"/>
                  <a:pt x="61734" y="1916"/>
                </a:cubicBezTo>
                <a:lnTo>
                  <a:pt x="65472" y="2098"/>
                </a:lnTo>
                <a:cubicBezTo>
                  <a:pt x="66719" y="2129"/>
                  <a:pt x="67934" y="2280"/>
                  <a:pt x="69150" y="2372"/>
                </a:cubicBezTo>
                <a:cubicBezTo>
                  <a:pt x="70366" y="2463"/>
                  <a:pt x="71612" y="2554"/>
                  <a:pt x="72828" y="2706"/>
                </a:cubicBezTo>
                <a:lnTo>
                  <a:pt x="76536" y="3132"/>
                </a:lnTo>
                <a:cubicBezTo>
                  <a:pt x="77752" y="3284"/>
                  <a:pt x="78998" y="3436"/>
                  <a:pt x="80214" y="3587"/>
                </a:cubicBezTo>
                <a:cubicBezTo>
                  <a:pt x="90062" y="4803"/>
                  <a:pt x="99850" y="6323"/>
                  <a:pt x="109698" y="7873"/>
                </a:cubicBezTo>
                <a:lnTo>
                  <a:pt x="124379" y="10275"/>
                </a:lnTo>
                <a:cubicBezTo>
                  <a:pt x="126872" y="10670"/>
                  <a:pt x="129303" y="11065"/>
                  <a:pt x="131765" y="11430"/>
                </a:cubicBezTo>
                <a:cubicBezTo>
                  <a:pt x="134227" y="11825"/>
                  <a:pt x="136659" y="12189"/>
                  <a:pt x="139121" y="12554"/>
                </a:cubicBezTo>
                <a:lnTo>
                  <a:pt x="142829" y="13071"/>
                </a:lnTo>
                <a:lnTo>
                  <a:pt x="146538" y="13527"/>
                </a:lnTo>
                <a:cubicBezTo>
                  <a:pt x="147784" y="13679"/>
                  <a:pt x="149000" y="13831"/>
                  <a:pt x="150276" y="13952"/>
                </a:cubicBezTo>
                <a:lnTo>
                  <a:pt x="153985" y="14287"/>
                </a:lnTo>
                <a:cubicBezTo>
                  <a:pt x="158970" y="14743"/>
                  <a:pt x="163954" y="14925"/>
                  <a:pt x="168939" y="14925"/>
                </a:cubicBezTo>
                <a:cubicBezTo>
                  <a:pt x="178879" y="14895"/>
                  <a:pt x="188818" y="13861"/>
                  <a:pt x="198606" y="11946"/>
                </a:cubicBezTo>
                <a:lnTo>
                  <a:pt x="198606" y="11946"/>
                </a:lnTo>
                <a:lnTo>
                  <a:pt x="191219" y="12949"/>
                </a:lnTo>
                <a:lnTo>
                  <a:pt x="183803" y="13679"/>
                </a:lnTo>
                <a:cubicBezTo>
                  <a:pt x="181341" y="13800"/>
                  <a:pt x="178879" y="13952"/>
                  <a:pt x="176356" y="14074"/>
                </a:cubicBezTo>
                <a:lnTo>
                  <a:pt x="169882" y="14074"/>
                </a:lnTo>
                <a:lnTo>
                  <a:pt x="168970" y="14013"/>
                </a:lnTo>
                <a:cubicBezTo>
                  <a:pt x="159061" y="13831"/>
                  <a:pt x="149213" y="12615"/>
                  <a:pt x="139395" y="11126"/>
                </a:cubicBezTo>
                <a:cubicBezTo>
                  <a:pt x="129607" y="9575"/>
                  <a:pt x="119820" y="7812"/>
                  <a:pt x="110032" y="6141"/>
                </a:cubicBezTo>
                <a:cubicBezTo>
                  <a:pt x="107601" y="5746"/>
                  <a:pt x="105139" y="5320"/>
                  <a:pt x="102677" y="4925"/>
                </a:cubicBezTo>
                <a:cubicBezTo>
                  <a:pt x="100184" y="4560"/>
                  <a:pt x="97753" y="4135"/>
                  <a:pt x="95291" y="3800"/>
                </a:cubicBezTo>
                <a:lnTo>
                  <a:pt x="87904" y="2736"/>
                </a:lnTo>
                <a:lnTo>
                  <a:pt x="80518" y="1733"/>
                </a:lnTo>
                <a:cubicBezTo>
                  <a:pt x="79242" y="1581"/>
                  <a:pt x="78026" y="1399"/>
                  <a:pt x="76780" y="1277"/>
                </a:cubicBezTo>
                <a:lnTo>
                  <a:pt x="73071" y="913"/>
                </a:lnTo>
                <a:cubicBezTo>
                  <a:pt x="71795" y="761"/>
                  <a:pt x="70579" y="670"/>
                  <a:pt x="69333" y="609"/>
                </a:cubicBezTo>
                <a:cubicBezTo>
                  <a:pt x="68086" y="518"/>
                  <a:pt x="66871" y="366"/>
                  <a:pt x="65624" y="335"/>
                </a:cubicBezTo>
                <a:lnTo>
                  <a:pt x="61886" y="153"/>
                </a:lnTo>
                <a:cubicBezTo>
                  <a:pt x="60639" y="122"/>
                  <a:pt x="59393" y="62"/>
                  <a:pt x="58177" y="31"/>
                </a:cubicBezTo>
                <a:lnTo>
                  <a:pt x="56293" y="1"/>
                </a:lnTo>
                <a:close/>
              </a:path>
            </a:pathLst>
          </a:custGeom>
          <a:gradFill>
            <a:gsLst>
              <a:gs pos="0">
                <a:srgbClr val="87B5E3"/>
              </a:gs>
              <a:gs pos="100000">
                <a:srgbClr val="3473B3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7"/>
          <p:cNvSpPr/>
          <p:nvPr/>
        </p:nvSpPr>
        <p:spPr>
          <a:xfrm rot="2130528">
            <a:off x="5675822" y="737763"/>
            <a:ext cx="1452560" cy="510410"/>
          </a:xfrm>
          <a:custGeom>
            <a:avLst/>
            <a:gdLst/>
            <a:ahLst/>
            <a:cxnLst/>
            <a:rect l="l" t="t" r="r" b="b"/>
            <a:pathLst>
              <a:path w="139973" h="20416" extrusionOk="0">
                <a:moveTo>
                  <a:pt x="139942" y="0"/>
                </a:moveTo>
                <a:lnTo>
                  <a:pt x="139942" y="11"/>
                </a:lnTo>
                <a:lnTo>
                  <a:pt x="139942" y="11"/>
                </a:lnTo>
                <a:cubicBezTo>
                  <a:pt x="139952" y="8"/>
                  <a:pt x="139963" y="4"/>
                  <a:pt x="139973" y="0"/>
                </a:cubicBezTo>
                <a:close/>
                <a:moveTo>
                  <a:pt x="139942" y="11"/>
                </a:moveTo>
                <a:cubicBezTo>
                  <a:pt x="139435" y="192"/>
                  <a:pt x="138899" y="429"/>
                  <a:pt x="138423" y="608"/>
                </a:cubicBezTo>
                <a:cubicBezTo>
                  <a:pt x="132161" y="2918"/>
                  <a:pt x="125808" y="5107"/>
                  <a:pt x="119395" y="6931"/>
                </a:cubicBezTo>
                <a:cubicBezTo>
                  <a:pt x="112921" y="8693"/>
                  <a:pt x="106477" y="10365"/>
                  <a:pt x="99881" y="11703"/>
                </a:cubicBezTo>
                <a:cubicBezTo>
                  <a:pt x="93346" y="13040"/>
                  <a:pt x="86750" y="14256"/>
                  <a:pt x="80124" y="15198"/>
                </a:cubicBezTo>
                <a:cubicBezTo>
                  <a:pt x="73528" y="16140"/>
                  <a:pt x="66871" y="16991"/>
                  <a:pt x="60184" y="17630"/>
                </a:cubicBezTo>
                <a:cubicBezTo>
                  <a:pt x="53527" y="18238"/>
                  <a:pt x="46840" y="18754"/>
                  <a:pt x="40153" y="19119"/>
                </a:cubicBezTo>
                <a:cubicBezTo>
                  <a:pt x="38481" y="19210"/>
                  <a:pt x="36810" y="19271"/>
                  <a:pt x="35138" y="19332"/>
                </a:cubicBezTo>
                <a:cubicBezTo>
                  <a:pt x="33466" y="19423"/>
                  <a:pt x="31794" y="19454"/>
                  <a:pt x="30123" y="19514"/>
                </a:cubicBezTo>
                <a:lnTo>
                  <a:pt x="25107" y="19636"/>
                </a:lnTo>
                <a:lnTo>
                  <a:pt x="20092" y="19727"/>
                </a:lnTo>
                <a:cubicBezTo>
                  <a:pt x="18945" y="19738"/>
                  <a:pt x="17797" y="19743"/>
                  <a:pt x="16648" y="19743"/>
                </a:cubicBezTo>
                <a:cubicBezTo>
                  <a:pt x="11101" y="19743"/>
                  <a:pt x="5540" y="19625"/>
                  <a:pt x="1" y="19423"/>
                </a:cubicBezTo>
                <a:lnTo>
                  <a:pt x="1" y="19423"/>
                </a:lnTo>
                <a:cubicBezTo>
                  <a:pt x="3344" y="19727"/>
                  <a:pt x="6688" y="19909"/>
                  <a:pt x="10031" y="20061"/>
                </a:cubicBezTo>
                <a:cubicBezTo>
                  <a:pt x="13375" y="20213"/>
                  <a:pt x="16718" y="20274"/>
                  <a:pt x="20092" y="20365"/>
                </a:cubicBezTo>
                <a:cubicBezTo>
                  <a:pt x="22051" y="20401"/>
                  <a:pt x="24030" y="20416"/>
                  <a:pt x="26006" y="20416"/>
                </a:cubicBezTo>
                <a:cubicBezTo>
                  <a:pt x="27403" y="20416"/>
                  <a:pt x="28799" y="20408"/>
                  <a:pt x="30183" y="20396"/>
                </a:cubicBezTo>
                <a:cubicBezTo>
                  <a:pt x="31855" y="20396"/>
                  <a:pt x="33527" y="20365"/>
                  <a:pt x="35199" y="20335"/>
                </a:cubicBezTo>
                <a:cubicBezTo>
                  <a:pt x="36870" y="20274"/>
                  <a:pt x="38542" y="20244"/>
                  <a:pt x="40214" y="20183"/>
                </a:cubicBezTo>
                <a:cubicBezTo>
                  <a:pt x="46931" y="19940"/>
                  <a:pt x="53619" y="19575"/>
                  <a:pt x="60306" y="18998"/>
                </a:cubicBezTo>
                <a:cubicBezTo>
                  <a:pt x="66993" y="18390"/>
                  <a:pt x="73680" y="17660"/>
                  <a:pt x="80336" y="16718"/>
                </a:cubicBezTo>
                <a:lnTo>
                  <a:pt x="85291" y="15958"/>
                </a:lnTo>
                <a:cubicBezTo>
                  <a:pt x="86963" y="15684"/>
                  <a:pt x="88604" y="15381"/>
                  <a:pt x="90276" y="15137"/>
                </a:cubicBezTo>
                <a:lnTo>
                  <a:pt x="92738" y="14712"/>
                </a:lnTo>
                <a:lnTo>
                  <a:pt x="95230" y="14225"/>
                </a:lnTo>
                <a:lnTo>
                  <a:pt x="97692" y="13709"/>
                </a:lnTo>
                <a:cubicBezTo>
                  <a:pt x="98513" y="13557"/>
                  <a:pt x="99334" y="13405"/>
                  <a:pt x="100154" y="13222"/>
                </a:cubicBezTo>
                <a:lnTo>
                  <a:pt x="105109" y="12159"/>
                </a:lnTo>
                <a:cubicBezTo>
                  <a:pt x="106720" y="11763"/>
                  <a:pt x="108361" y="11368"/>
                  <a:pt x="110003" y="10973"/>
                </a:cubicBezTo>
                <a:lnTo>
                  <a:pt x="112434" y="10365"/>
                </a:lnTo>
                <a:lnTo>
                  <a:pt x="114866" y="9727"/>
                </a:lnTo>
                <a:lnTo>
                  <a:pt x="117298" y="9028"/>
                </a:lnTo>
                <a:cubicBezTo>
                  <a:pt x="118088" y="8815"/>
                  <a:pt x="118939" y="8633"/>
                  <a:pt x="119729" y="8359"/>
                </a:cubicBezTo>
                <a:lnTo>
                  <a:pt x="124562" y="6870"/>
                </a:lnTo>
                <a:cubicBezTo>
                  <a:pt x="124957" y="6748"/>
                  <a:pt x="125352" y="6657"/>
                  <a:pt x="125778" y="6505"/>
                </a:cubicBezTo>
                <a:lnTo>
                  <a:pt x="126933" y="6079"/>
                </a:lnTo>
                <a:lnTo>
                  <a:pt x="129334" y="5289"/>
                </a:lnTo>
                <a:lnTo>
                  <a:pt x="131735" y="4469"/>
                </a:lnTo>
                <a:cubicBezTo>
                  <a:pt x="132526" y="4225"/>
                  <a:pt x="133316" y="3921"/>
                  <a:pt x="134076" y="3617"/>
                </a:cubicBezTo>
                <a:cubicBezTo>
                  <a:pt x="135657" y="3010"/>
                  <a:pt x="137237" y="2432"/>
                  <a:pt x="138787" y="1794"/>
                </a:cubicBezTo>
                <a:lnTo>
                  <a:pt x="139942" y="1338"/>
                </a:lnTo>
                <a:lnTo>
                  <a:pt x="139942" y="11"/>
                </a:lnTo>
                <a:close/>
              </a:path>
            </a:pathLst>
          </a:custGeom>
          <a:gradFill>
            <a:gsLst>
              <a:gs pos="0">
                <a:srgbClr val="87B5E3"/>
              </a:gs>
              <a:gs pos="100000">
                <a:srgbClr val="3473B3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7"/>
          <p:cNvSpPr/>
          <p:nvPr/>
        </p:nvSpPr>
        <p:spPr>
          <a:xfrm>
            <a:off x="7935221" y="752220"/>
            <a:ext cx="113554" cy="98777"/>
          </a:xfrm>
          <a:custGeom>
            <a:avLst/>
            <a:gdLst/>
            <a:ahLst/>
            <a:cxnLst/>
            <a:rect l="l" t="t" r="r" b="b"/>
            <a:pathLst>
              <a:path w="3558" h="3095" extrusionOk="0">
                <a:moveTo>
                  <a:pt x="1749" y="1"/>
                </a:moveTo>
                <a:cubicBezTo>
                  <a:pt x="1516" y="1"/>
                  <a:pt x="1282" y="50"/>
                  <a:pt x="1065" y="155"/>
                </a:cubicBezTo>
                <a:cubicBezTo>
                  <a:pt x="305" y="580"/>
                  <a:pt x="1" y="1492"/>
                  <a:pt x="396" y="2252"/>
                </a:cubicBezTo>
                <a:cubicBezTo>
                  <a:pt x="652" y="2785"/>
                  <a:pt x="1208" y="3094"/>
                  <a:pt x="1779" y="3094"/>
                </a:cubicBezTo>
                <a:cubicBezTo>
                  <a:pt x="2022" y="3094"/>
                  <a:pt x="2267" y="3038"/>
                  <a:pt x="2493" y="2921"/>
                </a:cubicBezTo>
                <a:cubicBezTo>
                  <a:pt x="3253" y="2556"/>
                  <a:pt x="3557" y="1614"/>
                  <a:pt x="3162" y="854"/>
                </a:cubicBezTo>
                <a:cubicBezTo>
                  <a:pt x="2902" y="311"/>
                  <a:pt x="2331" y="1"/>
                  <a:pt x="17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7"/>
          <p:cNvSpPr/>
          <p:nvPr/>
        </p:nvSpPr>
        <p:spPr>
          <a:xfrm>
            <a:off x="8068677" y="803449"/>
            <a:ext cx="68904" cy="60447"/>
          </a:xfrm>
          <a:custGeom>
            <a:avLst/>
            <a:gdLst/>
            <a:ahLst/>
            <a:cxnLst/>
            <a:rect l="l" t="t" r="r" b="b"/>
            <a:pathLst>
              <a:path w="2159" h="1894" extrusionOk="0">
                <a:moveTo>
                  <a:pt x="1081" y="1"/>
                </a:moveTo>
                <a:cubicBezTo>
                  <a:pt x="936" y="1"/>
                  <a:pt x="786" y="33"/>
                  <a:pt x="639" y="103"/>
                </a:cubicBezTo>
                <a:cubicBezTo>
                  <a:pt x="183" y="376"/>
                  <a:pt x="0" y="923"/>
                  <a:pt x="243" y="1379"/>
                </a:cubicBezTo>
                <a:cubicBezTo>
                  <a:pt x="396" y="1707"/>
                  <a:pt x="738" y="1893"/>
                  <a:pt x="1098" y="1893"/>
                </a:cubicBezTo>
                <a:cubicBezTo>
                  <a:pt x="1239" y="1893"/>
                  <a:pt x="1383" y="1865"/>
                  <a:pt x="1520" y="1805"/>
                </a:cubicBezTo>
                <a:cubicBezTo>
                  <a:pt x="1976" y="1562"/>
                  <a:pt x="2158" y="1015"/>
                  <a:pt x="1946" y="528"/>
                </a:cubicBezTo>
                <a:cubicBezTo>
                  <a:pt x="1772" y="203"/>
                  <a:pt x="1443" y="1"/>
                  <a:pt x="108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7"/>
          <p:cNvSpPr/>
          <p:nvPr/>
        </p:nvSpPr>
        <p:spPr>
          <a:xfrm>
            <a:off x="7909581" y="1214169"/>
            <a:ext cx="325980" cy="284969"/>
          </a:xfrm>
          <a:custGeom>
            <a:avLst/>
            <a:gdLst/>
            <a:ahLst/>
            <a:cxnLst/>
            <a:rect l="l" t="t" r="r" b="b"/>
            <a:pathLst>
              <a:path w="10214" h="8929" extrusionOk="0">
                <a:moveTo>
                  <a:pt x="5147" y="0"/>
                </a:moveTo>
                <a:cubicBezTo>
                  <a:pt x="4466" y="0"/>
                  <a:pt x="3776" y="158"/>
                  <a:pt x="3131" y="489"/>
                </a:cubicBezTo>
                <a:cubicBezTo>
                  <a:pt x="882" y="1583"/>
                  <a:pt x="0" y="4289"/>
                  <a:pt x="1155" y="6477"/>
                </a:cubicBezTo>
                <a:cubicBezTo>
                  <a:pt x="1928" y="8043"/>
                  <a:pt x="3503" y="8928"/>
                  <a:pt x="5133" y="8928"/>
                </a:cubicBezTo>
                <a:cubicBezTo>
                  <a:pt x="5812" y="8928"/>
                  <a:pt x="6500" y="8775"/>
                  <a:pt x="7143" y="8453"/>
                </a:cubicBezTo>
                <a:cubicBezTo>
                  <a:pt x="9362" y="7358"/>
                  <a:pt x="10213" y="4653"/>
                  <a:pt x="9119" y="2465"/>
                </a:cubicBezTo>
                <a:cubicBezTo>
                  <a:pt x="8347" y="900"/>
                  <a:pt x="6775" y="0"/>
                  <a:pt x="5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7"/>
          <p:cNvSpPr/>
          <p:nvPr/>
        </p:nvSpPr>
        <p:spPr>
          <a:xfrm>
            <a:off x="8039570" y="950673"/>
            <a:ext cx="212490" cy="186256"/>
          </a:xfrm>
          <a:custGeom>
            <a:avLst/>
            <a:gdLst/>
            <a:ahLst/>
            <a:cxnLst/>
            <a:rect l="l" t="t" r="r" b="b"/>
            <a:pathLst>
              <a:path w="6658" h="5836" extrusionOk="0">
                <a:moveTo>
                  <a:pt x="3352" y="1"/>
                </a:moveTo>
                <a:cubicBezTo>
                  <a:pt x="2902" y="1"/>
                  <a:pt x="2442" y="105"/>
                  <a:pt x="2007" y="323"/>
                </a:cubicBezTo>
                <a:cubicBezTo>
                  <a:pt x="578" y="1082"/>
                  <a:pt x="0" y="2815"/>
                  <a:pt x="730" y="4213"/>
                </a:cubicBezTo>
                <a:cubicBezTo>
                  <a:pt x="1246" y="5245"/>
                  <a:pt x="2263" y="5836"/>
                  <a:pt x="3330" y="5836"/>
                </a:cubicBezTo>
                <a:cubicBezTo>
                  <a:pt x="3772" y="5836"/>
                  <a:pt x="4223" y="5734"/>
                  <a:pt x="4651" y="5520"/>
                </a:cubicBezTo>
                <a:cubicBezTo>
                  <a:pt x="6080" y="4791"/>
                  <a:pt x="6657" y="3028"/>
                  <a:pt x="5928" y="1599"/>
                </a:cubicBezTo>
                <a:cubicBezTo>
                  <a:pt x="5416" y="576"/>
                  <a:pt x="4410" y="1"/>
                  <a:pt x="33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7"/>
          <p:cNvSpPr/>
          <p:nvPr/>
        </p:nvSpPr>
        <p:spPr>
          <a:xfrm flipH="1">
            <a:off x="5790678" y="4009992"/>
            <a:ext cx="286182" cy="286214"/>
          </a:xfrm>
          <a:custGeom>
            <a:avLst/>
            <a:gdLst/>
            <a:ahLst/>
            <a:cxnLst/>
            <a:rect l="l" t="t" r="r" b="b"/>
            <a:pathLst>
              <a:path w="8967" h="8968" extrusionOk="0">
                <a:moveTo>
                  <a:pt x="4468" y="1"/>
                </a:moveTo>
                <a:cubicBezTo>
                  <a:pt x="2006" y="1"/>
                  <a:pt x="0" y="2007"/>
                  <a:pt x="0" y="4499"/>
                </a:cubicBezTo>
                <a:cubicBezTo>
                  <a:pt x="0" y="6961"/>
                  <a:pt x="2006" y="8967"/>
                  <a:pt x="4468" y="8967"/>
                </a:cubicBezTo>
                <a:cubicBezTo>
                  <a:pt x="6961" y="8967"/>
                  <a:pt x="8967" y="6961"/>
                  <a:pt x="8967" y="4499"/>
                </a:cubicBezTo>
                <a:cubicBezTo>
                  <a:pt x="8967" y="2007"/>
                  <a:pt x="6961" y="1"/>
                  <a:pt x="44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7"/>
          <p:cNvSpPr/>
          <p:nvPr/>
        </p:nvSpPr>
        <p:spPr>
          <a:xfrm flipH="1">
            <a:off x="5949743" y="3765140"/>
            <a:ext cx="201830" cy="187086"/>
          </a:xfrm>
          <a:custGeom>
            <a:avLst/>
            <a:gdLst/>
            <a:ahLst/>
            <a:cxnLst/>
            <a:rect l="l" t="t" r="r" b="b"/>
            <a:pathLst>
              <a:path w="6324" h="5862" extrusionOk="0">
                <a:moveTo>
                  <a:pt x="3143" y="0"/>
                </a:moveTo>
                <a:cubicBezTo>
                  <a:pt x="2979" y="0"/>
                  <a:pt x="2812" y="14"/>
                  <a:pt x="2645" y="43"/>
                </a:cubicBezTo>
                <a:cubicBezTo>
                  <a:pt x="1034" y="317"/>
                  <a:pt x="1" y="1837"/>
                  <a:pt x="274" y="3448"/>
                </a:cubicBezTo>
                <a:cubicBezTo>
                  <a:pt x="519" y="4861"/>
                  <a:pt x="1760" y="5861"/>
                  <a:pt x="3150" y="5861"/>
                </a:cubicBezTo>
                <a:cubicBezTo>
                  <a:pt x="3315" y="5861"/>
                  <a:pt x="3481" y="5847"/>
                  <a:pt x="3648" y="5819"/>
                </a:cubicBezTo>
                <a:cubicBezTo>
                  <a:pt x="5259" y="5515"/>
                  <a:pt x="6323" y="4025"/>
                  <a:pt x="6019" y="2414"/>
                </a:cubicBezTo>
                <a:cubicBezTo>
                  <a:pt x="5774" y="1001"/>
                  <a:pt x="4533" y="0"/>
                  <a:pt x="31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7"/>
          <p:cNvSpPr/>
          <p:nvPr/>
        </p:nvSpPr>
        <p:spPr>
          <a:xfrm flipH="1">
            <a:off x="6003105" y="3371692"/>
            <a:ext cx="84447" cy="84415"/>
          </a:xfrm>
          <a:custGeom>
            <a:avLst/>
            <a:gdLst/>
            <a:ahLst/>
            <a:cxnLst/>
            <a:rect l="l" t="t" r="r" b="b"/>
            <a:pathLst>
              <a:path w="2646" h="2645" extrusionOk="0">
                <a:moveTo>
                  <a:pt x="1308" y="0"/>
                </a:moveTo>
                <a:cubicBezTo>
                  <a:pt x="578" y="0"/>
                  <a:pt x="1" y="578"/>
                  <a:pt x="1" y="1307"/>
                </a:cubicBezTo>
                <a:cubicBezTo>
                  <a:pt x="1" y="2037"/>
                  <a:pt x="578" y="2645"/>
                  <a:pt x="1308" y="2645"/>
                </a:cubicBezTo>
                <a:cubicBezTo>
                  <a:pt x="2037" y="2645"/>
                  <a:pt x="2645" y="2037"/>
                  <a:pt x="2645" y="1307"/>
                </a:cubicBezTo>
                <a:cubicBezTo>
                  <a:pt x="2645" y="578"/>
                  <a:pt x="2037" y="0"/>
                  <a:pt x="13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7"/>
          <p:cNvSpPr/>
          <p:nvPr/>
        </p:nvSpPr>
        <p:spPr>
          <a:xfrm flipH="1">
            <a:off x="5811040" y="3610321"/>
            <a:ext cx="140681" cy="140713"/>
          </a:xfrm>
          <a:custGeom>
            <a:avLst/>
            <a:gdLst/>
            <a:ahLst/>
            <a:cxnLst/>
            <a:rect l="l" t="t" r="r" b="b"/>
            <a:pathLst>
              <a:path w="4408" h="4409" extrusionOk="0">
                <a:moveTo>
                  <a:pt x="2189" y="1"/>
                </a:moveTo>
                <a:cubicBezTo>
                  <a:pt x="973" y="1"/>
                  <a:pt x="0" y="973"/>
                  <a:pt x="0" y="2189"/>
                </a:cubicBezTo>
                <a:cubicBezTo>
                  <a:pt x="0" y="3405"/>
                  <a:pt x="973" y="4408"/>
                  <a:pt x="2189" y="4408"/>
                </a:cubicBezTo>
                <a:cubicBezTo>
                  <a:pt x="3405" y="4408"/>
                  <a:pt x="4408" y="3405"/>
                  <a:pt x="4408" y="2189"/>
                </a:cubicBezTo>
                <a:cubicBezTo>
                  <a:pt x="4408" y="973"/>
                  <a:pt x="3405" y="1"/>
                  <a:pt x="21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7"/>
          <p:cNvGrpSpPr/>
          <p:nvPr/>
        </p:nvGrpSpPr>
        <p:grpSpPr>
          <a:xfrm>
            <a:off x="6234913" y="2271238"/>
            <a:ext cx="334375" cy="133000"/>
            <a:chOff x="4881050" y="4329375"/>
            <a:chExt cx="334375" cy="133000"/>
          </a:xfrm>
        </p:grpSpPr>
        <p:sp>
          <p:nvSpPr>
            <p:cNvPr id="356" name="Google Shape;356;p7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>
            <a:off x="6584513" y="2505238"/>
            <a:ext cx="334375" cy="133000"/>
            <a:chOff x="4881050" y="4329375"/>
            <a:chExt cx="334375" cy="133000"/>
          </a:xfrm>
        </p:grpSpPr>
        <p:sp>
          <p:nvSpPr>
            <p:cNvPr id="359" name="Google Shape;359;p7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7"/>
          <p:cNvGrpSpPr/>
          <p:nvPr/>
        </p:nvGrpSpPr>
        <p:grpSpPr>
          <a:xfrm>
            <a:off x="6996913" y="1677963"/>
            <a:ext cx="334375" cy="133000"/>
            <a:chOff x="4881050" y="4329375"/>
            <a:chExt cx="334375" cy="133000"/>
          </a:xfrm>
        </p:grpSpPr>
        <p:sp>
          <p:nvSpPr>
            <p:cNvPr id="362" name="Google Shape;362;p7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7"/>
          <p:cNvSpPr/>
          <p:nvPr/>
        </p:nvSpPr>
        <p:spPr>
          <a:xfrm rot="-417993">
            <a:off x="5488550" y="4754498"/>
            <a:ext cx="625477" cy="666356"/>
          </a:xfrm>
          <a:custGeom>
            <a:avLst/>
            <a:gdLst/>
            <a:ahLst/>
            <a:cxnLst/>
            <a:rect l="l" t="t" r="r" b="b"/>
            <a:pathLst>
              <a:path w="25017" h="26652" extrusionOk="0">
                <a:moveTo>
                  <a:pt x="10987" y="1"/>
                </a:moveTo>
                <a:cubicBezTo>
                  <a:pt x="10771" y="1"/>
                  <a:pt x="10554" y="12"/>
                  <a:pt x="10335" y="36"/>
                </a:cubicBezTo>
                <a:cubicBezTo>
                  <a:pt x="8815" y="188"/>
                  <a:pt x="7417" y="948"/>
                  <a:pt x="6049" y="1678"/>
                </a:cubicBezTo>
                <a:cubicBezTo>
                  <a:pt x="5107" y="2164"/>
                  <a:pt x="244" y="3988"/>
                  <a:pt x="122" y="5264"/>
                </a:cubicBezTo>
                <a:cubicBezTo>
                  <a:pt x="1" y="6571"/>
                  <a:pt x="2402" y="7088"/>
                  <a:pt x="3283" y="7605"/>
                </a:cubicBezTo>
                <a:cubicBezTo>
                  <a:pt x="7569" y="10219"/>
                  <a:pt x="7751" y="14748"/>
                  <a:pt x="8299" y="19307"/>
                </a:cubicBezTo>
                <a:cubicBezTo>
                  <a:pt x="8329" y="19702"/>
                  <a:pt x="8390" y="20067"/>
                  <a:pt x="8663" y="20340"/>
                </a:cubicBezTo>
                <a:cubicBezTo>
                  <a:pt x="8819" y="20474"/>
                  <a:pt x="9021" y="20534"/>
                  <a:pt x="9229" y="20534"/>
                </a:cubicBezTo>
                <a:cubicBezTo>
                  <a:pt x="9589" y="20534"/>
                  <a:pt x="9971" y="20355"/>
                  <a:pt x="10183" y="20067"/>
                </a:cubicBezTo>
                <a:cubicBezTo>
                  <a:pt x="10517" y="19611"/>
                  <a:pt x="10639" y="19003"/>
                  <a:pt x="10669" y="18425"/>
                </a:cubicBezTo>
                <a:cubicBezTo>
                  <a:pt x="10882" y="16754"/>
                  <a:pt x="11065" y="15082"/>
                  <a:pt x="11247" y="13380"/>
                </a:cubicBezTo>
                <a:cubicBezTo>
                  <a:pt x="13496" y="17027"/>
                  <a:pt x="12128" y="21769"/>
                  <a:pt x="13192" y="25933"/>
                </a:cubicBezTo>
                <a:cubicBezTo>
                  <a:pt x="13283" y="26146"/>
                  <a:pt x="13344" y="26389"/>
                  <a:pt x="13527" y="26541"/>
                </a:cubicBezTo>
                <a:cubicBezTo>
                  <a:pt x="13635" y="26618"/>
                  <a:pt x="13749" y="26652"/>
                  <a:pt x="13864" y="26652"/>
                </a:cubicBezTo>
                <a:cubicBezTo>
                  <a:pt x="14294" y="26652"/>
                  <a:pt x="14733" y="26176"/>
                  <a:pt x="14925" y="25720"/>
                </a:cubicBezTo>
                <a:cubicBezTo>
                  <a:pt x="16323" y="23046"/>
                  <a:pt x="16445" y="19945"/>
                  <a:pt x="16323" y="16906"/>
                </a:cubicBezTo>
                <a:lnTo>
                  <a:pt x="16323" y="16906"/>
                </a:lnTo>
                <a:cubicBezTo>
                  <a:pt x="16749" y="18851"/>
                  <a:pt x="17083" y="21374"/>
                  <a:pt x="17326" y="22438"/>
                </a:cubicBezTo>
                <a:cubicBezTo>
                  <a:pt x="17673" y="23751"/>
                  <a:pt x="18303" y="23873"/>
                  <a:pt x="18524" y="23873"/>
                </a:cubicBezTo>
                <a:cubicBezTo>
                  <a:pt x="18574" y="23873"/>
                  <a:pt x="18603" y="23866"/>
                  <a:pt x="18603" y="23866"/>
                </a:cubicBezTo>
                <a:cubicBezTo>
                  <a:pt x="18643" y="23872"/>
                  <a:pt x="18683" y="23875"/>
                  <a:pt x="18722" y="23875"/>
                </a:cubicBezTo>
                <a:cubicBezTo>
                  <a:pt x="19491" y="23875"/>
                  <a:pt x="19850" y="22760"/>
                  <a:pt x="19879" y="21921"/>
                </a:cubicBezTo>
                <a:cubicBezTo>
                  <a:pt x="19940" y="19945"/>
                  <a:pt x="19879" y="18030"/>
                  <a:pt x="19727" y="16055"/>
                </a:cubicBezTo>
                <a:lnTo>
                  <a:pt x="19727" y="16055"/>
                </a:lnTo>
                <a:cubicBezTo>
                  <a:pt x="20457" y="17726"/>
                  <a:pt x="20730" y="20036"/>
                  <a:pt x="21338" y="20371"/>
                </a:cubicBezTo>
                <a:cubicBezTo>
                  <a:pt x="21515" y="20473"/>
                  <a:pt x="21681" y="20512"/>
                  <a:pt x="21833" y="20512"/>
                </a:cubicBezTo>
                <a:cubicBezTo>
                  <a:pt x="22358" y="20512"/>
                  <a:pt x="22706" y="20036"/>
                  <a:pt x="22706" y="20036"/>
                </a:cubicBezTo>
                <a:cubicBezTo>
                  <a:pt x="23709" y="17635"/>
                  <a:pt x="22736" y="15021"/>
                  <a:pt x="21490" y="12650"/>
                </a:cubicBezTo>
                <a:lnTo>
                  <a:pt x="21490" y="12650"/>
                </a:lnTo>
                <a:cubicBezTo>
                  <a:pt x="22250" y="13319"/>
                  <a:pt x="22888" y="14292"/>
                  <a:pt x="23344" y="14626"/>
                </a:cubicBezTo>
                <a:cubicBezTo>
                  <a:pt x="23508" y="14741"/>
                  <a:pt x="23665" y="14782"/>
                  <a:pt x="23807" y="14782"/>
                </a:cubicBezTo>
                <a:cubicBezTo>
                  <a:pt x="24193" y="14782"/>
                  <a:pt x="24469" y="14474"/>
                  <a:pt x="24469" y="14474"/>
                </a:cubicBezTo>
                <a:cubicBezTo>
                  <a:pt x="25016" y="13471"/>
                  <a:pt x="24469" y="12316"/>
                  <a:pt x="23952" y="11374"/>
                </a:cubicBezTo>
                <a:cubicBezTo>
                  <a:pt x="22433" y="8669"/>
                  <a:pt x="20518" y="6206"/>
                  <a:pt x="18390" y="3988"/>
                </a:cubicBezTo>
                <a:cubicBezTo>
                  <a:pt x="16385" y="1955"/>
                  <a:pt x="13804" y="1"/>
                  <a:pt x="109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7"/>
          <p:cNvGrpSpPr/>
          <p:nvPr/>
        </p:nvGrpSpPr>
        <p:grpSpPr>
          <a:xfrm>
            <a:off x="6859638" y="363400"/>
            <a:ext cx="704450" cy="690600"/>
            <a:chOff x="4347600" y="2391725"/>
            <a:chExt cx="704450" cy="690600"/>
          </a:xfrm>
        </p:grpSpPr>
        <p:sp>
          <p:nvSpPr>
            <p:cNvPr id="366" name="Google Shape;366;p7"/>
            <p:cNvSpPr/>
            <p:nvPr/>
          </p:nvSpPr>
          <p:spPr>
            <a:xfrm>
              <a:off x="4353700" y="2469150"/>
              <a:ext cx="244700" cy="258400"/>
            </a:xfrm>
            <a:custGeom>
              <a:avLst/>
              <a:gdLst/>
              <a:ahLst/>
              <a:cxnLst/>
              <a:rect l="l" t="t" r="r" b="b"/>
              <a:pathLst>
                <a:path w="9788" h="10336" extrusionOk="0">
                  <a:moveTo>
                    <a:pt x="5283" y="0"/>
                  </a:moveTo>
                  <a:cubicBezTo>
                    <a:pt x="5030" y="0"/>
                    <a:pt x="4778" y="30"/>
                    <a:pt x="4529" y="93"/>
                  </a:cubicBezTo>
                  <a:cubicBezTo>
                    <a:pt x="3192" y="397"/>
                    <a:pt x="2249" y="1521"/>
                    <a:pt x="1945" y="3193"/>
                  </a:cubicBezTo>
                  <a:cubicBezTo>
                    <a:pt x="1338" y="6506"/>
                    <a:pt x="61" y="10305"/>
                    <a:pt x="0" y="10336"/>
                  </a:cubicBezTo>
                  <a:lnTo>
                    <a:pt x="61" y="10336"/>
                  </a:lnTo>
                  <a:cubicBezTo>
                    <a:pt x="274" y="9606"/>
                    <a:pt x="730" y="8664"/>
                    <a:pt x="1642" y="7691"/>
                  </a:cubicBezTo>
                  <a:cubicBezTo>
                    <a:pt x="2037" y="6384"/>
                    <a:pt x="2432" y="4804"/>
                    <a:pt x="2705" y="3314"/>
                  </a:cubicBezTo>
                  <a:cubicBezTo>
                    <a:pt x="2979" y="1977"/>
                    <a:pt x="3708" y="1065"/>
                    <a:pt x="4711" y="792"/>
                  </a:cubicBezTo>
                  <a:cubicBezTo>
                    <a:pt x="4883" y="756"/>
                    <a:pt x="5057" y="739"/>
                    <a:pt x="5232" y="739"/>
                  </a:cubicBezTo>
                  <a:cubicBezTo>
                    <a:pt x="6268" y="739"/>
                    <a:pt x="7345" y="1346"/>
                    <a:pt x="8177" y="2463"/>
                  </a:cubicBezTo>
                  <a:cubicBezTo>
                    <a:pt x="8450" y="2859"/>
                    <a:pt x="8754" y="3284"/>
                    <a:pt x="9028" y="3770"/>
                  </a:cubicBezTo>
                  <a:cubicBezTo>
                    <a:pt x="9271" y="3679"/>
                    <a:pt x="9544" y="3618"/>
                    <a:pt x="9788" y="3588"/>
                  </a:cubicBezTo>
                  <a:cubicBezTo>
                    <a:pt x="9484" y="2980"/>
                    <a:pt x="9119" y="2433"/>
                    <a:pt x="8784" y="2007"/>
                  </a:cubicBezTo>
                  <a:cubicBezTo>
                    <a:pt x="7776" y="721"/>
                    <a:pt x="6516" y="0"/>
                    <a:pt x="5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4811150" y="2391725"/>
              <a:ext cx="240900" cy="354075"/>
            </a:xfrm>
            <a:custGeom>
              <a:avLst/>
              <a:gdLst/>
              <a:ahLst/>
              <a:cxnLst/>
              <a:rect l="l" t="t" r="r" b="b"/>
              <a:pathLst>
                <a:path w="9636" h="14163" extrusionOk="0">
                  <a:moveTo>
                    <a:pt x="6488" y="0"/>
                  </a:moveTo>
                  <a:cubicBezTo>
                    <a:pt x="5678" y="0"/>
                    <a:pt x="4875" y="382"/>
                    <a:pt x="4134" y="1123"/>
                  </a:cubicBezTo>
                  <a:cubicBezTo>
                    <a:pt x="2675" y="2582"/>
                    <a:pt x="851" y="4010"/>
                    <a:pt x="0" y="4709"/>
                  </a:cubicBezTo>
                  <a:cubicBezTo>
                    <a:pt x="213" y="4618"/>
                    <a:pt x="304" y="4618"/>
                    <a:pt x="304" y="4618"/>
                  </a:cubicBezTo>
                  <a:cubicBezTo>
                    <a:pt x="304" y="4618"/>
                    <a:pt x="335" y="4892"/>
                    <a:pt x="395" y="5317"/>
                  </a:cubicBezTo>
                  <a:cubicBezTo>
                    <a:pt x="1277" y="4618"/>
                    <a:pt x="3192" y="3098"/>
                    <a:pt x="4651" y="1609"/>
                  </a:cubicBezTo>
                  <a:cubicBezTo>
                    <a:pt x="5253" y="1030"/>
                    <a:pt x="5870" y="728"/>
                    <a:pt x="6481" y="728"/>
                  </a:cubicBezTo>
                  <a:cubicBezTo>
                    <a:pt x="6703" y="728"/>
                    <a:pt x="6924" y="768"/>
                    <a:pt x="7143" y="849"/>
                  </a:cubicBezTo>
                  <a:cubicBezTo>
                    <a:pt x="8055" y="1214"/>
                    <a:pt x="8602" y="2186"/>
                    <a:pt x="8694" y="3524"/>
                  </a:cubicBezTo>
                  <a:cubicBezTo>
                    <a:pt x="8845" y="6138"/>
                    <a:pt x="7052" y="11123"/>
                    <a:pt x="5532" y="13250"/>
                  </a:cubicBezTo>
                  <a:lnTo>
                    <a:pt x="5988" y="13463"/>
                  </a:lnTo>
                  <a:cubicBezTo>
                    <a:pt x="5988" y="13463"/>
                    <a:pt x="5958" y="13706"/>
                    <a:pt x="5836" y="14162"/>
                  </a:cubicBezTo>
                  <a:cubicBezTo>
                    <a:pt x="7538" y="12156"/>
                    <a:pt x="9636" y="6533"/>
                    <a:pt x="9484" y="3524"/>
                  </a:cubicBezTo>
                  <a:cubicBezTo>
                    <a:pt x="9423" y="1883"/>
                    <a:pt x="8663" y="636"/>
                    <a:pt x="7447" y="180"/>
                  </a:cubicBezTo>
                  <a:cubicBezTo>
                    <a:pt x="7129" y="60"/>
                    <a:pt x="6808" y="0"/>
                    <a:pt x="6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4347600" y="2507175"/>
              <a:ext cx="612500" cy="575150"/>
            </a:xfrm>
            <a:custGeom>
              <a:avLst/>
              <a:gdLst/>
              <a:ahLst/>
              <a:cxnLst/>
              <a:rect l="l" t="t" r="r" b="b"/>
              <a:pathLst>
                <a:path w="24500" h="23006" extrusionOk="0">
                  <a:moveTo>
                    <a:pt x="18844" y="0"/>
                  </a:moveTo>
                  <a:cubicBezTo>
                    <a:pt x="18778" y="0"/>
                    <a:pt x="17350" y="29"/>
                    <a:pt x="8785" y="2341"/>
                  </a:cubicBezTo>
                  <a:cubicBezTo>
                    <a:pt x="62" y="4742"/>
                    <a:pt x="1" y="9939"/>
                    <a:pt x="1" y="9939"/>
                  </a:cubicBezTo>
                  <a:cubicBezTo>
                    <a:pt x="1308" y="16262"/>
                    <a:pt x="4500" y="22219"/>
                    <a:pt x="12919" y="22979"/>
                  </a:cubicBezTo>
                  <a:cubicBezTo>
                    <a:pt x="13120" y="22997"/>
                    <a:pt x="13317" y="23005"/>
                    <a:pt x="13512" y="23005"/>
                  </a:cubicBezTo>
                  <a:cubicBezTo>
                    <a:pt x="21459" y="23005"/>
                    <a:pt x="24500" y="8815"/>
                    <a:pt x="24500" y="8815"/>
                  </a:cubicBezTo>
                  <a:cubicBezTo>
                    <a:pt x="19515" y="6718"/>
                    <a:pt x="18846" y="0"/>
                    <a:pt x="18846" y="0"/>
                  </a:cubicBezTo>
                  <a:cubicBezTo>
                    <a:pt x="18846" y="0"/>
                    <a:pt x="18846" y="0"/>
                    <a:pt x="18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402325" y="2674350"/>
              <a:ext cx="319950" cy="142875"/>
            </a:xfrm>
            <a:custGeom>
              <a:avLst/>
              <a:gdLst/>
              <a:ahLst/>
              <a:cxnLst/>
              <a:rect l="l" t="t" r="r" b="b"/>
              <a:pathLst>
                <a:path w="12798" h="5715" extrusionOk="0">
                  <a:moveTo>
                    <a:pt x="12797" y="0"/>
                  </a:moveTo>
                  <a:lnTo>
                    <a:pt x="12797" y="0"/>
                  </a:lnTo>
                  <a:cubicBezTo>
                    <a:pt x="11612" y="91"/>
                    <a:pt x="10396" y="243"/>
                    <a:pt x="9271" y="547"/>
                  </a:cubicBezTo>
                  <a:cubicBezTo>
                    <a:pt x="8086" y="851"/>
                    <a:pt x="6991" y="1246"/>
                    <a:pt x="5897" y="1702"/>
                  </a:cubicBezTo>
                  <a:cubicBezTo>
                    <a:pt x="4773" y="2158"/>
                    <a:pt x="3739" y="2766"/>
                    <a:pt x="2736" y="3435"/>
                  </a:cubicBezTo>
                  <a:cubicBezTo>
                    <a:pt x="1763" y="4073"/>
                    <a:pt x="791" y="4833"/>
                    <a:pt x="0" y="5715"/>
                  </a:cubicBezTo>
                  <a:cubicBezTo>
                    <a:pt x="1004" y="5046"/>
                    <a:pt x="2007" y="4499"/>
                    <a:pt x="3040" y="3921"/>
                  </a:cubicBezTo>
                  <a:cubicBezTo>
                    <a:pt x="4073" y="3374"/>
                    <a:pt x="5137" y="2857"/>
                    <a:pt x="6201" y="2401"/>
                  </a:cubicBezTo>
                  <a:cubicBezTo>
                    <a:pt x="7265" y="1945"/>
                    <a:pt x="8359" y="1490"/>
                    <a:pt x="9454" y="1094"/>
                  </a:cubicBezTo>
                  <a:cubicBezTo>
                    <a:pt x="10578" y="699"/>
                    <a:pt x="11672" y="395"/>
                    <a:pt x="12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488200" y="2768575"/>
              <a:ext cx="193800" cy="98050"/>
            </a:xfrm>
            <a:custGeom>
              <a:avLst/>
              <a:gdLst/>
              <a:ahLst/>
              <a:cxnLst/>
              <a:rect l="l" t="t" r="r" b="b"/>
              <a:pathLst>
                <a:path w="7752" h="3922" extrusionOk="0">
                  <a:moveTo>
                    <a:pt x="7751" y="0"/>
                  </a:moveTo>
                  <a:lnTo>
                    <a:pt x="5806" y="973"/>
                  </a:lnTo>
                  <a:lnTo>
                    <a:pt x="3860" y="1946"/>
                  </a:lnTo>
                  <a:lnTo>
                    <a:pt x="1915" y="2888"/>
                  </a:lnTo>
                  <a:cubicBezTo>
                    <a:pt x="1277" y="3222"/>
                    <a:pt x="638" y="3526"/>
                    <a:pt x="0" y="3921"/>
                  </a:cubicBezTo>
                  <a:cubicBezTo>
                    <a:pt x="760" y="3830"/>
                    <a:pt x="1459" y="3648"/>
                    <a:pt x="2158" y="3465"/>
                  </a:cubicBezTo>
                  <a:cubicBezTo>
                    <a:pt x="2827" y="3253"/>
                    <a:pt x="3526" y="2949"/>
                    <a:pt x="4195" y="2645"/>
                  </a:cubicBezTo>
                  <a:cubicBezTo>
                    <a:pt x="4863" y="2310"/>
                    <a:pt x="5502" y="1946"/>
                    <a:pt x="6110" y="1520"/>
                  </a:cubicBezTo>
                  <a:cubicBezTo>
                    <a:pt x="6718" y="1064"/>
                    <a:pt x="7295" y="578"/>
                    <a:pt x="7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561900" y="2786800"/>
              <a:ext cx="235600" cy="196075"/>
            </a:xfrm>
            <a:custGeom>
              <a:avLst/>
              <a:gdLst/>
              <a:ahLst/>
              <a:cxnLst/>
              <a:rect l="l" t="t" r="r" b="b"/>
              <a:pathLst>
                <a:path w="9424" h="7843" extrusionOk="0">
                  <a:moveTo>
                    <a:pt x="9423" y="1"/>
                  </a:moveTo>
                  <a:cubicBezTo>
                    <a:pt x="8785" y="821"/>
                    <a:pt x="8086" y="1612"/>
                    <a:pt x="7387" y="2432"/>
                  </a:cubicBezTo>
                  <a:cubicBezTo>
                    <a:pt x="6657" y="3192"/>
                    <a:pt x="5928" y="3891"/>
                    <a:pt x="5168" y="4590"/>
                  </a:cubicBezTo>
                  <a:lnTo>
                    <a:pt x="4590" y="5077"/>
                  </a:lnTo>
                  <a:lnTo>
                    <a:pt x="3982" y="5533"/>
                  </a:lnTo>
                  <a:cubicBezTo>
                    <a:pt x="3800" y="5715"/>
                    <a:pt x="3587" y="5837"/>
                    <a:pt x="3374" y="5989"/>
                  </a:cubicBezTo>
                  <a:cubicBezTo>
                    <a:pt x="3162" y="6110"/>
                    <a:pt x="2979" y="6293"/>
                    <a:pt x="2736" y="6414"/>
                  </a:cubicBezTo>
                  <a:cubicBezTo>
                    <a:pt x="1915" y="6992"/>
                    <a:pt x="943" y="7387"/>
                    <a:pt x="1" y="7843"/>
                  </a:cubicBezTo>
                  <a:cubicBezTo>
                    <a:pt x="1034" y="7691"/>
                    <a:pt x="2098" y="7387"/>
                    <a:pt x="3040" y="6901"/>
                  </a:cubicBezTo>
                  <a:cubicBezTo>
                    <a:pt x="3982" y="6445"/>
                    <a:pt x="4894" y="5837"/>
                    <a:pt x="5715" y="5107"/>
                  </a:cubicBezTo>
                  <a:cubicBezTo>
                    <a:pt x="6505" y="4408"/>
                    <a:pt x="7235" y="3648"/>
                    <a:pt x="7873" y="2767"/>
                  </a:cubicBezTo>
                  <a:cubicBezTo>
                    <a:pt x="8481" y="1885"/>
                    <a:pt x="9058" y="973"/>
                    <a:pt x="9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B3D3FA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8"/>
          <p:cNvGrpSpPr/>
          <p:nvPr/>
        </p:nvGrpSpPr>
        <p:grpSpPr>
          <a:xfrm rot="9519895" flipH="1">
            <a:off x="6147235" y="182356"/>
            <a:ext cx="550059" cy="218790"/>
            <a:chOff x="4881050" y="4329375"/>
            <a:chExt cx="334375" cy="133000"/>
          </a:xfrm>
        </p:grpSpPr>
        <p:sp>
          <p:nvSpPr>
            <p:cNvPr id="374" name="Google Shape;374;p8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8"/>
          <p:cNvGrpSpPr/>
          <p:nvPr/>
        </p:nvGrpSpPr>
        <p:grpSpPr>
          <a:xfrm rot="9519883" flipH="1">
            <a:off x="492195" y="1099220"/>
            <a:ext cx="586173" cy="233154"/>
            <a:chOff x="4881050" y="4329375"/>
            <a:chExt cx="334375" cy="133000"/>
          </a:xfrm>
        </p:grpSpPr>
        <p:sp>
          <p:nvSpPr>
            <p:cNvPr id="377" name="Google Shape;377;p8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9520106" flipH="1">
            <a:off x="790332" y="292905"/>
            <a:ext cx="242303" cy="96378"/>
            <a:chOff x="4881050" y="4329375"/>
            <a:chExt cx="334375" cy="133000"/>
          </a:xfrm>
        </p:grpSpPr>
        <p:sp>
          <p:nvSpPr>
            <p:cNvPr id="380" name="Google Shape;380;p8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8"/>
          <p:cNvGrpSpPr/>
          <p:nvPr/>
        </p:nvGrpSpPr>
        <p:grpSpPr>
          <a:xfrm rot="9520106" flipH="1">
            <a:off x="1655789" y="647599"/>
            <a:ext cx="242303" cy="96378"/>
            <a:chOff x="4881050" y="4329375"/>
            <a:chExt cx="334375" cy="133000"/>
          </a:xfrm>
        </p:grpSpPr>
        <p:sp>
          <p:nvSpPr>
            <p:cNvPr id="383" name="Google Shape;383;p8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8"/>
          <p:cNvGrpSpPr/>
          <p:nvPr/>
        </p:nvGrpSpPr>
        <p:grpSpPr>
          <a:xfrm rot="8053570" flipH="1">
            <a:off x="923773" y="1574890"/>
            <a:ext cx="334379" cy="133001"/>
            <a:chOff x="4881050" y="4329375"/>
            <a:chExt cx="334375" cy="133000"/>
          </a:xfrm>
        </p:grpSpPr>
        <p:sp>
          <p:nvSpPr>
            <p:cNvPr id="386" name="Google Shape;386;p8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8"/>
          <p:cNvSpPr/>
          <p:nvPr/>
        </p:nvSpPr>
        <p:spPr>
          <a:xfrm flipH="1">
            <a:off x="57" y="3461428"/>
            <a:ext cx="9143918" cy="1740354"/>
          </a:xfrm>
          <a:custGeom>
            <a:avLst/>
            <a:gdLst/>
            <a:ahLst/>
            <a:cxnLst/>
            <a:rect l="l" t="t" r="r" b="b"/>
            <a:pathLst>
              <a:path w="284547" h="105460" extrusionOk="0">
                <a:moveTo>
                  <a:pt x="48785" y="1"/>
                </a:moveTo>
                <a:cubicBezTo>
                  <a:pt x="21761" y="1"/>
                  <a:pt x="6223" y="19645"/>
                  <a:pt x="0" y="30534"/>
                </a:cubicBezTo>
                <a:lnTo>
                  <a:pt x="0" y="103346"/>
                </a:lnTo>
                <a:lnTo>
                  <a:pt x="24065" y="103541"/>
                </a:lnTo>
                <a:lnTo>
                  <a:pt x="139704" y="104386"/>
                </a:lnTo>
                <a:lnTo>
                  <a:pt x="171118" y="104614"/>
                </a:lnTo>
                <a:lnTo>
                  <a:pt x="236483" y="105102"/>
                </a:lnTo>
                <a:lnTo>
                  <a:pt x="284547" y="105460"/>
                </a:lnTo>
                <a:lnTo>
                  <a:pt x="284547" y="19543"/>
                </a:lnTo>
                <a:cubicBezTo>
                  <a:pt x="281848" y="18730"/>
                  <a:pt x="279051" y="18242"/>
                  <a:pt x="276222" y="18144"/>
                </a:cubicBezTo>
                <a:cubicBezTo>
                  <a:pt x="275604" y="18112"/>
                  <a:pt x="274986" y="18112"/>
                  <a:pt x="274401" y="18112"/>
                </a:cubicBezTo>
                <a:cubicBezTo>
                  <a:pt x="273913" y="18144"/>
                  <a:pt x="273425" y="18144"/>
                  <a:pt x="272970" y="18177"/>
                </a:cubicBezTo>
                <a:cubicBezTo>
                  <a:pt x="272710" y="18177"/>
                  <a:pt x="272417" y="18209"/>
                  <a:pt x="272157" y="18209"/>
                </a:cubicBezTo>
                <a:cubicBezTo>
                  <a:pt x="271897" y="18242"/>
                  <a:pt x="271604" y="18275"/>
                  <a:pt x="271344" y="18275"/>
                </a:cubicBezTo>
                <a:cubicBezTo>
                  <a:pt x="270758" y="18340"/>
                  <a:pt x="270141" y="18405"/>
                  <a:pt x="269523" y="18502"/>
                </a:cubicBezTo>
                <a:cubicBezTo>
                  <a:pt x="266759" y="18892"/>
                  <a:pt x="263994" y="19510"/>
                  <a:pt x="261328" y="20356"/>
                </a:cubicBezTo>
                <a:cubicBezTo>
                  <a:pt x="260482" y="20616"/>
                  <a:pt x="259637" y="20876"/>
                  <a:pt x="258791" y="21201"/>
                </a:cubicBezTo>
                <a:lnTo>
                  <a:pt x="257751" y="21559"/>
                </a:lnTo>
                <a:cubicBezTo>
                  <a:pt x="257393" y="21689"/>
                  <a:pt x="257035" y="21819"/>
                  <a:pt x="256677" y="21982"/>
                </a:cubicBezTo>
                <a:lnTo>
                  <a:pt x="256255" y="22144"/>
                </a:lnTo>
                <a:lnTo>
                  <a:pt x="256190" y="22177"/>
                </a:lnTo>
                <a:cubicBezTo>
                  <a:pt x="255930" y="22274"/>
                  <a:pt x="255669" y="22372"/>
                  <a:pt x="255377" y="22502"/>
                </a:cubicBezTo>
                <a:lnTo>
                  <a:pt x="254694" y="22762"/>
                </a:lnTo>
                <a:cubicBezTo>
                  <a:pt x="254304" y="22925"/>
                  <a:pt x="253946" y="23087"/>
                  <a:pt x="253523" y="23283"/>
                </a:cubicBezTo>
                <a:cubicBezTo>
                  <a:pt x="244873" y="26990"/>
                  <a:pt x="235962" y="32193"/>
                  <a:pt x="226629" y="37233"/>
                </a:cubicBezTo>
                <a:cubicBezTo>
                  <a:pt x="221296" y="40128"/>
                  <a:pt x="215800" y="42924"/>
                  <a:pt x="210142" y="45363"/>
                </a:cubicBezTo>
                <a:lnTo>
                  <a:pt x="209134" y="45754"/>
                </a:lnTo>
                <a:cubicBezTo>
                  <a:pt x="208971" y="45851"/>
                  <a:pt x="208809" y="45916"/>
                  <a:pt x="208613" y="45981"/>
                </a:cubicBezTo>
                <a:lnTo>
                  <a:pt x="208288" y="46111"/>
                </a:lnTo>
                <a:lnTo>
                  <a:pt x="207540" y="46436"/>
                </a:lnTo>
                <a:lnTo>
                  <a:pt x="207410" y="46469"/>
                </a:lnTo>
                <a:cubicBezTo>
                  <a:pt x="207053" y="46599"/>
                  <a:pt x="206695" y="46762"/>
                  <a:pt x="206337" y="46892"/>
                </a:cubicBezTo>
                <a:cubicBezTo>
                  <a:pt x="204581" y="47510"/>
                  <a:pt x="202760" y="48030"/>
                  <a:pt x="200939" y="48388"/>
                </a:cubicBezTo>
                <a:cubicBezTo>
                  <a:pt x="200711" y="48420"/>
                  <a:pt x="200516" y="48453"/>
                  <a:pt x="200321" y="48485"/>
                </a:cubicBezTo>
                <a:cubicBezTo>
                  <a:pt x="200288" y="48518"/>
                  <a:pt x="200256" y="48518"/>
                  <a:pt x="200223" y="48518"/>
                </a:cubicBezTo>
                <a:lnTo>
                  <a:pt x="200028" y="48550"/>
                </a:lnTo>
                <a:cubicBezTo>
                  <a:pt x="199833" y="48583"/>
                  <a:pt x="199638" y="48615"/>
                  <a:pt x="199410" y="48648"/>
                </a:cubicBezTo>
                <a:cubicBezTo>
                  <a:pt x="196817" y="49041"/>
                  <a:pt x="194204" y="49238"/>
                  <a:pt x="191587" y="49238"/>
                </a:cubicBezTo>
                <a:cubicBezTo>
                  <a:pt x="189446" y="49238"/>
                  <a:pt x="187303" y="49106"/>
                  <a:pt x="185167" y="48843"/>
                </a:cubicBezTo>
                <a:cubicBezTo>
                  <a:pt x="184354" y="48745"/>
                  <a:pt x="183508" y="48648"/>
                  <a:pt x="182695" y="48518"/>
                </a:cubicBezTo>
                <a:lnTo>
                  <a:pt x="182208" y="48453"/>
                </a:lnTo>
                <a:lnTo>
                  <a:pt x="181947" y="48420"/>
                </a:lnTo>
                <a:cubicBezTo>
                  <a:pt x="178370" y="47835"/>
                  <a:pt x="174793" y="47054"/>
                  <a:pt x="171313" y="46079"/>
                </a:cubicBezTo>
                <a:lnTo>
                  <a:pt x="171151" y="46046"/>
                </a:lnTo>
                <a:cubicBezTo>
                  <a:pt x="163216" y="43835"/>
                  <a:pt x="154891" y="40713"/>
                  <a:pt x="146241" y="37006"/>
                </a:cubicBezTo>
                <a:cubicBezTo>
                  <a:pt x="145558" y="36713"/>
                  <a:pt x="144875" y="36420"/>
                  <a:pt x="144160" y="36128"/>
                </a:cubicBezTo>
                <a:cubicBezTo>
                  <a:pt x="142208" y="35250"/>
                  <a:pt x="140225" y="34372"/>
                  <a:pt x="138208" y="33494"/>
                </a:cubicBezTo>
                <a:lnTo>
                  <a:pt x="136192" y="32583"/>
                </a:lnTo>
                <a:cubicBezTo>
                  <a:pt x="120973" y="25656"/>
                  <a:pt x="104941" y="17689"/>
                  <a:pt x="88518" y="10828"/>
                </a:cubicBezTo>
                <a:cubicBezTo>
                  <a:pt x="86730" y="10080"/>
                  <a:pt x="84941" y="9332"/>
                  <a:pt x="83120" y="8616"/>
                </a:cubicBezTo>
                <a:cubicBezTo>
                  <a:pt x="81527" y="7966"/>
                  <a:pt x="79901" y="7348"/>
                  <a:pt x="78275" y="6730"/>
                </a:cubicBezTo>
                <a:cubicBezTo>
                  <a:pt x="77722" y="6502"/>
                  <a:pt x="77169" y="6275"/>
                  <a:pt x="76616" y="6080"/>
                </a:cubicBezTo>
                <a:cubicBezTo>
                  <a:pt x="74795" y="5397"/>
                  <a:pt x="73007" y="4746"/>
                  <a:pt x="71185" y="4096"/>
                </a:cubicBezTo>
                <a:cubicBezTo>
                  <a:pt x="70275" y="3771"/>
                  <a:pt x="69364" y="3478"/>
                  <a:pt x="68454" y="3185"/>
                </a:cubicBezTo>
                <a:lnTo>
                  <a:pt x="67348" y="2860"/>
                </a:lnTo>
                <a:lnTo>
                  <a:pt x="66730" y="2665"/>
                </a:lnTo>
                <a:cubicBezTo>
                  <a:pt x="64909" y="2145"/>
                  <a:pt x="63088" y="1690"/>
                  <a:pt x="61365" y="1332"/>
                </a:cubicBezTo>
                <a:lnTo>
                  <a:pt x="60909" y="1234"/>
                </a:lnTo>
                <a:lnTo>
                  <a:pt x="59804" y="1039"/>
                </a:lnTo>
                <a:cubicBezTo>
                  <a:pt x="55937" y="327"/>
                  <a:pt x="52266" y="1"/>
                  <a:pt x="4878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8"/>
          <p:cNvGrpSpPr/>
          <p:nvPr/>
        </p:nvGrpSpPr>
        <p:grpSpPr>
          <a:xfrm rot="700473">
            <a:off x="171206" y="2977011"/>
            <a:ext cx="1350252" cy="1190970"/>
            <a:chOff x="725200" y="3470325"/>
            <a:chExt cx="948375" cy="836500"/>
          </a:xfrm>
        </p:grpSpPr>
        <p:sp>
          <p:nvSpPr>
            <p:cNvPr id="391" name="Google Shape;391;p8"/>
            <p:cNvSpPr/>
            <p:nvPr/>
          </p:nvSpPr>
          <p:spPr>
            <a:xfrm>
              <a:off x="1091475" y="3470325"/>
              <a:ext cx="292575" cy="829450"/>
            </a:xfrm>
            <a:custGeom>
              <a:avLst/>
              <a:gdLst/>
              <a:ahLst/>
              <a:cxnLst/>
              <a:rect l="l" t="t" r="r" b="b"/>
              <a:pathLst>
                <a:path w="11703" h="33178" extrusionOk="0">
                  <a:moveTo>
                    <a:pt x="5391" y="1"/>
                  </a:moveTo>
                  <a:cubicBezTo>
                    <a:pt x="3925" y="1"/>
                    <a:pt x="1165" y="1146"/>
                    <a:pt x="396" y="9438"/>
                  </a:cubicBezTo>
                  <a:cubicBezTo>
                    <a:pt x="0" y="13846"/>
                    <a:pt x="426" y="18314"/>
                    <a:pt x="1642" y="22600"/>
                  </a:cubicBezTo>
                  <a:cubicBezTo>
                    <a:pt x="2797" y="26642"/>
                    <a:pt x="4286" y="31961"/>
                    <a:pt x="4408" y="33177"/>
                  </a:cubicBezTo>
                  <a:cubicBezTo>
                    <a:pt x="4408" y="33177"/>
                    <a:pt x="11703" y="6216"/>
                    <a:pt x="6323" y="168"/>
                  </a:cubicBezTo>
                  <a:cubicBezTo>
                    <a:pt x="6323" y="168"/>
                    <a:pt x="5951" y="1"/>
                    <a:pt x="5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195625" y="3680500"/>
              <a:ext cx="284925" cy="619300"/>
            </a:xfrm>
            <a:custGeom>
              <a:avLst/>
              <a:gdLst/>
              <a:ahLst/>
              <a:cxnLst/>
              <a:rect l="l" t="t" r="r" b="b"/>
              <a:pathLst>
                <a:path w="11397" h="24772" extrusionOk="0">
                  <a:moveTo>
                    <a:pt x="9154" y="0"/>
                  </a:moveTo>
                  <a:cubicBezTo>
                    <a:pt x="8486" y="0"/>
                    <a:pt x="7932" y="339"/>
                    <a:pt x="7506" y="788"/>
                  </a:cubicBezTo>
                  <a:cubicBezTo>
                    <a:pt x="6746" y="1518"/>
                    <a:pt x="6321" y="2521"/>
                    <a:pt x="6260" y="3554"/>
                  </a:cubicBezTo>
                  <a:cubicBezTo>
                    <a:pt x="5029" y="21031"/>
                    <a:pt x="1" y="24772"/>
                    <a:pt x="260" y="24772"/>
                  </a:cubicBezTo>
                  <a:cubicBezTo>
                    <a:pt x="263" y="24772"/>
                    <a:pt x="267" y="24771"/>
                    <a:pt x="272" y="24770"/>
                  </a:cubicBezTo>
                  <a:cubicBezTo>
                    <a:pt x="9543" y="22035"/>
                    <a:pt x="11063" y="6928"/>
                    <a:pt x="11336" y="2490"/>
                  </a:cubicBezTo>
                  <a:cubicBezTo>
                    <a:pt x="11397" y="1427"/>
                    <a:pt x="10759" y="454"/>
                    <a:pt x="9756" y="89"/>
                  </a:cubicBezTo>
                  <a:cubicBezTo>
                    <a:pt x="9546" y="28"/>
                    <a:pt x="9345" y="0"/>
                    <a:pt x="9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904550" y="3687875"/>
              <a:ext cx="302975" cy="611950"/>
            </a:xfrm>
            <a:custGeom>
              <a:avLst/>
              <a:gdLst/>
              <a:ahLst/>
              <a:cxnLst/>
              <a:rect l="l" t="t" r="r" b="b"/>
              <a:pathLst>
                <a:path w="12119" h="24478" extrusionOk="0">
                  <a:moveTo>
                    <a:pt x="2310" y="0"/>
                  </a:moveTo>
                  <a:cubicBezTo>
                    <a:pt x="2087" y="0"/>
                    <a:pt x="1862" y="33"/>
                    <a:pt x="1641" y="98"/>
                  </a:cubicBezTo>
                  <a:cubicBezTo>
                    <a:pt x="638" y="493"/>
                    <a:pt x="0" y="1496"/>
                    <a:pt x="122" y="2560"/>
                  </a:cubicBezTo>
                  <a:cubicBezTo>
                    <a:pt x="547" y="6967"/>
                    <a:pt x="2523" y="22013"/>
                    <a:pt x="11885" y="24475"/>
                  </a:cubicBezTo>
                  <a:cubicBezTo>
                    <a:pt x="11889" y="24476"/>
                    <a:pt x="11893" y="24477"/>
                    <a:pt x="11896" y="24477"/>
                  </a:cubicBezTo>
                  <a:cubicBezTo>
                    <a:pt x="12118" y="24477"/>
                    <a:pt x="6999" y="20879"/>
                    <a:pt x="5228" y="3442"/>
                  </a:cubicBezTo>
                  <a:cubicBezTo>
                    <a:pt x="5137" y="2408"/>
                    <a:pt x="4681" y="1435"/>
                    <a:pt x="3921" y="706"/>
                  </a:cubicBezTo>
                  <a:cubicBezTo>
                    <a:pt x="3499" y="239"/>
                    <a:pt x="2914" y="0"/>
                    <a:pt x="2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1201650" y="3938350"/>
              <a:ext cx="471925" cy="367300"/>
            </a:xfrm>
            <a:custGeom>
              <a:avLst/>
              <a:gdLst/>
              <a:ahLst/>
              <a:cxnLst/>
              <a:rect l="l" t="t" r="r" b="b"/>
              <a:pathLst>
                <a:path w="18877" h="14692" extrusionOk="0">
                  <a:moveTo>
                    <a:pt x="14161" y="1"/>
                  </a:moveTo>
                  <a:cubicBezTo>
                    <a:pt x="11250" y="1"/>
                    <a:pt x="7569" y="8590"/>
                    <a:pt x="7569" y="8590"/>
                  </a:cubicBezTo>
                  <a:cubicBezTo>
                    <a:pt x="4821" y="14168"/>
                    <a:pt x="928" y="14460"/>
                    <a:pt x="142" y="14460"/>
                  </a:cubicBezTo>
                  <a:cubicBezTo>
                    <a:pt x="50" y="14460"/>
                    <a:pt x="1" y="14456"/>
                    <a:pt x="1" y="14456"/>
                  </a:cubicBezTo>
                  <a:lnTo>
                    <a:pt x="1" y="14456"/>
                  </a:lnTo>
                  <a:cubicBezTo>
                    <a:pt x="692" y="14620"/>
                    <a:pt x="1380" y="14692"/>
                    <a:pt x="2055" y="14692"/>
                  </a:cubicBezTo>
                  <a:cubicBezTo>
                    <a:pt x="6903" y="14692"/>
                    <a:pt x="11095" y="10991"/>
                    <a:pt x="11095" y="10991"/>
                  </a:cubicBezTo>
                  <a:cubicBezTo>
                    <a:pt x="18876" y="3210"/>
                    <a:pt x="14834" y="170"/>
                    <a:pt x="14834" y="170"/>
                  </a:cubicBezTo>
                  <a:cubicBezTo>
                    <a:pt x="14616" y="55"/>
                    <a:pt x="14391" y="1"/>
                    <a:pt x="14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725200" y="3945600"/>
              <a:ext cx="478000" cy="361225"/>
            </a:xfrm>
            <a:custGeom>
              <a:avLst/>
              <a:gdLst/>
              <a:ahLst/>
              <a:cxnLst/>
              <a:rect l="l" t="t" r="r" b="b"/>
              <a:pathLst>
                <a:path w="19120" h="14449" extrusionOk="0">
                  <a:moveTo>
                    <a:pt x="4684" y="1"/>
                  </a:moveTo>
                  <a:cubicBezTo>
                    <a:pt x="4443" y="1"/>
                    <a:pt x="4208" y="59"/>
                    <a:pt x="3982" y="184"/>
                  </a:cubicBezTo>
                  <a:cubicBezTo>
                    <a:pt x="3982" y="184"/>
                    <a:pt x="1" y="3315"/>
                    <a:pt x="7964" y="10914"/>
                  </a:cubicBezTo>
                  <a:cubicBezTo>
                    <a:pt x="7964" y="10940"/>
                    <a:pt x="12083" y="14448"/>
                    <a:pt x="16855" y="14448"/>
                  </a:cubicBezTo>
                  <a:cubicBezTo>
                    <a:pt x="17598" y="14448"/>
                    <a:pt x="18358" y="14363"/>
                    <a:pt x="19120" y="14166"/>
                  </a:cubicBezTo>
                  <a:lnTo>
                    <a:pt x="19120" y="14166"/>
                  </a:lnTo>
                  <a:cubicBezTo>
                    <a:pt x="19120" y="14166"/>
                    <a:pt x="19045" y="14174"/>
                    <a:pt x="18908" y="14174"/>
                  </a:cubicBezTo>
                  <a:cubicBezTo>
                    <a:pt x="17983" y="14174"/>
                    <a:pt x="14210" y="13828"/>
                    <a:pt x="11429" y="8452"/>
                  </a:cubicBezTo>
                  <a:cubicBezTo>
                    <a:pt x="11429" y="8452"/>
                    <a:pt x="7593" y="1"/>
                    <a:pt x="4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8"/>
          <p:cNvSpPr/>
          <p:nvPr/>
        </p:nvSpPr>
        <p:spPr>
          <a:xfrm>
            <a:off x="25" y="3908198"/>
            <a:ext cx="9143918" cy="1293467"/>
          </a:xfrm>
          <a:custGeom>
            <a:avLst/>
            <a:gdLst/>
            <a:ahLst/>
            <a:cxnLst/>
            <a:rect l="l" t="t" r="r" b="b"/>
            <a:pathLst>
              <a:path w="284547" h="105460" extrusionOk="0">
                <a:moveTo>
                  <a:pt x="48785" y="1"/>
                </a:moveTo>
                <a:cubicBezTo>
                  <a:pt x="21761" y="1"/>
                  <a:pt x="6223" y="19645"/>
                  <a:pt x="0" y="30534"/>
                </a:cubicBezTo>
                <a:lnTo>
                  <a:pt x="0" y="103346"/>
                </a:lnTo>
                <a:lnTo>
                  <a:pt x="24065" y="103541"/>
                </a:lnTo>
                <a:lnTo>
                  <a:pt x="139704" y="104386"/>
                </a:lnTo>
                <a:lnTo>
                  <a:pt x="171118" y="104614"/>
                </a:lnTo>
                <a:lnTo>
                  <a:pt x="236483" y="105102"/>
                </a:lnTo>
                <a:lnTo>
                  <a:pt x="284547" y="105460"/>
                </a:lnTo>
                <a:lnTo>
                  <a:pt x="284547" y="19543"/>
                </a:lnTo>
                <a:cubicBezTo>
                  <a:pt x="281848" y="18730"/>
                  <a:pt x="279051" y="18242"/>
                  <a:pt x="276222" y="18144"/>
                </a:cubicBezTo>
                <a:cubicBezTo>
                  <a:pt x="275604" y="18112"/>
                  <a:pt x="274986" y="18112"/>
                  <a:pt x="274401" y="18112"/>
                </a:cubicBezTo>
                <a:cubicBezTo>
                  <a:pt x="273913" y="18144"/>
                  <a:pt x="273425" y="18144"/>
                  <a:pt x="272970" y="18177"/>
                </a:cubicBezTo>
                <a:cubicBezTo>
                  <a:pt x="272710" y="18177"/>
                  <a:pt x="272417" y="18209"/>
                  <a:pt x="272157" y="18209"/>
                </a:cubicBezTo>
                <a:cubicBezTo>
                  <a:pt x="271897" y="18242"/>
                  <a:pt x="271604" y="18275"/>
                  <a:pt x="271344" y="18275"/>
                </a:cubicBezTo>
                <a:cubicBezTo>
                  <a:pt x="270758" y="18340"/>
                  <a:pt x="270141" y="18405"/>
                  <a:pt x="269523" y="18502"/>
                </a:cubicBezTo>
                <a:cubicBezTo>
                  <a:pt x="266759" y="18892"/>
                  <a:pt x="263994" y="19510"/>
                  <a:pt x="261328" y="20356"/>
                </a:cubicBezTo>
                <a:cubicBezTo>
                  <a:pt x="260482" y="20616"/>
                  <a:pt x="259637" y="20876"/>
                  <a:pt x="258791" y="21201"/>
                </a:cubicBezTo>
                <a:lnTo>
                  <a:pt x="257751" y="21559"/>
                </a:lnTo>
                <a:cubicBezTo>
                  <a:pt x="257393" y="21689"/>
                  <a:pt x="257035" y="21819"/>
                  <a:pt x="256677" y="21982"/>
                </a:cubicBezTo>
                <a:lnTo>
                  <a:pt x="256255" y="22144"/>
                </a:lnTo>
                <a:lnTo>
                  <a:pt x="256190" y="22177"/>
                </a:lnTo>
                <a:cubicBezTo>
                  <a:pt x="255930" y="22274"/>
                  <a:pt x="255669" y="22372"/>
                  <a:pt x="255377" y="22502"/>
                </a:cubicBezTo>
                <a:lnTo>
                  <a:pt x="254694" y="22762"/>
                </a:lnTo>
                <a:cubicBezTo>
                  <a:pt x="254304" y="22925"/>
                  <a:pt x="253946" y="23087"/>
                  <a:pt x="253523" y="23283"/>
                </a:cubicBezTo>
                <a:cubicBezTo>
                  <a:pt x="244873" y="26990"/>
                  <a:pt x="235962" y="32193"/>
                  <a:pt x="226629" y="37233"/>
                </a:cubicBezTo>
                <a:cubicBezTo>
                  <a:pt x="221296" y="40128"/>
                  <a:pt x="215800" y="42924"/>
                  <a:pt x="210142" y="45363"/>
                </a:cubicBezTo>
                <a:lnTo>
                  <a:pt x="209134" y="45754"/>
                </a:lnTo>
                <a:cubicBezTo>
                  <a:pt x="208971" y="45851"/>
                  <a:pt x="208809" y="45916"/>
                  <a:pt x="208613" y="45981"/>
                </a:cubicBezTo>
                <a:lnTo>
                  <a:pt x="208288" y="46111"/>
                </a:lnTo>
                <a:lnTo>
                  <a:pt x="207540" y="46436"/>
                </a:lnTo>
                <a:lnTo>
                  <a:pt x="207410" y="46469"/>
                </a:lnTo>
                <a:cubicBezTo>
                  <a:pt x="207053" y="46599"/>
                  <a:pt x="206695" y="46762"/>
                  <a:pt x="206337" y="46892"/>
                </a:cubicBezTo>
                <a:cubicBezTo>
                  <a:pt x="204581" y="47510"/>
                  <a:pt x="202760" y="48030"/>
                  <a:pt x="200939" y="48388"/>
                </a:cubicBezTo>
                <a:cubicBezTo>
                  <a:pt x="200711" y="48420"/>
                  <a:pt x="200516" y="48453"/>
                  <a:pt x="200321" y="48485"/>
                </a:cubicBezTo>
                <a:cubicBezTo>
                  <a:pt x="200288" y="48518"/>
                  <a:pt x="200256" y="48518"/>
                  <a:pt x="200223" y="48518"/>
                </a:cubicBezTo>
                <a:lnTo>
                  <a:pt x="200028" y="48550"/>
                </a:lnTo>
                <a:cubicBezTo>
                  <a:pt x="199833" y="48583"/>
                  <a:pt x="199638" y="48615"/>
                  <a:pt x="199410" y="48648"/>
                </a:cubicBezTo>
                <a:cubicBezTo>
                  <a:pt x="196817" y="49041"/>
                  <a:pt x="194204" y="49238"/>
                  <a:pt x="191587" y="49238"/>
                </a:cubicBezTo>
                <a:cubicBezTo>
                  <a:pt x="189446" y="49238"/>
                  <a:pt x="187303" y="49106"/>
                  <a:pt x="185167" y="48843"/>
                </a:cubicBezTo>
                <a:cubicBezTo>
                  <a:pt x="184354" y="48745"/>
                  <a:pt x="183508" y="48648"/>
                  <a:pt x="182695" y="48518"/>
                </a:cubicBezTo>
                <a:lnTo>
                  <a:pt x="182208" y="48453"/>
                </a:lnTo>
                <a:lnTo>
                  <a:pt x="181947" y="48420"/>
                </a:lnTo>
                <a:cubicBezTo>
                  <a:pt x="178370" y="47835"/>
                  <a:pt x="174793" y="47054"/>
                  <a:pt x="171313" y="46079"/>
                </a:cubicBezTo>
                <a:lnTo>
                  <a:pt x="171151" y="46046"/>
                </a:lnTo>
                <a:cubicBezTo>
                  <a:pt x="163216" y="43835"/>
                  <a:pt x="154891" y="40713"/>
                  <a:pt x="146241" y="37006"/>
                </a:cubicBezTo>
                <a:cubicBezTo>
                  <a:pt x="145558" y="36713"/>
                  <a:pt x="144875" y="36420"/>
                  <a:pt x="144160" y="36128"/>
                </a:cubicBezTo>
                <a:cubicBezTo>
                  <a:pt x="142208" y="35250"/>
                  <a:pt x="140225" y="34372"/>
                  <a:pt x="138208" y="33494"/>
                </a:cubicBezTo>
                <a:lnTo>
                  <a:pt x="136192" y="32583"/>
                </a:lnTo>
                <a:cubicBezTo>
                  <a:pt x="120973" y="25656"/>
                  <a:pt x="104941" y="17689"/>
                  <a:pt x="88518" y="10828"/>
                </a:cubicBezTo>
                <a:cubicBezTo>
                  <a:pt x="86730" y="10080"/>
                  <a:pt x="84941" y="9332"/>
                  <a:pt x="83120" y="8616"/>
                </a:cubicBezTo>
                <a:cubicBezTo>
                  <a:pt x="81527" y="7966"/>
                  <a:pt x="79901" y="7348"/>
                  <a:pt x="78275" y="6730"/>
                </a:cubicBezTo>
                <a:cubicBezTo>
                  <a:pt x="77722" y="6502"/>
                  <a:pt x="77169" y="6275"/>
                  <a:pt x="76616" y="6080"/>
                </a:cubicBezTo>
                <a:cubicBezTo>
                  <a:pt x="74795" y="5397"/>
                  <a:pt x="73007" y="4746"/>
                  <a:pt x="71185" y="4096"/>
                </a:cubicBezTo>
                <a:cubicBezTo>
                  <a:pt x="70275" y="3771"/>
                  <a:pt x="69364" y="3478"/>
                  <a:pt x="68454" y="3185"/>
                </a:cubicBezTo>
                <a:lnTo>
                  <a:pt x="67348" y="2860"/>
                </a:lnTo>
                <a:lnTo>
                  <a:pt x="66730" y="2665"/>
                </a:lnTo>
                <a:cubicBezTo>
                  <a:pt x="64909" y="2145"/>
                  <a:pt x="63088" y="1690"/>
                  <a:pt x="61365" y="1332"/>
                </a:cubicBezTo>
                <a:lnTo>
                  <a:pt x="60909" y="1234"/>
                </a:lnTo>
                <a:lnTo>
                  <a:pt x="59804" y="1039"/>
                </a:lnTo>
                <a:cubicBezTo>
                  <a:pt x="55937" y="327"/>
                  <a:pt x="52266" y="1"/>
                  <a:pt x="48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7" name="Google Shape;397;p8"/>
          <p:cNvGrpSpPr/>
          <p:nvPr/>
        </p:nvGrpSpPr>
        <p:grpSpPr>
          <a:xfrm>
            <a:off x="873253" y="252129"/>
            <a:ext cx="7428494" cy="4498702"/>
            <a:chOff x="44514" y="1690113"/>
            <a:chExt cx="5818968" cy="3523972"/>
          </a:xfrm>
        </p:grpSpPr>
        <p:sp>
          <p:nvSpPr>
            <p:cNvPr id="398" name="Google Shape;398;p8"/>
            <p:cNvSpPr/>
            <p:nvPr/>
          </p:nvSpPr>
          <p:spPr>
            <a:xfrm>
              <a:off x="5441029" y="3375932"/>
              <a:ext cx="96525" cy="97300"/>
            </a:xfrm>
            <a:custGeom>
              <a:avLst/>
              <a:gdLst/>
              <a:ahLst/>
              <a:cxnLst/>
              <a:rect l="l" t="t" r="r" b="b"/>
              <a:pathLst>
                <a:path w="3861" h="3892" extrusionOk="0">
                  <a:moveTo>
                    <a:pt x="1915" y="1"/>
                  </a:moveTo>
                  <a:cubicBezTo>
                    <a:pt x="851" y="1"/>
                    <a:pt x="0" y="882"/>
                    <a:pt x="0" y="1946"/>
                  </a:cubicBezTo>
                  <a:cubicBezTo>
                    <a:pt x="0" y="3010"/>
                    <a:pt x="851" y="3891"/>
                    <a:pt x="1915" y="3891"/>
                  </a:cubicBezTo>
                  <a:cubicBezTo>
                    <a:pt x="2979" y="3891"/>
                    <a:pt x="3860" y="3010"/>
                    <a:pt x="3860" y="1946"/>
                  </a:cubicBezTo>
                  <a:cubicBezTo>
                    <a:pt x="3860" y="882"/>
                    <a:pt x="2979" y="1"/>
                    <a:pt x="19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5393904" y="3338707"/>
              <a:ext cx="72225" cy="72200"/>
            </a:xfrm>
            <a:custGeom>
              <a:avLst/>
              <a:gdLst/>
              <a:ahLst/>
              <a:cxnLst/>
              <a:rect l="l" t="t" r="r" b="b"/>
              <a:pathLst>
                <a:path w="2889" h="2888" extrusionOk="0">
                  <a:moveTo>
                    <a:pt x="1460" y="0"/>
                  </a:moveTo>
                  <a:cubicBezTo>
                    <a:pt x="669" y="0"/>
                    <a:pt x="1" y="669"/>
                    <a:pt x="1" y="1459"/>
                  </a:cubicBezTo>
                  <a:cubicBezTo>
                    <a:pt x="1" y="2249"/>
                    <a:pt x="669" y="2888"/>
                    <a:pt x="1460" y="2888"/>
                  </a:cubicBezTo>
                  <a:cubicBezTo>
                    <a:pt x="2250" y="2888"/>
                    <a:pt x="2888" y="2249"/>
                    <a:pt x="2888" y="1459"/>
                  </a:cubicBezTo>
                  <a:cubicBezTo>
                    <a:pt x="2888" y="669"/>
                    <a:pt x="2250" y="0"/>
                    <a:pt x="1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5447104" y="3211807"/>
              <a:ext cx="78300" cy="77525"/>
            </a:xfrm>
            <a:custGeom>
              <a:avLst/>
              <a:gdLst/>
              <a:ahLst/>
              <a:cxnLst/>
              <a:rect l="l" t="t" r="r" b="b"/>
              <a:pathLst>
                <a:path w="3132" h="3101" extrusionOk="0">
                  <a:moveTo>
                    <a:pt x="1581" y="0"/>
                  </a:moveTo>
                  <a:cubicBezTo>
                    <a:pt x="699" y="0"/>
                    <a:pt x="0" y="669"/>
                    <a:pt x="0" y="1550"/>
                  </a:cubicBezTo>
                  <a:cubicBezTo>
                    <a:pt x="0" y="2432"/>
                    <a:pt x="699" y="3101"/>
                    <a:pt x="1581" y="3101"/>
                  </a:cubicBezTo>
                  <a:cubicBezTo>
                    <a:pt x="2432" y="3101"/>
                    <a:pt x="3131" y="2432"/>
                    <a:pt x="3131" y="1550"/>
                  </a:cubicBezTo>
                  <a:cubicBezTo>
                    <a:pt x="3131" y="669"/>
                    <a:pt x="2432" y="0"/>
                    <a:pt x="1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5448629" y="3055257"/>
              <a:ext cx="47125" cy="47150"/>
            </a:xfrm>
            <a:custGeom>
              <a:avLst/>
              <a:gdLst/>
              <a:ahLst/>
              <a:cxnLst/>
              <a:rect l="l" t="t" r="r" b="b"/>
              <a:pathLst>
                <a:path w="1885" h="1886" extrusionOk="0">
                  <a:moveTo>
                    <a:pt x="942" y="1"/>
                  </a:moveTo>
                  <a:cubicBezTo>
                    <a:pt x="395" y="1"/>
                    <a:pt x="0" y="396"/>
                    <a:pt x="0" y="943"/>
                  </a:cubicBezTo>
                  <a:cubicBezTo>
                    <a:pt x="0" y="1460"/>
                    <a:pt x="395" y="1885"/>
                    <a:pt x="942" y="1885"/>
                  </a:cubicBezTo>
                  <a:cubicBezTo>
                    <a:pt x="1459" y="1885"/>
                    <a:pt x="1885" y="1460"/>
                    <a:pt x="1885" y="943"/>
                  </a:cubicBezTo>
                  <a:cubicBezTo>
                    <a:pt x="1885" y="396"/>
                    <a:pt x="1459" y="1"/>
                    <a:pt x="9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183978" y="2932155"/>
              <a:ext cx="88950" cy="77375"/>
            </a:xfrm>
            <a:custGeom>
              <a:avLst/>
              <a:gdLst/>
              <a:ahLst/>
              <a:cxnLst/>
              <a:rect l="l" t="t" r="r" b="b"/>
              <a:pathLst>
                <a:path w="3558" h="3095" extrusionOk="0">
                  <a:moveTo>
                    <a:pt x="1749" y="1"/>
                  </a:moveTo>
                  <a:cubicBezTo>
                    <a:pt x="1516" y="1"/>
                    <a:pt x="1282" y="50"/>
                    <a:pt x="1065" y="155"/>
                  </a:cubicBezTo>
                  <a:cubicBezTo>
                    <a:pt x="305" y="580"/>
                    <a:pt x="1" y="1492"/>
                    <a:pt x="396" y="2252"/>
                  </a:cubicBezTo>
                  <a:cubicBezTo>
                    <a:pt x="652" y="2785"/>
                    <a:pt x="1208" y="3094"/>
                    <a:pt x="1779" y="3094"/>
                  </a:cubicBezTo>
                  <a:cubicBezTo>
                    <a:pt x="2022" y="3094"/>
                    <a:pt x="2267" y="3038"/>
                    <a:pt x="2493" y="2921"/>
                  </a:cubicBezTo>
                  <a:cubicBezTo>
                    <a:pt x="3253" y="2556"/>
                    <a:pt x="3557" y="1614"/>
                    <a:pt x="3162" y="854"/>
                  </a:cubicBezTo>
                  <a:cubicBezTo>
                    <a:pt x="2902" y="311"/>
                    <a:pt x="2331" y="1"/>
                    <a:pt x="1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228828" y="2852905"/>
              <a:ext cx="53975" cy="47350"/>
            </a:xfrm>
            <a:custGeom>
              <a:avLst/>
              <a:gdLst/>
              <a:ahLst/>
              <a:cxnLst/>
              <a:rect l="l" t="t" r="r" b="b"/>
              <a:pathLst>
                <a:path w="2159" h="1894" extrusionOk="0">
                  <a:moveTo>
                    <a:pt x="1081" y="1"/>
                  </a:moveTo>
                  <a:cubicBezTo>
                    <a:pt x="936" y="1"/>
                    <a:pt x="786" y="33"/>
                    <a:pt x="639" y="103"/>
                  </a:cubicBezTo>
                  <a:cubicBezTo>
                    <a:pt x="183" y="376"/>
                    <a:pt x="0" y="923"/>
                    <a:pt x="243" y="1379"/>
                  </a:cubicBezTo>
                  <a:cubicBezTo>
                    <a:pt x="396" y="1707"/>
                    <a:pt x="738" y="1893"/>
                    <a:pt x="1098" y="1893"/>
                  </a:cubicBezTo>
                  <a:cubicBezTo>
                    <a:pt x="1239" y="1893"/>
                    <a:pt x="1383" y="1865"/>
                    <a:pt x="1520" y="1805"/>
                  </a:cubicBezTo>
                  <a:cubicBezTo>
                    <a:pt x="1976" y="1562"/>
                    <a:pt x="2158" y="1015"/>
                    <a:pt x="1946" y="528"/>
                  </a:cubicBezTo>
                  <a:cubicBezTo>
                    <a:pt x="1772" y="203"/>
                    <a:pt x="1443" y="1"/>
                    <a:pt x="1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44514" y="3055255"/>
              <a:ext cx="255350" cy="223225"/>
            </a:xfrm>
            <a:custGeom>
              <a:avLst/>
              <a:gdLst/>
              <a:ahLst/>
              <a:cxnLst/>
              <a:rect l="l" t="t" r="r" b="b"/>
              <a:pathLst>
                <a:path w="10214" h="8929" extrusionOk="0">
                  <a:moveTo>
                    <a:pt x="5147" y="0"/>
                  </a:moveTo>
                  <a:cubicBezTo>
                    <a:pt x="4466" y="0"/>
                    <a:pt x="3776" y="158"/>
                    <a:pt x="3131" y="489"/>
                  </a:cubicBezTo>
                  <a:cubicBezTo>
                    <a:pt x="882" y="1583"/>
                    <a:pt x="0" y="4289"/>
                    <a:pt x="1155" y="6477"/>
                  </a:cubicBezTo>
                  <a:cubicBezTo>
                    <a:pt x="1928" y="8043"/>
                    <a:pt x="3503" y="8928"/>
                    <a:pt x="5133" y="8928"/>
                  </a:cubicBezTo>
                  <a:cubicBezTo>
                    <a:pt x="5812" y="8928"/>
                    <a:pt x="6500" y="8775"/>
                    <a:pt x="7143" y="8453"/>
                  </a:cubicBezTo>
                  <a:cubicBezTo>
                    <a:pt x="9362" y="7358"/>
                    <a:pt x="10213" y="4653"/>
                    <a:pt x="9119" y="2465"/>
                  </a:cubicBezTo>
                  <a:cubicBezTo>
                    <a:pt x="8347" y="900"/>
                    <a:pt x="6775" y="0"/>
                    <a:pt x="5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206028" y="2968230"/>
              <a:ext cx="166450" cy="145900"/>
            </a:xfrm>
            <a:custGeom>
              <a:avLst/>
              <a:gdLst/>
              <a:ahLst/>
              <a:cxnLst/>
              <a:rect l="l" t="t" r="r" b="b"/>
              <a:pathLst>
                <a:path w="6658" h="5836" extrusionOk="0">
                  <a:moveTo>
                    <a:pt x="3352" y="1"/>
                  </a:moveTo>
                  <a:cubicBezTo>
                    <a:pt x="2902" y="1"/>
                    <a:pt x="2442" y="105"/>
                    <a:pt x="2007" y="323"/>
                  </a:cubicBezTo>
                  <a:cubicBezTo>
                    <a:pt x="578" y="1082"/>
                    <a:pt x="0" y="2815"/>
                    <a:pt x="730" y="4213"/>
                  </a:cubicBezTo>
                  <a:cubicBezTo>
                    <a:pt x="1246" y="5245"/>
                    <a:pt x="2263" y="5836"/>
                    <a:pt x="3330" y="5836"/>
                  </a:cubicBezTo>
                  <a:cubicBezTo>
                    <a:pt x="3772" y="5836"/>
                    <a:pt x="4223" y="5734"/>
                    <a:pt x="4651" y="5520"/>
                  </a:cubicBezTo>
                  <a:cubicBezTo>
                    <a:pt x="6080" y="4791"/>
                    <a:pt x="6657" y="3028"/>
                    <a:pt x="5928" y="1599"/>
                  </a:cubicBezTo>
                  <a:cubicBezTo>
                    <a:pt x="5416" y="576"/>
                    <a:pt x="4410" y="1"/>
                    <a:pt x="3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2243695" y="4989884"/>
              <a:ext cx="224175" cy="224200"/>
            </a:xfrm>
            <a:custGeom>
              <a:avLst/>
              <a:gdLst/>
              <a:ahLst/>
              <a:cxnLst/>
              <a:rect l="l" t="t" r="r" b="b"/>
              <a:pathLst>
                <a:path w="8967" h="8968" extrusionOk="0">
                  <a:moveTo>
                    <a:pt x="4468" y="1"/>
                  </a:moveTo>
                  <a:cubicBezTo>
                    <a:pt x="2006" y="1"/>
                    <a:pt x="0" y="2007"/>
                    <a:pt x="0" y="4499"/>
                  </a:cubicBezTo>
                  <a:cubicBezTo>
                    <a:pt x="0" y="6961"/>
                    <a:pt x="2006" y="8967"/>
                    <a:pt x="4468" y="8967"/>
                  </a:cubicBezTo>
                  <a:cubicBezTo>
                    <a:pt x="6961" y="8967"/>
                    <a:pt x="8967" y="6961"/>
                    <a:pt x="8967" y="4499"/>
                  </a:cubicBezTo>
                  <a:cubicBezTo>
                    <a:pt x="8967" y="2007"/>
                    <a:pt x="6961" y="1"/>
                    <a:pt x="4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2185170" y="4798084"/>
              <a:ext cx="158100" cy="146550"/>
            </a:xfrm>
            <a:custGeom>
              <a:avLst/>
              <a:gdLst/>
              <a:ahLst/>
              <a:cxnLst/>
              <a:rect l="l" t="t" r="r" b="b"/>
              <a:pathLst>
                <a:path w="6324" h="5862" extrusionOk="0">
                  <a:moveTo>
                    <a:pt x="3143" y="0"/>
                  </a:moveTo>
                  <a:cubicBezTo>
                    <a:pt x="2979" y="0"/>
                    <a:pt x="2812" y="14"/>
                    <a:pt x="2645" y="43"/>
                  </a:cubicBezTo>
                  <a:cubicBezTo>
                    <a:pt x="1034" y="317"/>
                    <a:pt x="1" y="1837"/>
                    <a:pt x="274" y="3448"/>
                  </a:cubicBezTo>
                  <a:cubicBezTo>
                    <a:pt x="519" y="4861"/>
                    <a:pt x="1760" y="5861"/>
                    <a:pt x="3150" y="5861"/>
                  </a:cubicBezTo>
                  <a:cubicBezTo>
                    <a:pt x="3315" y="5861"/>
                    <a:pt x="3481" y="5847"/>
                    <a:pt x="3648" y="5819"/>
                  </a:cubicBezTo>
                  <a:cubicBezTo>
                    <a:pt x="5259" y="5515"/>
                    <a:pt x="6323" y="4025"/>
                    <a:pt x="6019" y="2414"/>
                  </a:cubicBezTo>
                  <a:cubicBezTo>
                    <a:pt x="5774" y="1001"/>
                    <a:pt x="4533" y="0"/>
                    <a:pt x="3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2235320" y="4489884"/>
              <a:ext cx="66150" cy="66125"/>
            </a:xfrm>
            <a:custGeom>
              <a:avLst/>
              <a:gdLst/>
              <a:ahLst/>
              <a:cxnLst/>
              <a:rect l="l" t="t" r="r" b="b"/>
              <a:pathLst>
                <a:path w="2646" h="2645" extrusionOk="0">
                  <a:moveTo>
                    <a:pt x="1308" y="0"/>
                  </a:moveTo>
                  <a:cubicBezTo>
                    <a:pt x="578" y="0"/>
                    <a:pt x="1" y="578"/>
                    <a:pt x="1" y="1307"/>
                  </a:cubicBezTo>
                  <a:cubicBezTo>
                    <a:pt x="1" y="2037"/>
                    <a:pt x="578" y="2645"/>
                    <a:pt x="1308" y="2645"/>
                  </a:cubicBezTo>
                  <a:cubicBezTo>
                    <a:pt x="2037" y="2645"/>
                    <a:pt x="2645" y="2037"/>
                    <a:pt x="2645" y="1307"/>
                  </a:cubicBezTo>
                  <a:cubicBezTo>
                    <a:pt x="2645" y="578"/>
                    <a:pt x="2037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341720" y="4676809"/>
              <a:ext cx="110200" cy="110225"/>
            </a:xfrm>
            <a:custGeom>
              <a:avLst/>
              <a:gdLst/>
              <a:ahLst/>
              <a:cxnLst/>
              <a:rect l="l" t="t" r="r" b="b"/>
              <a:pathLst>
                <a:path w="4408" h="4409" extrusionOk="0">
                  <a:moveTo>
                    <a:pt x="2189" y="1"/>
                  </a:moveTo>
                  <a:cubicBezTo>
                    <a:pt x="973" y="1"/>
                    <a:pt x="0" y="973"/>
                    <a:pt x="0" y="2189"/>
                  </a:cubicBezTo>
                  <a:cubicBezTo>
                    <a:pt x="0" y="3405"/>
                    <a:pt x="973" y="4408"/>
                    <a:pt x="2189" y="4408"/>
                  </a:cubicBezTo>
                  <a:cubicBezTo>
                    <a:pt x="3405" y="4408"/>
                    <a:pt x="4408" y="3405"/>
                    <a:pt x="4408" y="2189"/>
                  </a:cubicBezTo>
                  <a:cubicBezTo>
                    <a:pt x="4408" y="973"/>
                    <a:pt x="3405" y="1"/>
                    <a:pt x="2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5669681" y="2061713"/>
              <a:ext cx="97275" cy="96525"/>
            </a:xfrm>
            <a:custGeom>
              <a:avLst/>
              <a:gdLst/>
              <a:ahLst/>
              <a:cxnLst/>
              <a:rect l="l" t="t" r="r" b="b"/>
              <a:pathLst>
                <a:path w="3891" h="3861" extrusionOk="0">
                  <a:moveTo>
                    <a:pt x="1946" y="0"/>
                  </a:moveTo>
                  <a:cubicBezTo>
                    <a:pt x="882" y="0"/>
                    <a:pt x="0" y="882"/>
                    <a:pt x="0" y="1946"/>
                  </a:cubicBezTo>
                  <a:cubicBezTo>
                    <a:pt x="0" y="3010"/>
                    <a:pt x="882" y="3861"/>
                    <a:pt x="1946" y="3861"/>
                  </a:cubicBezTo>
                  <a:cubicBezTo>
                    <a:pt x="3009" y="3861"/>
                    <a:pt x="3891" y="3010"/>
                    <a:pt x="3891" y="1946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5791256" y="2014588"/>
              <a:ext cx="72225" cy="72225"/>
            </a:xfrm>
            <a:custGeom>
              <a:avLst/>
              <a:gdLst/>
              <a:ahLst/>
              <a:cxnLst/>
              <a:rect l="l" t="t" r="r" b="b"/>
              <a:pathLst>
                <a:path w="2889" h="2889" extrusionOk="0">
                  <a:moveTo>
                    <a:pt x="1460" y="1"/>
                  </a:moveTo>
                  <a:cubicBezTo>
                    <a:pt x="639" y="1"/>
                    <a:pt x="1" y="639"/>
                    <a:pt x="1" y="1429"/>
                  </a:cubicBezTo>
                  <a:cubicBezTo>
                    <a:pt x="1" y="2220"/>
                    <a:pt x="639" y="2888"/>
                    <a:pt x="1460" y="2888"/>
                  </a:cubicBezTo>
                  <a:cubicBezTo>
                    <a:pt x="2250" y="2888"/>
                    <a:pt x="2888" y="2220"/>
                    <a:pt x="2888" y="1429"/>
                  </a:cubicBezTo>
                  <a:cubicBezTo>
                    <a:pt x="2888" y="639"/>
                    <a:pt x="2250" y="1"/>
                    <a:pt x="1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5707681" y="1947738"/>
              <a:ext cx="59275" cy="58525"/>
            </a:xfrm>
            <a:custGeom>
              <a:avLst/>
              <a:gdLst/>
              <a:ahLst/>
              <a:cxnLst/>
              <a:rect l="l" t="t" r="r" b="b"/>
              <a:pathLst>
                <a:path w="2371" h="2341" extrusionOk="0">
                  <a:moveTo>
                    <a:pt x="1185" y="0"/>
                  </a:moveTo>
                  <a:cubicBezTo>
                    <a:pt x="517" y="0"/>
                    <a:pt x="0" y="517"/>
                    <a:pt x="0" y="1185"/>
                  </a:cubicBezTo>
                  <a:cubicBezTo>
                    <a:pt x="0" y="1824"/>
                    <a:pt x="517" y="2341"/>
                    <a:pt x="1185" y="2341"/>
                  </a:cubicBezTo>
                  <a:cubicBezTo>
                    <a:pt x="1824" y="2341"/>
                    <a:pt x="2371" y="1824"/>
                    <a:pt x="2371" y="1185"/>
                  </a:cubicBezTo>
                  <a:cubicBezTo>
                    <a:pt x="2371" y="517"/>
                    <a:pt x="1824" y="0"/>
                    <a:pt x="1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5760856" y="1857288"/>
              <a:ext cx="78300" cy="78300"/>
            </a:xfrm>
            <a:custGeom>
              <a:avLst/>
              <a:gdLst/>
              <a:ahLst/>
              <a:cxnLst/>
              <a:rect l="l" t="t" r="r" b="b"/>
              <a:pathLst>
                <a:path w="3132" h="3132" extrusionOk="0">
                  <a:moveTo>
                    <a:pt x="1551" y="1"/>
                  </a:moveTo>
                  <a:cubicBezTo>
                    <a:pt x="730" y="1"/>
                    <a:pt x="1" y="700"/>
                    <a:pt x="1" y="1582"/>
                  </a:cubicBezTo>
                  <a:cubicBezTo>
                    <a:pt x="1" y="2433"/>
                    <a:pt x="700" y="3132"/>
                    <a:pt x="1551" y="3132"/>
                  </a:cubicBezTo>
                  <a:cubicBezTo>
                    <a:pt x="2432" y="3132"/>
                    <a:pt x="3131" y="2433"/>
                    <a:pt x="3131" y="1582"/>
                  </a:cubicBezTo>
                  <a:cubicBezTo>
                    <a:pt x="3131" y="700"/>
                    <a:pt x="2432" y="1"/>
                    <a:pt x="1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5732756" y="1784363"/>
              <a:ext cx="38000" cy="38000"/>
            </a:xfrm>
            <a:custGeom>
              <a:avLst/>
              <a:gdLst/>
              <a:ahLst/>
              <a:cxnLst/>
              <a:rect l="l" t="t" r="r" b="b"/>
              <a:pathLst>
                <a:path w="1520" h="1520" extrusionOk="0">
                  <a:moveTo>
                    <a:pt x="760" y="0"/>
                  </a:moveTo>
                  <a:cubicBezTo>
                    <a:pt x="334" y="0"/>
                    <a:pt x="0" y="334"/>
                    <a:pt x="0" y="760"/>
                  </a:cubicBezTo>
                  <a:cubicBezTo>
                    <a:pt x="0" y="1185"/>
                    <a:pt x="334" y="1520"/>
                    <a:pt x="760" y="1520"/>
                  </a:cubicBezTo>
                  <a:cubicBezTo>
                    <a:pt x="1155" y="1520"/>
                    <a:pt x="1520" y="1185"/>
                    <a:pt x="1520" y="760"/>
                  </a:cubicBezTo>
                  <a:cubicBezTo>
                    <a:pt x="1520" y="334"/>
                    <a:pt x="1155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5783656" y="1690113"/>
              <a:ext cx="47900" cy="47900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943" y="1"/>
                  </a:moveTo>
                  <a:cubicBezTo>
                    <a:pt x="426" y="1"/>
                    <a:pt x="1" y="426"/>
                    <a:pt x="1" y="943"/>
                  </a:cubicBezTo>
                  <a:cubicBezTo>
                    <a:pt x="1" y="1490"/>
                    <a:pt x="426" y="1916"/>
                    <a:pt x="943" y="1916"/>
                  </a:cubicBezTo>
                  <a:cubicBezTo>
                    <a:pt x="1490" y="1916"/>
                    <a:pt x="1916" y="1490"/>
                    <a:pt x="1916" y="943"/>
                  </a:cubicBezTo>
                  <a:cubicBezTo>
                    <a:pt x="1916" y="426"/>
                    <a:pt x="1490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8"/>
          <p:cNvGrpSpPr/>
          <p:nvPr/>
        </p:nvGrpSpPr>
        <p:grpSpPr>
          <a:xfrm>
            <a:off x="6641349" y="3780272"/>
            <a:ext cx="2502373" cy="1439516"/>
            <a:chOff x="4875177" y="3789354"/>
            <a:chExt cx="2486954" cy="1430646"/>
          </a:xfrm>
        </p:grpSpPr>
        <p:sp>
          <p:nvSpPr>
            <p:cNvPr id="417" name="Google Shape;417;p8"/>
            <p:cNvSpPr/>
            <p:nvPr/>
          </p:nvSpPr>
          <p:spPr>
            <a:xfrm>
              <a:off x="4875177" y="3789354"/>
              <a:ext cx="2486954" cy="1425364"/>
            </a:xfrm>
            <a:custGeom>
              <a:avLst/>
              <a:gdLst/>
              <a:ahLst/>
              <a:cxnLst/>
              <a:rect l="l" t="t" r="r" b="b"/>
              <a:pathLst>
                <a:path w="61734" h="35382" extrusionOk="0">
                  <a:moveTo>
                    <a:pt x="54226" y="1"/>
                  </a:moveTo>
                  <a:cubicBezTo>
                    <a:pt x="40426" y="1"/>
                    <a:pt x="28633" y="8785"/>
                    <a:pt x="24225" y="21065"/>
                  </a:cubicBezTo>
                  <a:cubicBezTo>
                    <a:pt x="22098" y="20092"/>
                    <a:pt x="19727" y="19576"/>
                    <a:pt x="17204" y="19576"/>
                  </a:cubicBezTo>
                  <a:cubicBezTo>
                    <a:pt x="8176" y="19576"/>
                    <a:pt x="760" y="26536"/>
                    <a:pt x="0" y="35381"/>
                  </a:cubicBezTo>
                  <a:lnTo>
                    <a:pt x="61734" y="35381"/>
                  </a:lnTo>
                  <a:lnTo>
                    <a:pt x="61734" y="913"/>
                  </a:lnTo>
                  <a:cubicBezTo>
                    <a:pt x="59302" y="305"/>
                    <a:pt x="56810" y="1"/>
                    <a:pt x="54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5818775" y="4365850"/>
              <a:ext cx="1174050" cy="854150"/>
            </a:xfrm>
            <a:custGeom>
              <a:avLst/>
              <a:gdLst/>
              <a:ahLst/>
              <a:cxnLst/>
              <a:rect l="l" t="t" r="r" b="b"/>
              <a:pathLst>
                <a:path w="46962" h="34166" extrusionOk="0">
                  <a:moveTo>
                    <a:pt x="45502" y="1"/>
                  </a:moveTo>
                  <a:cubicBezTo>
                    <a:pt x="35624" y="2828"/>
                    <a:pt x="27691" y="10274"/>
                    <a:pt x="24225" y="19849"/>
                  </a:cubicBezTo>
                  <a:cubicBezTo>
                    <a:pt x="22098" y="18907"/>
                    <a:pt x="19727" y="18360"/>
                    <a:pt x="17204" y="18360"/>
                  </a:cubicBezTo>
                  <a:cubicBezTo>
                    <a:pt x="8176" y="18360"/>
                    <a:pt x="760" y="25320"/>
                    <a:pt x="0" y="34165"/>
                  </a:cubicBezTo>
                  <a:lnTo>
                    <a:pt x="46961" y="34165"/>
                  </a:lnTo>
                  <a:cubicBezTo>
                    <a:pt x="37752" y="29302"/>
                    <a:pt x="33192" y="20822"/>
                    <a:pt x="35928" y="11764"/>
                  </a:cubicBezTo>
                  <a:cubicBezTo>
                    <a:pt x="37265" y="7296"/>
                    <a:pt x="41034" y="3314"/>
                    <a:pt x="45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" name="Google Shape;419;p8"/>
          <p:cNvSpPr/>
          <p:nvPr/>
        </p:nvSpPr>
        <p:spPr>
          <a:xfrm rot="-3268950" flipH="1">
            <a:off x="7958679" y="3958834"/>
            <a:ext cx="557547" cy="593985"/>
          </a:xfrm>
          <a:custGeom>
            <a:avLst/>
            <a:gdLst/>
            <a:ahLst/>
            <a:cxnLst/>
            <a:rect l="l" t="t" r="r" b="b"/>
            <a:pathLst>
              <a:path w="25017" h="26652" extrusionOk="0">
                <a:moveTo>
                  <a:pt x="10987" y="1"/>
                </a:moveTo>
                <a:cubicBezTo>
                  <a:pt x="10771" y="1"/>
                  <a:pt x="10554" y="12"/>
                  <a:pt x="10335" y="36"/>
                </a:cubicBezTo>
                <a:cubicBezTo>
                  <a:pt x="8815" y="188"/>
                  <a:pt x="7417" y="948"/>
                  <a:pt x="6049" y="1678"/>
                </a:cubicBezTo>
                <a:cubicBezTo>
                  <a:pt x="5107" y="2164"/>
                  <a:pt x="244" y="3988"/>
                  <a:pt x="122" y="5264"/>
                </a:cubicBezTo>
                <a:cubicBezTo>
                  <a:pt x="1" y="6571"/>
                  <a:pt x="2402" y="7088"/>
                  <a:pt x="3283" y="7605"/>
                </a:cubicBezTo>
                <a:cubicBezTo>
                  <a:pt x="7569" y="10219"/>
                  <a:pt x="7751" y="14748"/>
                  <a:pt x="8299" y="19307"/>
                </a:cubicBezTo>
                <a:cubicBezTo>
                  <a:pt x="8329" y="19702"/>
                  <a:pt x="8390" y="20067"/>
                  <a:pt x="8663" y="20340"/>
                </a:cubicBezTo>
                <a:cubicBezTo>
                  <a:pt x="8819" y="20474"/>
                  <a:pt x="9021" y="20534"/>
                  <a:pt x="9229" y="20534"/>
                </a:cubicBezTo>
                <a:cubicBezTo>
                  <a:pt x="9589" y="20534"/>
                  <a:pt x="9971" y="20355"/>
                  <a:pt x="10183" y="20067"/>
                </a:cubicBezTo>
                <a:cubicBezTo>
                  <a:pt x="10517" y="19611"/>
                  <a:pt x="10639" y="19003"/>
                  <a:pt x="10669" y="18425"/>
                </a:cubicBezTo>
                <a:cubicBezTo>
                  <a:pt x="10882" y="16754"/>
                  <a:pt x="11065" y="15082"/>
                  <a:pt x="11247" y="13380"/>
                </a:cubicBezTo>
                <a:cubicBezTo>
                  <a:pt x="13496" y="17027"/>
                  <a:pt x="12128" y="21769"/>
                  <a:pt x="13192" y="25933"/>
                </a:cubicBezTo>
                <a:cubicBezTo>
                  <a:pt x="13283" y="26146"/>
                  <a:pt x="13344" y="26389"/>
                  <a:pt x="13527" y="26541"/>
                </a:cubicBezTo>
                <a:cubicBezTo>
                  <a:pt x="13635" y="26618"/>
                  <a:pt x="13749" y="26652"/>
                  <a:pt x="13864" y="26652"/>
                </a:cubicBezTo>
                <a:cubicBezTo>
                  <a:pt x="14294" y="26652"/>
                  <a:pt x="14733" y="26176"/>
                  <a:pt x="14925" y="25720"/>
                </a:cubicBezTo>
                <a:cubicBezTo>
                  <a:pt x="16323" y="23046"/>
                  <a:pt x="16445" y="19945"/>
                  <a:pt x="16323" y="16906"/>
                </a:cubicBezTo>
                <a:lnTo>
                  <a:pt x="16323" y="16906"/>
                </a:lnTo>
                <a:cubicBezTo>
                  <a:pt x="16749" y="18851"/>
                  <a:pt x="17083" y="21374"/>
                  <a:pt x="17326" y="22438"/>
                </a:cubicBezTo>
                <a:cubicBezTo>
                  <a:pt x="17673" y="23751"/>
                  <a:pt x="18303" y="23873"/>
                  <a:pt x="18524" y="23873"/>
                </a:cubicBezTo>
                <a:cubicBezTo>
                  <a:pt x="18574" y="23873"/>
                  <a:pt x="18603" y="23866"/>
                  <a:pt x="18603" y="23866"/>
                </a:cubicBezTo>
                <a:cubicBezTo>
                  <a:pt x="18643" y="23872"/>
                  <a:pt x="18683" y="23875"/>
                  <a:pt x="18722" y="23875"/>
                </a:cubicBezTo>
                <a:cubicBezTo>
                  <a:pt x="19491" y="23875"/>
                  <a:pt x="19850" y="22760"/>
                  <a:pt x="19879" y="21921"/>
                </a:cubicBezTo>
                <a:cubicBezTo>
                  <a:pt x="19940" y="19945"/>
                  <a:pt x="19879" y="18030"/>
                  <a:pt x="19727" y="16055"/>
                </a:cubicBezTo>
                <a:lnTo>
                  <a:pt x="19727" y="16055"/>
                </a:lnTo>
                <a:cubicBezTo>
                  <a:pt x="20457" y="17726"/>
                  <a:pt x="20730" y="20036"/>
                  <a:pt x="21338" y="20371"/>
                </a:cubicBezTo>
                <a:cubicBezTo>
                  <a:pt x="21515" y="20473"/>
                  <a:pt x="21681" y="20512"/>
                  <a:pt x="21833" y="20512"/>
                </a:cubicBezTo>
                <a:cubicBezTo>
                  <a:pt x="22358" y="20512"/>
                  <a:pt x="22706" y="20036"/>
                  <a:pt x="22706" y="20036"/>
                </a:cubicBezTo>
                <a:cubicBezTo>
                  <a:pt x="23709" y="17635"/>
                  <a:pt x="22736" y="15021"/>
                  <a:pt x="21490" y="12650"/>
                </a:cubicBezTo>
                <a:lnTo>
                  <a:pt x="21490" y="12650"/>
                </a:lnTo>
                <a:cubicBezTo>
                  <a:pt x="22250" y="13319"/>
                  <a:pt x="22888" y="14292"/>
                  <a:pt x="23344" y="14626"/>
                </a:cubicBezTo>
                <a:cubicBezTo>
                  <a:pt x="23508" y="14741"/>
                  <a:pt x="23665" y="14782"/>
                  <a:pt x="23807" y="14782"/>
                </a:cubicBezTo>
                <a:cubicBezTo>
                  <a:pt x="24193" y="14782"/>
                  <a:pt x="24469" y="14474"/>
                  <a:pt x="24469" y="14474"/>
                </a:cubicBezTo>
                <a:cubicBezTo>
                  <a:pt x="25016" y="13471"/>
                  <a:pt x="24469" y="12316"/>
                  <a:pt x="23952" y="11374"/>
                </a:cubicBezTo>
                <a:cubicBezTo>
                  <a:pt x="22433" y="8669"/>
                  <a:pt x="20518" y="6206"/>
                  <a:pt x="18390" y="3988"/>
                </a:cubicBezTo>
                <a:cubicBezTo>
                  <a:pt x="16385" y="1955"/>
                  <a:pt x="13804" y="1"/>
                  <a:pt x="109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8"/>
          <p:cNvSpPr/>
          <p:nvPr/>
        </p:nvSpPr>
        <p:spPr>
          <a:xfrm rot="-442120">
            <a:off x="2735895" y="3441867"/>
            <a:ext cx="594470" cy="773248"/>
          </a:xfrm>
          <a:custGeom>
            <a:avLst/>
            <a:gdLst/>
            <a:ahLst/>
            <a:cxnLst/>
            <a:rect l="l" t="t" r="r" b="b"/>
            <a:pathLst>
              <a:path w="18528" h="24100" extrusionOk="0">
                <a:moveTo>
                  <a:pt x="4758" y="14470"/>
                </a:moveTo>
                <a:cubicBezTo>
                  <a:pt x="4900" y="14470"/>
                  <a:pt x="5040" y="14586"/>
                  <a:pt x="4986" y="14768"/>
                </a:cubicBezTo>
                <a:cubicBezTo>
                  <a:pt x="4925" y="15041"/>
                  <a:pt x="4834" y="15284"/>
                  <a:pt x="4742" y="15558"/>
                </a:cubicBezTo>
                <a:cubicBezTo>
                  <a:pt x="4696" y="15651"/>
                  <a:pt x="4614" y="15691"/>
                  <a:pt x="4532" y="15691"/>
                </a:cubicBezTo>
                <a:cubicBezTo>
                  <a:pt x="4400" y="15691"/>
                  <a:pt x="4268" y="15587"/>
                  <a:pt x="4286" y="15436"/>
                </a:cubicBezTo>
                <a:lnTo>
                  <a:pt x="4317" y="15315"/>
                </a:lnTo>
                <a:cubicBezTo>
                  <a:pt x="4347" y="15072"/>
                  <a:pt x="4438" y="14859"/>
                  <a:pt x="4530" y="14646"/>
                </a:cubicBezTo>
                <a:cubicBezTo>
                  <a:pt x="4566" y="14523"/>
                  <a:pt x="4663" y="14470"/>
                  <a:pt x="4758" y="14470"/>
                </a:cubicBezTo>
                <a:close/>
                <a:moveTo>
                  <a:pt x="8147" y="17321"/>
                </a:moveTo>
                <a:cubicBezTo>
                  <a:pt x="7573" y="18136"/>
                  <a:pt x="7179" y="19072"/>
                  <a:pt x="6667" y="19918"/>
                </a:cubicBezTo>
                <a:lnTo>
                  <a:pt x="6667" y="19918"/>
                </a:lnTo>
                <a:cubicBezTo>
                  <a:pt x="6791" y="19358"/>
                  <a:pt x="6999" y="18827"/>
                  <a:pt x="7265" y="18324"/>
                </a:cubicBezTo>
                <a:cubicBezTo>
                  <a:pt x="7508" y="17959"/>
                  <a:pt x="7812" y="17625"/>
                  <a:pt x="8147" y="17321"/>
                </a:cubicBezTo>
                <a:close/>
                <a:moveTo>
                  <a:pt x="2554" y="18263"/>
                </a:moveTo>
                <a:cubicBezTo>
                  <a:pt x="2402" y="19327"/>
                  <a:pt x="2037" y="20360"/>
                  <a:pt x="1490" y="21272"/>
                </a:cubicBezTo>
                <a:lnTo>
                  <a:pt x="1399" y="21242"/>
                </a:lnTo>
                <a:cubicBezTo>
                  <a:pt x="1490" y="20269"/>
                  <a:pt x="1794" y="19327"/>
                  <a:pt x="2341" y="18537"/>
                </a:cubicBezTo>
                <a:cubicBezTo>
                  <a:pt x="2402" y="18446"/>
                  <a:pt x="2463" y="18354"/>
                  <a:pt x="2554" y="18263"/>
                </a:cubicBezTo>
                <a:close/>
                <a:moveTo>
                  <a:pt x="6092" y="1"/>
                </a:moveTo>
                <a:cubicBezTo>
                  <a:pt x="5973" y="1"/>
                  <a:pt x="5853" y="87"/>
                  <a:pt x="5837" y="239"/>
                </a:cubicBezTo>
                <a:cubicBezTo>
                  <a:pt x="5837" y="1302"/>
                  <a:pt x="5563" y="2366"/>
                  <a:pt x="5046" y="3309"/>
                </a:cubicBezTo>
                <a:cubicBezTo>
                  <a:pt x="4560" y="4190"/>
                  <a:pt x="3831" y="4980"/>
                  <a:pt x="3587" y="5983"/>
                </a:cubicBezTo>
                <a:cubicBezTo>
                  <a:pt x="3405" y="6834"/>
                  <a:pt x="3466" y="7716"/>
                  <a:pt x="3739" y="8567"/>
                </a:cubicBezTo>
                <a:cubicBezTo>
                  <a:pt x="3982" y="9448"/>
                  <a:pt x="4226" y="10330"/>
                  <a:pt x="3982" y="11211"/>
                </a:cubicBezTo>
                <a:cubicBezTo>
                  <a:pt x="3739" y="12123"/>
                  <a:pt x="3223" y="12822"/>
                  <a:pt x="2919" y="13643"/>
                </a:cubicBezTo>
                <a:cubicBezTo>
                  <a:pt x="2675" y="14342"/>
                  <a:pt x="2554" y="15072"/>
                  <a:pt x="2584" y="15771"/>
                </a:cubicBezTo>
                <a:cubicBezTo>
                  <a:pt x="2584" y="15801"/>
                  <a:pt x="2584" y="15832"/>
                  <a:pt x="2584" y="15862"/>
                </a:cubicBezTo>
                <a:cubicBezTo>
                  <a:pt x="2554" y="15923"/>
                  <a:pt x="2524" y="15983"/>
                  <a:pt x="2493" y="16044"/>
                </a:cubicBezTo>
                <a:cubicBezTo>
                  <a:pt x="2159" y="16804"/>
                  <a:pt x="1520" y="17351"/>
                  <a:pt x="1065" y="17990"/>
                </a:cubicBezTo>
                <a:cubicBezTo>
                  <a:pt x="517" y="18719"/>
                  <a:pt x="426" y="19479"/>
                  <a:pt x="365" y="20330"/>
                </a:cubicBezTo>
                <a:cubicBezTo>
                  <a:pt x="365" y="20421"/>
                  <a:pt x="335" y="20604"/>
                  <a:pt x="305" y="20756"/>
                </a:cubicBezTo>
                <a:lnTo>
                  <a:pt x="61" y="21242"/>
                </a:lnTo>
                <a:cubicBezTo>
                  <a:pt x="1" y="21333"/>
                  <a:pt x="31" y="21485"/>
                  <a:pt x="153" y="21546"/>
                </a:cubicBezTo>
                <a:lnTo>
                  <a:pt x="4894" y="24069"/>
                </a:lnTo>
                <a:cubicBezTo>
                  <a:pt x="4935" y="24089"/>
                  <a:pt x="4979" y="24099"/>
                  <a:pt x="5022" y="24099"/>
                </a:cubicBezTo>
                <a:cubicBezTo>
                  <a:pt x="5107" y="24099"/>
                  <a:pt x="5188" y="24059"/>
                  <a:pt x="5229" y="23978"/>
                </a:cubicBezTo>
                <a:lnTo>
                  <a:pt x="5593" y="23278"/>
                </a:lnTo>
                <a:cubicBezTo>
                  <a:pt x="5624" y="23248"/>
                  <a:pt x="5654" y="23218"/>
                  <a:pt x="5685" y="23187"/>
                </a:cubicBezTo>
                <a:lnTo>
                  <a:pt x="5806" y="23126"/>
                </a:lnTo>
                <a:cubicBezTo>
                  <a:pt x="6749" y="22610"/>
                  <a:pt x="7539" y="22123"/>
                  <a:pt x="8056" y="21151"/>
                </a:cubicBezTo>
                <a:cubicBezTo>
                  <a:pt x="8542" y="20300"/>
                  <a:pt x="8815" y="19297"/>
                  <a:pt x="9484" y="18537"/>
                </a:cubicBezTo>
                <a:cubicBezTo>
                  <a:pt x="10305" y="17625"/>
                  <a:pt x="11551" y="17169"/>
                  <a:pt x="12341" y="16227"/>
                </a:cubicBezTo>
                <a:cubicBezTo>
                  <a:pt x="13223" y="15193"/>
                  <a:pt x="13405" y="13765"/>
                  <a:pt x="13709" y="12458"/>
                </a:cubicBezTo>
                <a:cubicBezTo>
                  <a:pt x="13831" y="11789"/>
                  <a:pt x="14104" y="11181"/>
                  <a:pt x="14499" y="10634"/>
                </a:cubicBezTo>
                <a:cubicBezTo>
                  <a:pt x="15077" y="9813"/>
                  <a:pt x="16110" y="9509"/>
                  <a:pt x="16870" y="8901"/>
                </a:cubicBezTo>
                <a:cubicBezTo>
                  <a:pt x="17569" y="8293"/>
                  <a:pt x="18056" y="7503"/>
                  <a:pt x="18299" y="6622"/>
                </a:cubicBezTo>
                <a:cubicBezTo>
                  <a:pt x="18360" y="6439"/>
                  <a:pt x="18420" y="6257"/>
                  <a:pt x="18451" y="6075"/>
                </a:cubicBezTo>
                <a:cubicBezTo>
                  <a:pt x="18528" y="5901"/>
                  <a:pt x="18374" y="5765"/>
                  <a:pt x="18227" y="5765"/>
                </a:cubicBezTo>
                <a:cubicBezTo>
                  <a:pt x="18142" y="5765"/>
                  <a:pt x="18059" y="5811"/>
                  <a:pt x="18025" y="5923"/>
                </a:cubicBezTo>
                <a:cubicBezTo>
                  <a:pt x="17478" y="6865"/>
                  <a:pt x="16749" y="7655"/>
                  <a:pt x="15837" y="8233"/>
                </a:cubicBezTo>
                <a:cubicBezTo>
                  <a:pt x="14955" y="8780"/>
                  <a:pt x="13952" y="9114"/>
                  <a:pt x="13253" y="9874"/>
                </a:cubicBezTo>
                <a:cubicBezTo>
                  <a:pt x="12706" y="10543"/>
                  <a:pt x="12341" y="11363"/>
                  <a:pt x="12189" y="12214"/>
                </a:cubicBezTo>
                <a:cubicBezTo>
                  <a:pt x="11977" y="13096"/>
                  <a:pt x="11764" y="13977"/>
                  <a:pt x="11125" y="14676"/>
                </a:cubicBezTo>
                <a:cubicBezTo>
                  <a:pt x="10578" y="15254"/>
                  <a:pt x="9849" y="15619"/>
                  <a:pt x="9241" y="16135"/>
                </a:cubicBezTo>
                <a:lnTo>
                  <a:pt x="9271" y="16075"/>
                </a:lnTo>
                <a:cubicBezTo>
                  <a:pt x="9849" y="15132"/>
                  <a:pt x="9788" y="13947"/>
                  <a:pt x="9879" y="12853"/>
                </a:cubicBezTo>
                <a:cubicBezTo>
                  <a:pt x="9879" y="12306"/>
                  <a:pt x="10031" y="11759"/>
                  <a:pt x="10274" y="11272"/>
                </a:cubicBezTo>
                <a:cubicBezTo>
                  <a:pt x="10700" y="10573"/>
                  <a:pt x="11490" y="10208"/>
                  <a:pt x="12007" y="9600"/>
                </a:cubicBezTo>
                <a:cubicBezTo>
                  <a:pt x="12493" y="9023"/>
                  <a:pt x="12797" y="8324"/>
                  <a:pt x="12888" y="7564"/>
                </a:cubicBezTo>
                <a:lnTo>
                  <a:pt x="12888" y="7442"/>
                </a:lnTo>
                <a:cubicBezTo>
                  <a:pt x="12907" y="7278"/>
                  <a:pt x="12772" y="7180"/>
                  <a:pt x="12641" y="7180"/>
                </a:cubicBezTo>
                <a:cubicBezTo>
                  <a:pt x="12554" y="7180"/>
                  <a:pt x="12469" y="7223"/>
                  <a:pt x="12433" y="7321"/>
                </a:cubicBezTo>
                <a:cubicBezTo>
                  <a:pt x="12129" y="8050"/>
                  <a:pt x="11673" y="8689"/>
                  <a:pt x="11065" y="9236"/>
                </a:cubicBezTo>
                <a:cubicBezTo>
                  <a:pt x="10457" y="9783"/>
                  <a:pt x="9666" y="10178"/>
                  <a:pt x="9211" y="10877"/>
                </a:cubicBezTo>
                <a:cubicBezTo>
                  <a:pt x="8846" y="11485"/>
                  <a:pt x="8663" y="12184"/>
                  <a:pt x="8663" y="12914"/>
                </a:cubicBezTo>
                <a:cubicBezTo>
                  <a:pt x="8572" y="13673"/>
                  <a:pt x="8542" y="14403"/>
                  <a:pt x="8116" y="15011"/>
                </a:cubicBezTo>
                <a:cubicBezTo>
                  <a:pt x="7691" y="15649"/>
                  <a:pt x="7083" y="16044"/>
                  <a:pt x="6627" y="16591"/>
                </a:cubicBezTo>
                <a:cubicBezTo>
                  <a:pt x="5867" y="17534"/>
                  <a:pt x="5624" y="18749"/>
                  <a:pt x="5198" y="19844"/>
                </a:cubicBezTo>
                <a:cubicBezTo>
                  <a:pt x="4955" y="20452"/>
                  <a:pt x="4621" y="20999"/>
                  <a:pt x="4195" y="21455"/>
                </a:cubicBezTo>
                <a:cubicBezTo>
                  <a:pt x="4140" y="21501"/>
                  <a:pt x="4076" y="21522"/>
                  <a:pt x="4015" y="21522"/>
                </a:cubicBezTo>
                <a:cubicBezTo>
                  <a:pt x="3875" y="21522"/>
                  <a:pt x="3749" y="21411"/>
                  <a:pt x="3770" y="21242"/>
                </a:cubicBezTo>
                <a:cubicBezTo>
                  <a:pt x="3891" y="20360"/>
                  <a:pt x="4226" y="19479"/>
                  <a:pt x="4712" y="18719"/>
                </a:cubicBezTo>
                <a:cubicBezTo>
                  <a:pt x="5502" y="17503"/>
                  <a:pt x="6536" y="16379"/>
                  <a:pt x="6900" y="14950"/>
                </a:cubicBezTo>
                <a:cubicBezTo>
                  <a:pt x="7113" y="14099"/>
                  <a:pt x="7083" y="13187"/>
                  <a:pt x="7387" y="12336"/>
                </a:cubicBezTo>
                <a:cubicBezTo>
                  <a:pt x="7691" y="11515"/>
                  <a:pt x="8420" y="10877"/>
                  <a:pt x="9089" y="10300"/>
                </a:cubicBezTo>
                <a:cubicBezTo>
                  <a:pt x="9788" y="9783"/>
                  <a:pt x="10335" y="9084"/>
                  <a:pt x="10700" y="8263"/>
                </a:cubicBezTo>
                <a:cubicBezTo>
                  <a:pt x="11065" y="7321"/>
                  <a:pt x="10913" y="6257"/>
                  <a:pt x="11004" y="5254"/>
                </a:cubicBezTo>
                <a:cubicBezTo>
                  <a:pt x="11125" y="4190"/>
                  <a:pt x="11490" y="3157"/>
                  <a:pt x="12098" y="2275"/>
                </a:cubicBezTo>
                <a:cubicBezTo>
                  <a:pt x="12216" y="2087"/>
                  <a:pt x="12079" y="1881"/>
                  <a:pt x="11913" y="1881"/>
                </a:cubicBezTo>
                <a:cubicBezTo>
                  <a:pt x="11864" y="1881"/>
                  <a:pt x="11812" y="1899"/>
                  <a:pt x="11764" y="1941"/>
                </a:cubicBezTo>
                <a:cubicBezTo>
                  <a:pt x="11612" y="2062"/>
                  <a:pt x="11490" y="2184"/>
                  <a:pt x="11338" y="2336"/>
                </a:cubicBezTo>
                <a:cubicBezTo>
                  <a:pt x="10670" y="2944"/>
                  <a:pt x="10183" y="3734"/>
                  <a:pt x="9970" y="4646"/>
                </a:cubicBezTo>
                <a:cubicBezTo>
                  <a:pt x="9758" y="5588"/>
                  <a:pt x="9940" y="6652"/>
                  <a:pt x="9545" y="7564"/>
                </a:cubicBezTo>
                <a:cubicBezTo>
                  <a:pt x="9241" y="8141"/>
                  <a:pt x="8815" y="8689"/>
                  <a:pt x="8268" y="9084"/>
                </a:cubicBezTo>
                <a:lnTo>
                  <a:pt x="8207" y="9144"/>
                </a:lnTo>
                <a:cubicBezTo>
                  <a:pt x="8157" y="9178"/>
                  <a:pt x="8103" y="9193"/>
                  <a:pt x="8053" y="9193"/>
                </a:cubicBezTo>
                <a:cubicBezTo>
                  <a:pt x="7923" y="9193"/>
                  <a:pt x="7812" y="9094"/>
                  <a:pt x="7812" y="8962"/>
                </a:cubicBezTo>
                <a:cubicBezTo>
                  <a:pt x="7843" y="8567"/>
                  <a:pt x="7843" y="8141"/>
                  <a:pt x="7904" y="7777"/>
                </a:cubicBezTo>
                <a:cubicBezTo>
                  <a:pt x="7995" y="6986"/>
                  <a:pt x="8268" y="6227"/>
                  <a:pt x="8724" y="5588"/>
                </a:cubicBezTo>
                <a:cubicBezTo>
                  <a:pt x="8816" y="5404"/>
                  <a:pt x="8682" y="5221"/>
                  <a:pt x="8520" y="5221"/>
                </a:cubicBezTo>
                <a:cubicBezTo>
                  <a:pt x="8467" y="5221"/>
                  <a:pt x="8411" y="5240"/>
                  <a:pt x="8359" y="5284"/>
                </a:cubicBezTo>
                <a:lnTo>
                  <a:pt x="8268" y="5345"/>
                </a:lnTo>
                <a:cubicBezTo>
                  <a:pt x="7691" y="5831"/>
                  <a:pt x="7265" y="6470"/>
                  <a:pt x="7052" y="7199"/>
                </a:cubicBezTo>
                <a:cubicBezTo>
                  <a:pt x="6870" y="7989"/>
                  <a:pt x="6992" y="8841"/>
                  <a:pt x="6627" y="9570"/>
                </a:cubicBezTo>
                <a:cubicBezTo>
                  <a:pt x="6505" y="9874"/>
                  <a:pt x="6323" y="10117"/>
                  <a:pt x="6080" y="10330"/>
                </a:cubicBezTo>
                <a:cubicBezTo>
                  <a:pt x="6037" y="10373"/>
                  <a:pt x="5982" y="10393"/>
                  <a:pt x="5928" y="10393"/>
                </a:cubicBezTo>
                <a:cubicBezTo>
                  <a:pt x="5830" y="10393"/>
                  <a:pt x="5735" y="10326"/>
                  <a:pt x="5715" y="10208"/>
                </a:cubicBezTo>
                <a:cubicBezTo>
                  <a:pt x="5563" y="9448"/>
                  <a:pt x="5320" y="8719"/>
                  <a:pt x="5107" y="7989"/>
                </a:cubicBezTo>
                <a:cubicBezTo>
                  <a:pt x="4925" y="7351"/>
                  <a:pt x="4864" y="6682"/>
                  <a:pt x="4955" y="6014"/>
                </a:cubicBezTo>
                <a:cubicBezTo>
                  <a:pt x="5138" y="5041"/>
                  <a:pt x="5897" y="4312"/>
                  <a:pt x="6262" y="3369"/>
                </a:cubicBezTo>
                <a:cubicBezTo>
                  <a:pt x="6597" y="2518"/>
                  <a:pt x="6657" y="1576"/>
                  <a:pt x="6445" y="695"/>
                </a:cubicBezTo>
                <a:cubicBezTo>
                  <a:pt x="6414" y="512"/>
                  <a:pt x="6353" y="330"/>
                  <a:pt x="6323" y="178"/>
                </a:cubicBezTo>
                <a:cubicBezTo>
                  <a:pt x="6282" y="56"/>
                  <a:pt x="6188" y="1"/>
                  <a:pt x="60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8"/>
          <p:cNvGrpSpPr/>
          <p:nvPr/>
        </p:nvGrpSpPr>
        <p:grpSpPr>
          <a:xfrm rot="10800000">
            <a:off x="1100700" y="4336225"/>
            <a:ext cx="928450" cy="327625"/>
            <a:chOff x="3764875" y="4460075"/>
            <a:chExt cx="928450" cy="327625"/>
          </a:xfrm>
        </p:grpSpPr>
        <p:sp>
          <p:nvSpPr>
            <p:cNvPr id="422" name="Google Shape;422;p8"/>
            <p:cNvSpPr/>
            <p:nvPr/>
          </p:nvSpPr>
          <p:spPr>
            <a:xfrm>
              <a:off x="4486800" y="4672825"/>
              <a:ext cx="206525" cy="114875"/>
            </a:xfrm>
            <a:custGeom>
              <a:avLst/>
              <a:gdLst/>
              <a:ahLst/>
              <a:cxnLst/>
              <a:rect l="l" t="t" r="r" b="b"/>
              <a:pathLst>
                <a:path w="8261" h="4595" extrusionOk="0">
                  <a:moveTo>
                    <a:pt x="2490" y="0"/>
                  </a:moveTo>
                  <a:cubicBezTo>
                    <a:pt x="1204" y="0"/>
                    <a:pt x="261" y="198"/>
                    <a:pt x="261" y="198"/>
                  </a:cubicBezTo>
                  <a:lnTo>
                    <a:pt x="98" y="946"/>
                  </a:lnTo>
                  <a:lnTo>
                    <a:pt x="1" y="1304"/>
                  </a:lnTo>
                  <a:cubicBezTo>
                    <a:pt x="1" y="1304"/>
                    <a:pt x="2700" y="3450"/>
                    <a:pt x="5334" y="4426"/>
                  </a:cubicBezTo>
                  <a:cubicBezTo>
                    <a:pt x="5655" y="4542"/>
                    <a:pt x="5957" y="4594"/>
                    <a:pt x="6234" y="4594"/>
                  </a:cubicBezTo>
                  <a:cubicBezTo>
                    <a:pt x="6965" y="4594"/>
                    <a:pt x="7522" y="4229"/>
                    <a:pt x="7805" y="3710"/>
                  </a:cubicBezTo>
                  <a:cubicBezTo>
                    <a:pt x="8261" y="2800"/>
                    <a:pt x="7903" y="1402"/>
                    <a:pt x="6179" y="686"/>
                  </a:cubicBezTo>
                  <a:cubicBezTo>
                    <a:pt x="4949" y="146"/>
                    <a:pt x="3593" y="0"/>
                    <a:pt x="2490" y="0"/>
                  </a:cubicBezTo>
                  <a:close/>
                </a:path>
              </a:pathLst>
            </a:custGeom>
            <a:solidFill>
              <a:srgbClr val="F8F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764875" y="4460075"/>
              <a:ext cx="738200" cy="238050"/>
            </a:xfrm>
            <a:custGeom>
              <a:avLst/>
              <a:gdLst/>
              <a:ahLst/>
              <a:cxnLst/>
              <a:rect l="l" t="t" r="r" b="b"/>
              <a:pathLst>
                <a:path w="29528" h="9522" extrusionOk="0">
                  <a:moveTo>
                    <a:pt x="790" y="1"/>
                  </a:moveTo>
                  <a:cubicBezTo>
                    <a:pt x="493" y="1"/>
                    <a:pt x="211" y="190"/>
                    <a:pt x="130" y="513"/>
                  </a:cubicBezTo>
                  <a:lnTo>
                    <a:pt x="98" y="578"/>
                  </a:lnTo>
                  <a:cubicBezTo>
                    <a:pt x="0" y="936"/>
                    <a:pt x="195" y="1326"/>
                    <a:pt x="586" y="1456"/>
                  </a:cubicBezTo>
                  <a:lnTo>
                    <a:pt x="1203" y="1652"/>
                  </a:lnTo>
                  <a:cubicBezTo>
                    <a:pt x="1443" y="1455"/>
                    <a:pt x="1815" y="1273"/>
                    <a:pt x="2427" y="1273"/>
                  </a:cubicBezTo>
                  <a:cubicBezTo>
                    <a:pt x="2727" y="1273"/>
                    <a:pt x="3085" y="1317"/>
                    <a:pt x="3512" y="1424"/>
                  </a:cubicBezTo>
                  <a:cubicBezTo>
                    <a:pt x="5594" y="1879"/>
                    <a:pt x="25431" y="8253"/>
                    <a:pt x="29365" y="9521"/>
                  </a:cubicBezTo>
                  <a:cubicBezTo>
                    <a:pt x="29398" y="9489"/>
                    <a:pt x="29398" y="9424"/>
                    <a:pt x="29398" y="9391"/>
                  </a:cubicBezTo>
                  <a:cubicBezTo>
                    <a:pt x="29528" y="9034"/>
                    <a:pt x="29333" y="8643"/>
                    <a:pt x="28943" y="8513"/>
                  </a:cubicBezTo>
                  <a:cubicBezTo>
                    <a:pt x="24975" y="7310"/>
                    <a:pt x="4911" y="1164"/>
                    <a:pt x="976" y="26"/>
                  </a:cubicBezTo>
                  <a:cubicBezTo>
                    <a:pt x="914" y="9"/>
                    <a:pt x="852" y="1"/>
                    <a:pt x="790" y="1"/>
                  </a:cubicBezTo>
                  <a:close/>
                </a:path>
              </a:pathLst>
            </a:custGeom>
            <a:solidFill>
              <a:srgbClr val="307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8"/>
          <p:cNvSpPr txBox="1">
            <a:spLocks noGrp="1"/>
          </p:cNvSpPr>
          <p:nvPr>
            <p:ph type="title"/>
          </p:nvPr>
        </p:nvSpPr>
        <p:spPr>
          <a:xfrm>
            <a:off x="1662300" y="860950"/>
            <a:ext cx="5819400" cy="265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grpSp>
        <p:nvGrpSpPr>
          <p:cNvPr id="425" name="Google Shape;425;p8"/>
          <p:cNvGrpSpPr/>
          <p:nvPr/>
        </p:nvGrpSpPr>
        <p:grpSpPr>
          <a:xfrm rot="-1800044">
            <a:off x="7625178" y="976737"/>
            <a:ext cx="485067" cy="703896"/>
            <a:chOff x="1573018" y="3180144"/>
            <a:chExt cx="485078" cy="703911"/>
          </a:xfrm>
        </p:grpSpPr>
        <p:sp>
          <p:nvSpPr>
            <p:cNvPr id="426" name="Google Shape;426;p8"/>
            <p:cNvSpPr/>
            <p:nvPr/>
          </p:nvSpPr>
          <p:spPr>
            <a:xfrm rot="-6401281">
              <a:off x="1558592" y="3415076"/>
              <a:ext cx="524066" cy="338712"/>
            </a:xfrm>
            <a:custGeom>
              <a:avLst/>
              <a:gdLst/>
              <a:ahLst/>
              <a:cxnLst/>
              <a:rect l="l" t="t" r="r" b="b"/>
              <a:pathLst>
                <a:path w="25229" h="16304" extrusionOk="0">
                  <a:moveTo>
                    <a:pt x="20243" y="0"/>
                  </a:moveTo>
                  <a:cubicBezTo>
                    <a:pt x="20154" y="0"/>
                    <a:pt x="20063" y="13"/>
                    <a:pt x="19970" y="39"/>
                  </a:cubicBezTo>
                  <a:lnTo>
                    <a:pt x="3101" y="2531"/>
                  </a:lnTo>
                  <a:cubicBezTo>
                    <a:pt x="3101" y="2531"/>
                    <a:pt x="304" y="2683"/>
                    <a:pt x="152" y="4902"/>
                  </a:cubicBezTo>
                  <a:cubicBezTo>
                    <a:pt x="0" y="7091"/>
                    <a:pt x="1581" y="14750"/>
                    <a:pt x="1581" y="14750"/>
                  </a:cubicBezTo>
                  <a:cubicBezTo>
                    <a:pt x="1581" y="14750"/>
                    <a:pt x="2052" y="16304"/>
                    <a:pt x="4195" y="16304"/>
                  </a:cubicBezTo>
                  <a:cubicBezTo>
                    <a:pt x="4487" y="16304"/>
                    <a:pt x="4810" y="16275"/>
                    <a:pt x="5168" y="16209"/>
                  </a:cubicBezTo>
                  <a:lnTo>
                    <a:pt x="21460" y="13747"/>
                  </a:lnTo>
                  <a:cubicBezTo>
                    <a:pt x="21460" y="13747"/>
                    <a:pt x="23253" y="13717"/>
                    <a:pt x="23618" y="11285"/>
                  </a:cubicBezTo>
                  <a:cubicBezTo>
                    <a:pt x="23618" y="11285"/>
                    <a:pt x="23618" y="9917"/>
                    <a:pt x="25229" y="9370"/>
                  </a:cubicBezTo>
                  <a:lnTo>
                    <a:pt x="24317" y="3200"/>
                  </a:lnTo>
                  <a:cubicBezTo>
                    <a:pt x="24317" y="3200"/>
                    <a:pt x="22828" y="2926"/>
                    <a:pt x="22463" y="2288"/>
                  </a:cubicBezTo>
                  <a:cubicBezTo>
                    <a:pt x="22099" y="1700"/>
                    <a:pt x="21295" y="0"/>
                    <a:pt x="20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 rot="-6401281">
              <a:off x="1590346" y="3206249"/>
              <a:ext cx="182506" cy="171994"/>
            </a:xfrm>
            <a:custGeom>
              <a:avLst/>
              <a:gdLst/>
              <a:ahLst/>
              <a:cxnLst/>
              <a:rect l="l" t="t" r="r" b="b"/>
              <a:pathLst>
                <a:path w="8786" h="8279" extrusionOk="0">
                  <a:moveTo>
                    <a:pt x="7110" y="0"/>
                  </a:moveTo>
                  <a:cubicBezTo>
                    <a:pt x="7071" y="0"/>
                    <a:pt x="7032" y="3"/>
                    <a:pt x="6992" y="9"/>
                  </a:cubicBezTo>
                  <a:lnTo>
                    <a:pt x="700" y="951"/>
                  </a:lnTo>
                  <a:cubicBezTo>
                    <a:pt x="274" y="1012"/>
                    <a:pt x="1" y="1407"/>
                    <a:pt x="62" y="1832"/>
                  </a:cubicBezTo>
                  <a:lnTo>
                    <a:pt x="943" y="7638"/>
                  </a:lnTo>
                  <a:cubicBezTo>
                    <a:pt x="1001" y="8040"/>
                    <a:pt x="1356" y="8279"/>
                    <a:pt x="1728" y="8279"/>
                  </a:cubicBezTo>
                  <a:cubicBezTo>
                    <a:pt x="1750" y="8279"/>
                    <a:pt x="1772" y="8278"/>
                    <a:pt x="1794" y="8276"/>
                  </a:cubicBezTo>
                  <a:lnTo>
                    <a:pt x="8117" y="7334"/>
                  </a:lnTo>
                  <a:cubicBezTo>
                    <a:pt x="8542" y="7304"/>
                    <a:pt x="8785" y="6878"/>
                    <a:pt x="8755" y="6453"/>
                  </a:cubicBezTo>
                  <a:lnTo>
                    <a:pt x="7873" y="647"/>
                  </a:lnTo>
                  <a:cubicBezTo>
                    <a:pt x="7818" y="261"/>
                    <a:pt x="7488" y="0"/>
                    <a:pt x="7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 rot="-1521455">
              <a:off x="1675788" y="3468889"/>
              <a:ext cx="286504" cy="231081"/>
            </a:xfrm>
            <a:prstGeom prst="round2DiagRect">
              <a:avLst>
                <a:gd name="adj1" fmla="val 44147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 rot="-6401281">
              <a:off x="1767832" y="3540242"/>
              <a:ext cx="116201" cy="116837"/>
            </a:xfrm>
            <a:custGeom>
              <a:avLst/>
              <a:gdLst/>
              <a:ahLst/>
              <a:cxnLst/>
              <a:rect l="l" t="t" r="r" b="b"/>
              <a:pathLst>
                <a:path w="5594" h="5624" extrusionOk="0">
                  <a:moveTo>
                    <a:pt x="3375" y="0"/>
                  </a:moveTo>
                  <a:lnTo>
                    <a:pt x="1065" y="335"/>
                  </a:lnTo>
                  <a:lnTo>
                    <a:pt x="1277" y="1824"/>
                  </a:lnTo>
                  <a:lnTo>
                    <a:pt x="1" y="2037"/>
                  </a:lnTo>
                  <a:lnTo>
                    <a:pt x="335" y="4317"/>
                  </a:lnTo>
                  <a:lnTo>
                    <a:pt x="1642" y="4104"/>
                  </a:lnTo>
                  <a:lnTo>
                    <a:pt x="1855" y="5624"/>
                  </a:lnTo>
                  <a:lnTo>
                    <a:pt x="4135" y="5289"/>
                  </a:lnTo>
                  <a:lnTo>
                    <a:pt x="3952" y="3769"/>
                  </a:lnTo>
                  <a:lnTo>
                    <a:pt x="5594" y="3496"/>
                  </a:lnTo>
                  <a:lnTo>
                    <a:pt x="5229" y="1216"/>
                  </a:lnTo>
                  <a:lnTo>
                    <a:pt x="3618" y="1490"/>
                  </a:lnTo>
                  <a:lnTo>
                    <a:pt x="3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"/>
          <p:cNvSpPr txBox="1">
            <a:spLocks noGrp="1"/>
          </p:cNvSpPr>
          <p:nvPr>
            <p:ph type="body" idx="1"/>
          </p:nvPr>
        </p:nvSpPr>
        <p:spPr>
          <a:xfrm>
            <a:off x="4188375" y="3475650"/>
            <a:ext cx="3954600" cy="13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1"/>
          <p:cNvSpPr txBox="1">
            <a:spLocks noGrp="1"/>
          </p:cNvSpPr>
          <p:nvPr>
            <p:ph type="title" hasCustomPrompt="1"/>
          </p:nvPr>
        </p:nvSpPr>
        <p:spPr>
          <a:xfrm>
            <a:off x="706350" y="1540525"/>
            <a:ext cx="7731300" cy="14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66" name="Google Shape;46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11"/>
          <p:cNvSpPr/>
          <p:nvPr/>
        </p:nvSpPr>
        <p:spPr>
          <a:xfrm flipH="1">
            <a:off x="32" y="3704897"/>
            <a:ext cx="9143918" cy="1496214"/>
          </a:xfrm>
          <a:custGeom>
            <a:avLst/>
            <a:gdLst/>
            <a:ahLst/>
            <a:cxnLst/>
            <a:rect l="l" t="t" r="r" b="b"/>
            <a:pathLst>
              <a:path w="284547" h="105460" extrusionOk="0">
                <a:moveTo>
                  <a:pt x="48785" y="1"/>
                </a:moveTo>
                <a:cubicBezTo>
                  <a:pt x="21761" y="1"/>
                  <a:pt x="6223" y="19645"/>
                  <a:pt x="0" y="30534"/>
                </a:cubicBezTo>
                <a:lnTo>
                  <a:pt x="0" y="103346"/>
                </a:lnTo>
                <a:lnTo>
                  <a:pt x="24065" y="103541"/>
                </a:lnTo>
                <a:lnTo>
                  <a:pt x="139704" y="104386"/>
                </a:lnTo>
                <a:lnTo>
                  <a:pt x="171118" y="104614"/>
                </a:lnTo>
                <a:lnTo>
                  <a:pt x="236483" y="105102"/>
                </a:lnTo>
                <a:lnTo>
                  <a:pt x="284547" y="105460"/>
                </a:lnTo>
                <a:lnTo>
                  <a:pt x="284547" y="19543"/>
                </a:lnTo>
                <a:cubicBezTo>
                  <a:pt x="281848" y="18730"/>
                  <a:pt x="279051" y="18242"/>
                  <a:pt x="276222" y="18144"/>
                </a:cubicBezTo>
                <a:cubicBezTo>
                  <a:pt x="275604" y="18112"/>
                  <a:pt x="274986" y="18112"/>
                  <a:pt x="274401" y="18112"/>
                </a:cubicBezTo>
                <a:cubicBezTo>
                  <a:pt x="273913" y="18144"/>
                  <a:pt x="273425" y="18144"/>
                  <a:pt x="272970" y="18177"/>
                </a:cubicBezTo>
                <a:cubicBezTo>
                  <a:pt x="272710" y="18177"/>
                  <a:pt x="272417" y="18209"/>
                  <a:pt x="272157" y="18209"/>
                </a:cubicBezTo>
                <a:cubicBezTo>
                  <a:pt x="271897" y="18242"/>
                  <a:pt x="271604" y="18275"/>
                  <a:pt x="271344" y="18275"/>
                </a:cubicBezTo>
                <a:cubicBezTo>
                  <a:pt x="270758" y="18340"/>
                  <a:pt x="270141" y="18405"/>
                  <a:pt x="269523" y="18502"/>
                </a:cubicBezTo>
                <a:cubicBezTo>
                  <a:pt x="266759" y="18892"/>
                  <a:pt x="263994" y="19510"/>
                  <a:pt x="261328" y="20356"/>
                </a:cubicBezTo>
                <a:cubicBezTo>
                  <a:pt x="260482" y="20616"/>
                  <a:pt x="259637" y="20876"/>
                  <a:pt x="258791" y="21201"/>
                </a:cubicBezTo>
                <a:lnTo>
                  <a:pt x="257751" y="21559"/>
                </a:lnTo>
                <a:cubicBezTo>
                  <a:pt x="257393" y="21689"/>
                  <a:pt x="257035" y="21819"/>
                  <a:pt x="256677" y="21982"/>
                </a:cubicBezTo>
                <a:lnTo>
                  <a:pt x="256255" y="22144"/>
                </a:lnTo>
                <a:lnTo>
                  <a:pt x="256190" y="22177"/>
                </a:lnTo>
                <a:cubicBezTo>
                  <a:pt x="255930" y="22274"/>
                  <a:pt x="255669" y="22372"/>
                  <a:pt x="255377" y="22502"/>
                </a:cubicBezTo>
                <a:lnTo>
                  <a:pt x="254694" y="22762"/>
                </a:lnTo>
                <a:cubicBezTo>
                  <a:pt x="254304" y="22925"/>
                  <a:pt x="253946" y="23087"/>
                  <a:pt x="253523" y="23283"/>
                </a:cubicBezTo>
                <a:cubicBezTo>
                  <a:pt x="244873" y="26990"/>
                  <a:pt x="235962" y="32193"/>
                  <a:pt x="226629" y="37233"/>
                </a:cubicBezTo>
                <a:cubicBezTo>
                  <a:pt x="221296" y="40128"/>
                  <a:pt x="215800" y="42924"/>
                  <a:pt x="210142" y="45363"/>
                </a:cubicBezTo>
                <a:lnTo>
                  <a:pt x="209134" y="45754"/>
                </a:lnTo>
                <a:cubicBezTo>
                  <a:pt x="208971" y="45851"/>
                  <a:pt x="208809" y="45916"/>
                  <a:pt x="208613" y="45981"/>
                </a:cubicBezTo>
                <a:lnTo>
                  <a:pt x="208288" y="46111"/>
                </a:lnTo>
                <a:lnTo>
                  <a:pt x="207540" y="46436"/>
                </a:lnTo>
                <a:lnTo>
                  <a:pt x="207410" y="46469"/>
                </a:lnTo>
                <a:cubicBezTo>
                  <a:pt x="207053" y="46599"/>
                  <a:pt x="206695" y="46762"/>
                  <a:pt x="206337" y="46892"/>
                </a:cubicBezTo>
                <a:cubicBezTo>
                  <a:pt x="204581" y="47510"/>
                  <a:pt x="202760" y="48030"/>
                  <a:pt x="200939" y="48388"/>
                </a:cubicBezTo>
                <a:cubicBezTo>
                  <a:pt x="200711" y="48420"/>
                  <a:pt x="200516" y="48453"/>
                  <a:pt x="200321" y="48485"/>
                </a:cubicBezTo>
                <a:cubicBezTo>
                  <a:pt x="200288" y="48518"/>
                  <a:pt x="200256" y="48518"/>
                  <a:pt x="200223" y="48518"/>
                </a:cubicBezTo>
                <a:lnTo>
                  <a:pt x="200028" y="48550"/>
                </a:lnTo>
                <a:cubicBezTo>
                  <a:pt x="199833" y="48583"/>
                  <a:pt x="199638" y="48615"/>
                  <a:pt x="199410" y="48648"/>
                </a:cubicBezTo>
                <a:cubicBezTo>
                  <a:pt x="196817" y="49041"/>
                  <a:pt x="194204" y="49238"/>
                  <a:pt x="191587" y="49238"/>
                </a:cubicBezTo>
                <a:cubicBezTo>
                  <a:pt x="189446" y="49238"/>
                  <a:pt x="187303" y="49106"/>
                  <a:pt x="185167" y="48843"/>
                </a:cubicBezTo>
                <a:cubicBezTo>
                  <a:pt x="184354" y="48745"/>
                  <a:pt x="183508" y="48648"/>
                  <a:pt x="182695" y="48518"/>
                </a:cubicBezTo>
                <a:lnTo>
                  <a:pt x="182208" y="48453"/>
                </a:lnTo>
                <a:lnTo>
                  <a:pt x="181947" y="48420"/>
                </a:lnTo>
                <a:cubicBezTo>
                  <a:pt x="178370" y="47835"/>
                  <a:pt x="174793" y="47054"/>
                  <a:pt x="171313" y="46079"/>
                </a:cubicBezTo>
                <a:lnTo>
                  <a:pt x="171151" y="46046"/>
                </a:lnTo>
                <a:cubicBezTo>
                  <a:pt x="163216" y="43835"/>
                  <a:pt x="154891" y="40713"/>
                  <a:pt x="146241" y="37006"/>
                </a:cubicBezTo>
                <a:cubicBezTo>
                  <a:pt x="145558" y="36713"/>
                  <a:pt x="144875" y="36420"/>
                  <a:pt x="144160" y="36128"/>
                </a:cubicBezTo>
                <a:cubicBezTo>
                  <a:pt x="142208" y="35250"/>
                  <a:pt x="140225" y="34372"/>
                  <a:pt x="138208" y="33494"/>
                </a:cubicBezTo>
                <a:lnTo>
                  <a:pt x="136192" y="32583"/>
                </a:lnTo>
                <a:cubicBezTo>
                  <a:pt x="120973" y="25656"/>
                  <a:pt x="104941" y="17689"/>
                  <a:pt x="88518" y="10828"/>
                </a:cubicBezTo>
                <a:cubicBezTo>
                  <a:pt x="86730" y="10080"/>
                  <a:pt x="84941" y="9332"/>
                  <a:pt x="83120" y="8616"/>
                </a:cubicBezTo>
                <a:cubicBezTo>
                  <a:pt x="81527" y="7966"/>
                  <a:pt x="79901" y="7348"/>
                  <a:pt x="78275" y="6730"/>
                </a:cubicBezTo>
                <a:cubicBezTo>
                  <a:pt x="77722" y="6502"/>
                  <a:pt x="77169" y="6275"/>
                  <a:pt x="76616" y="6080"/>
                </a:cubicBezTo>
                <a:cubicBezTo>
                  <a:pt x="74795" y="5397"/>
                  <a:pt x="73007" y="4746"/>
                  <a:pt x="71185" y="4096"/>
                </a:cubicBezTo>
                <a:cubicBezTo>
                  <a:pt x="70275" y="3771"/>
                  <a:pt x="69364" y="3478"/>
                  <a:pt x="68454" y="3185"/>
                </a:cubicBezTo>
                <a:lnTo>
                  <a:pt x="67348" y="2860"/>
                </a:lnTo>
                <a:lnTo>
                  <a:pt x="66730" y="2665"/>
                </a:lnTo>
                <a:cubicBezTo>
                  <a:pt x="64909" y="2145"/>
                  <a:pt x="63088" y="1690"/>
                  <a:pt x="61365" y="1332"/>
                </a:cubicBezTo>
                <a:lnTo>
                  <a:pt x="60909" y="1234"/>
                </a:lnTo>
                <a:lnTo>
                  <a:pt x="59804" y="1039"/>
                </a:lnTo>
                <a:cubicBezTo>
                  <a:pt x="55937" y="327"/>
                  <a:pt x="52266" y="1"/>
                  <a:pt x="487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11"/>
          <p:cNvGrpSpPr/>
          <p:nvPr/>
        </p:nvGrpSpPr>
        <p:grpSpPr>
          <a:xfrm flipH="1">
            <a:off x="778175" y="4228200"/>
            <a:ext cx="7929660" cy="761118"/>
            <a:chOff x="207765" y="2625500"/>
            <a:chExt cx="7929660" cy="761118"/>
          </a:xfrm>
        </p:grpSpPr>
        <p:sp>
          <p:nvSpPr>
            <p:cNvPr id="469" name="Google Shape;469;p11"/>
            <p:cNvSpPr/>
            <p:nvPr/>
          </p:nvSpPr>
          <p:spPr>
            <a:xfrm>
              <a:off x="4638100" y="2625500"/>
              <a:ext cx="3499325" cy="510400"/>
            </a:xfrm>
            <a:custGeom>
              <a:avLst/>
              <a:gdLst/>
              <a:ahLst/>
              <a:cxnLst/>
              <a:rect l="l" t="t" r="r" b="b"/>
              <a:pathLst>
                <a:path w="139973" h="20416" extrusionOk="0">
                  <a:moveTo>
                    <a:pt x="139942" y="0"/>
                  </a:moveTo>
                  <a:lnTo>
                    <a:pt x="139942" y="11"/>
                  </a:lnTo>
                  <a:lnTo>
                    <a:pt x="139942" y="11"/>
                  </a:lnTo>
                  <a:cubicBezTo>
                    <a:pt x="139952" y="8"/>
                    <a:pt x="139963" y="4"/>
                    <a:pt x="139973" y="0"/>
                  </a:cubicBezTo>
                  <a:close/>
                  <a:moveTo>
                    <a:pt x="139942" y="11"/>
                  </a:moveTo>
                  <a:cubicBezTo>
                    <a:pt x="139435" y="192"/>
                    <a:pt x="138899" y="429"/>
                    <a:pt x="138423" y="608"/>
                  </a:cubicBezTo>
                  <a:cubicBezTo>
                    <a:pt x="132161" y="2918"/>
                    <a:pt x="125808" y="5107"/>
                    <a:pt x="119395" y="6931"/>
                  </a:cubicBezTo>
                  <a:cubicBezTo>
                    <a:pt x="112921" y="8693"/>
                    <a:pt x="106477" y="10365"/>
                    <a:pt x="99881" y="11703"/>
                  </a:cubicBezTo>
                  <a:cubicBezTo>
                    <a:pt x="93346" y="13040"/>
                    <a:pt x="86750" y="14256"/>
                    <a:pt x="80124" y="15198"/>
                  </a:cubicBezTo>
                  <a:cubicBezTo>
                    <a:pt x="73528" y="16140"/>
                    <a:pt x="66871" y="16991"/>
                    <a:pt x="60184" y="17630"/>
                  </a:cubicBezTo>
                  <a:cubicBezTo>
                    <a:pt x="53527" y="18238"/>
                    <a:pt x="46840" y="18754"/>
                    <a:pt x="40153" y="19119"/>
                  </a:cubicBezTo>
                  <a:cubicBezTo>
                    <a:pt x="38481" y="19210"/>
                    <a:pt x="36810" y="19271"/>
                    <a:pt x="35138" y="19332"/>
                  </a:cubicBezTo>
                  <a:cubicBezTo>
                    <a:pt x="33466" y="19423"/>
                    <a:pt x="31794" y="19454"/>
                    <a:pt x="30123" y="19514"/>
                  </a:cubicBezTo>
                  <a:lnTo>
                    <a:pt x="25107" y="19636"/>
                  </a:lnTo>
                  <a:lnTo>
                    <a:pt x="20092" y="19727"/>
                  </a:lnTo>
                  <a:cubicBezTo>
                    <a:pt x="18945" y="19738"/>
                    <a:pt x="17797" y="19743"/>
                    <a:pt x="16648" y="19743"/>
                  </a:cubicBezTo>
                  <a:cubicBezTo>
                    <a:pt x="11101" y="19743"/>
                    <a:pt x="5540" y="19625"/>
                    <a:pt x="1" y="19423"/>
                  </a:cubicBezTo>
                  <a:lnTo>
                    <a:pt x="1" y="19423"/>
                  </a:lnTo>
                  <a:cubicBezTo>
                    <a:pt x="3344" y="19727"/>
                    <a:pt x="6688" y="19909"/>
                    <a:pt x="10031" y="20061"/>
                  </a:cubicBezTo>
                  <a:cubicBezTo>
                    <a:pt x="13375" y="20213"/>
                    <a:pt x="16718" y="20274"/>
                    <a:pt x="20092" y="20365"/>
                  </a:cubicBezTo>
                  <a:cubicBezTo>
                    <a:pt x="22051" y="20401"/>
                    <a:pt x="24030" y="20416"/>
                    <a:pt x="26006" y="20416"/>
                  </a:cubicBezTo>
                  <a:cubicBezTo>
                    <a:pt x="27403" y="20416"/>
                    <a:pt x="28799" y="20408"/>
                    <a:pt x="30183" y="20396"/>
                  </a:cubicBezTo>
                  <a:cubicBezTo>
                    <a:pt x="31855" y="20396"/>
                    <a:pt x="33527" y="20365"/>
                    <a:pt x="35199" y="20335"/>
                  </a:cubicBezTo>
                  <a:cubicBezTo>
                    <a:pt x="36870" y="20274"/>
                    <a:pt x="38542" y="20244"/>
                    <a:pt x="40214" y="20183"/>
                  </a:cubicBezTo>
                  <a:cubicBezTo>
                    <a:pt x="46931" y="19940"/>
                    <a:pt x="53619" y="19575"/>
                    <a:pt x="60306" y="18998"/>
                  </a:cubicBezTo>
                  <a:cubicBezTo>
                    <a:pt x="66993" y="18390"/>
                    <a:pt x="73680" y="17660"/>
                    <a:pt x="80336" y="16718"/>
                  </a:cubicBezTo>
                  <a:lnTo>
                    <a:pt x="85291" y="15958"/>
                  </a:lnTo>
                  <a:cubicBezTo>
                    <a:pt x="86963" y="15684"/>
                    <a:pt x="88604" y="15381"/>
                    <a:pt x="90276" y="15137"/>
                  </a:cubicBezTo>
                  <a:lnTo>
                    <a:pt x="92738" y="14712"/>
                  </a:lnTo>
                  <a:lnTo>
                    <a:pt x="95230" y="14225"/>
                  </a:lnTo>
                  <a:lnTo>
                    <a:pt x="97692" y="13709"/>
                  </a:lnTo>
                  <a:cubicBezTo>
                    <a:pt x="98513" y="13557"/>
                    <a:pt x="99334" y="13405"/>
                    <a:pt x="100154" y="13222"/>
                  </a:cubicBezTo>
                  <a:lnTo>
                    <a:pt x="105109" y="12159"/>
                  </a:lnTo>
                  <a:cubicBezTo>
                    <a:pt x="106720" y="11763"/>
                    <a:pt x="108361" y="11368"/>
                    <a:pt x="110003" y="10973"/>
                  </a:cubicBezTo>
                  <a:lnTo>
                    <a:pt x="112434" y="10365"/>
                  </a:lnTo>
                  <a:lnTo>
                    <a:pt x="114866" y="9727"/>
                  </a:lnTo>
                  <a:lnTo>
                    <a:pt x="117298" y="9028"/>
                  </a:lnTo>
                  <a:cubicBezTo>
                    <a:pt x="118088" y="8815"/>
                    <a:pt x="118939" y="8633"/>
                    <a:pt x="119729" y="8359"/>
                  </a:cubicBezTo>
                  <a:lnTo>
                    <a:pt x="124562" y="6870"/>
                  </a:lnTo>
                  <a:cubicBezTo>
                    <a:pt x="124957" y="6748"/>
                    <a:pt x="125352" y="6657"/>
                    <a:pt x="125778" y="6505"/>
                  </a:cubicBezTo>
                  <a:lnTo>
                    <a:pt x="126933" y="6079"/>
                  </a:lnTo>
                  <a:lnTo>
                    <a:pt x="129334" y="5289"/>
                  </a:lnTo>
                  <a:lnTo>
                    <a:pt x="131735" y="4469"/>
                  </a:lnTo>
                  <a:cubicBezTo>
                    <a:pt x="132526" y="4225"/>
                    <a:pt x="133316" y="3921"/>
                    <a:pt x="134076" y="3617"/>
                  </a:cubicBezTo>
                  <a:cubicBezTo>
                    <a:pt x="135657" y="3010"/>
                    <a:pt x="137237" y="2432"/>
                    <a:pt x="138787" y="1794"/>
                  </a:cubicBezTo>
                  <a:lnTo>
                    <a:pt x="139942" y="1338"/>
                  </a:lnTo>
                  <a:lnTo>
                    <a:pt x="139942" y="11"/>
                  </a:lnTo>
                  <a:close/>
                </a:path>
              </a:pathLst>
            </a:custGeom>
            <a:gradFill>
              <a:gsLst>
                <a:gs pos="0">
                  <a:srgbClr val="B7D6FC"/>
                </a:gs>
                <a:gs pos="100000">
                  <a:srgbClr val="4090F0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227061">
              <a:off x="214666" y="2850032"/>
              <a:ext cx="4965053" cy="373143"/>
            </a:xfrm>
            <a:custGeom>
              <a:avLst/>
              <a:gdLst/>
              <a:ahLst/>
              <a:cxnLst/>
              <a:rect l="l" t="t" r="r" b="b"/>
              <a:pathLst>
                <a:path w="198606" h="14926" extrusionOk="0">
                  <a:moveTo>
                    <a:pt x="213" y="6529"/>
                  </a:moveTo>
                  <a:cubicBezTo>
                    <a:pt x="142" y="6542"/>
                    <a:pt x="71" y="6554"/>
                    <a:pt x="0" y="6566"/>
                  </a:cubicBezTo>
                  <a:lnTo>
                    <a:pt x="213" y="6566"/>
                  </a:lnTo>
                  <a:lnTo>
                    <a:pt x="213" y="6529"/>
                  </a:lnTo>
                  <a:close/>
                  <a:moveTo>
                    <a:pt x="50730" y="1"/>
                  </a:moveTo>
                  <a:cubicBezTo>
                    <a:pt x="45746" y="62"/>
                    <a:pt x="40761" y="305"/>
                    <a:pt x="35776" y="639"/>
                  </a:cubicBezTo>
                  <a:cubicBezTo>
                    <a:pt x="30821" y="1034"/>
                    <a:pt x="25867" y="1521"/>
                    <a:pt x="20943" y="2159"/>
                  </a:cubicBezTo>
                  <a:cubicBezTo>
                    <a:pt x="13982" y="3071"/>
                    <a:pt x="7052" y="4165"/>
                    <a:pt x="213" y="5533"/>
                  </a:cubicBezTo>
                  <a:lnTo>
                    <a:pt x="213" y="6529"/>
                  </a:lnTo>
                  <a:lnTo>
                    <a:pt x="213" y="6529"/>
                  </a:lnTo>
                  <a:cubicBezTo>
                    <a:pt x="7102" y="5330"/>
                    <a:pt x="13992" y="4339"/>
                    <a:pt x="20912" y="3527"/>
                  </a:cubicBezTo>
                  <a:cubicBezTo>
                    <a:pt x="25836" y="3010"/>
                    <a:pt x="30791" y="2554"/>
                    <a:pt x="35715" y="2220"/>
                  </a:cubicBezTo>
                  <a:cubicBezTo>
                    <a:pt x="40669" y="1916"/>
                    <a:pt x="45594" y="1703"/>
                    <a:pt x="50578" y="1703"/>
                  </a:cubicBezTo>
                  <a:cubicBezTo>
                    <a:pt x="51825" y="1703"/>
                    <a:pt x="53041" y="1703"/>
                    <a:pt x="54287" y="1764"/>
                  </a:cubicBezTo>
                  <a:lnTo>
                    <a:pt x="56171" y="1764"/>
                  </a:lnTo>
                  <a:lnTo>
                    <a:pt x="58025" y="1794"/>
                  </a:lnTo>
                  <a:cubicBezTo>
                    <a:pt x="59272" y="1825"/>
                    <a:pt x="60487" y="1855"/>
                    <a:pt x="61734" y="1916"/>
                  </a:cubicBezTo>
                  <a:lnTo>
                    <a:pt x="65472" y="2098"/>
                  </a:lnTo>
                  <a:cubicBezTo>
                    <a:pt x="66719" y="2129"/>
                    <a:pt x="67934" y="2280"/>
                    <a:pt x="69150" y="2372"/>
                  </a:cubicBezTo>
                  <a:cubicBezTo>
                    <a:pt x="70366" y="2463"/>
                    <a:pt x="71612" y="2554"/>
                    <a:pt x="72828" y="2706"/>
                  </a:cubicBezTo>
                  <a:lnTo>
                    <a:pt x="76536" y="3132"/>
                  </a:lnTo>
                  <a:cubicBezTo>
                    <a:pt x="77752" y="3284"/>
                    <a:pt x="78998" y="3436"/>
                    <a:pt x="80214" y="3587"/>
                  </a:cubicBezTo>
                  <a:cubicBezTo>
                    <a:pt x="90062" y="4803"/>
                    <a:pt x="99850" y="6323"/>
                    <a:pt x="109698" y="7873"/>
                  </a:cubicBezTo>
                  <a:lnTo>
                    <a:pt x="124379" y="10275"/>
                  </a:lnTo>
                  <a:cubicBezTo>
                    <a:pt x="126872" y="10670"/>
                    <a:pt x="129303" y="11065"/>
                    <a:pt x="131765" y="11430"/>
                  </a:cubicBezTo>
                  <a:cubicBezTo>
                    <a:pt x="134227" y="11825"/>
                    <a:pt x="136659" y="12189"/>
                    <a:pt x="139121" y="12554"/>
                  </a:cubicBezTo>
                  <a:lnTo>
                    <a:pt x="142829" y="13071"/>
                  </a:lnTo>
                  <a:lnTo>
                    <a:pt x="146538" y="13527"/>
                  </a:lnTo>
                  <a:cubicBezTo>
                    <a:pt x="147784" y="13679"/>
                    <a:pt x="149000" y="13831"/>
                    <a:pt x="150276" y="13952"/>
                  </a:cubicBezTo>
                  <a:lnTo>
                    <a:pt x="153985" y="14287"/>
                  </a:lnTo>
                  <a:cubicBezTo>
                    <a:pt x="158970" y="14743"/>
                    <a:pt x="163954" y="14925"/>
                    <a:pt x="168939" y="14925"/>
                  </a:cubicBezTo>
                  <a:cubicBezTo>
                    <a:pt x="178879" y="14895"/>
                    <a:pt x="188818" y="13861"/>
                    <a:pt x="198606" y="11946"/>
                  </a:cubicBezTo>
                  <a:lnTo>
                    <a:pt x="198606" y="11946"/>
                  </a:lnTo>
                  <a:lnTo>
                    <a:pt x="191219" y="12949"/>
                  </a:lnTo>
                  <a:lnTo>
                    <a:pt x="183803" y="13679"/>
                  </a:lnTo>
                  <a:cubicBezTo>
                    <a:pt x="181341" y="13800"/>
                    <a:pt x="178879" y="13952"/>
                    <a:pt x="176356" y="14074"/>
                  </a:cubicBezTo>
                  <a:lnTo>
                    <a:pt x="169882" y="14074"/>
                  </a:lnTo>
                  <a:lnTo>
                    <a:pt x="168970" y="14013"/>
                  </a:lnTo>
                  <a:cubicBezTo>
                    <a:pt x="159061" y="13831"/>
                    <a:pt x="149213" y="12615"/>
                    <a:pt x="139395" y="11126"/>
                  </a:cubicBezTo>
                  <a:cubicBezTo>
                    <a:pt x="129607" y="9575"/>
                    <a:pt x="119820" y="7812"/>
                    <a:pt x="110032" y="6141"/>
                  </a:cubicBezTo>
                  <a:cubicBezTo>
                    <a:pt x="107601" y="5746"/>
                    <a:pt x="105139" y="5320"/>
                    <a:pt x="102677" y="4925"/>
                  </a:cubicBezTo>
                  <a:cubicBezTo>
                    <a:pt x="100184" y="4560"/>
                    <a:pt x="97753" y="4135"/>
                    <a:pt x="95291" y="3800"/>
                  </a:cubicBezTo>
                  <a:lnTo>
                    <a:pt x="87904" y="2736"/>
                  </a:lnTo>
                  <a:lnTo>
                    <a:pt x="80518" y="1733"/>
                  </a:lnTo>
                  <a:cubicBezTo>
                    <a:pt x="79242" y="1581"/>
                    <a:pt x="78026" y="1399"/>
                    <a:pt x="76780" y="1277"/>
                  </a:cubicBezTo>
                  <a:lnTo>
                    <a:pt x="73071" y="913"/>
                  </a:lnTo>
                  <a:cubicBezTo>
                    <a:pt x="71795" y="761"/>
                    <a:pt x="70579" y="670"/>
                    <a:pt x="69333" y="609"/>
                  </a:cubicBezTo>
                  <a:cubicBezTo>
                    <a:pt x="68086" y="518"/>
                    <a:pt x="66871" y="366"/>
                    <a:pt x="65624" y="335"/>
                  </a:cubicBezTo>
                  <a:lnTo>
                    <a:pt x="61886" y="153"/>
                  </a:lnTo>
                  <a:cubicBezTo>
                    <a:pt x="60639" y="122"/>
                    <a:pt x="59393" y="62"/>
                    <a:pt x="58177" y="31"/>
                  </a:cubicBezTo>
                  <a:lnTo>
                    <a:pt x="56293" y="1"/>
                  </a:lnTo>
                  <a:close/>
                </a:path>
              </a:pathLst>
            </a:custGeom>
            <a:gradFill>
              <a:gsLst>
                <a:gs pos="0">
                  <a:srgbClr val="B7D6FC"/>
                </a:gs>
                <a:gs pos="100000">
                  <a:srgbClr val="4090F0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11"/>
          <p:cNvGrpSpPr/>
          <p:nvPr/>
        </p:nvGrpSpPr>
        <p:grpSpPr>
          <a:xfrm flipH="1">
            <a:off x="5998332" y="3968875"/>
            <a:ext cx="681638" cy="324675"/>
            <a:chOff x="2194075" y="1484650"/>
            <a:chExt cx="908850" cy="324675"/>
          </a:xfrm>
        </p:grpSpPr>
        <p:sp>
          <p:nvSpPr>
            <p:cNvPr id="472" name="Google Shape;472;p11"/>
            <p:cNvSpPr/>
            <p:nvPr/>
          </p:nvSpPr>
          <p:spPr>
            <a:xfrm>
              <a:off x="2194075" y="1484650"/>
              <a:ext cx="658100" cy="191500"/>
            </a:xfrm>
            <a:custGeom>
              <a:avLst/>
              <a:gdLst/>
              <a:ahLst/>
              <a:cxnLst/>
              <a:rect l="l" t="t" r="r" b="b"/>
              <a:pathLst>
                <a:path w="26324" h="7660" extrusionOk="0">
                  <a:moveTo>
                    <a:pt x="6554" y="1"/>
                  </a:moveTo>
                  <a:cubicBezTo>
                    <a:pt x="2968" y="1"/>
                    <a:pt x="497" y="605"/>
                    <a:pt x="304" y="1721"/>
                  </a:cubicBezTo>
                  <a:cubicBezTo>
                    <a:pt x="1" y="3454"/>
                    <a:pt x="5533" y="5855"/>
                    <a:pt x="12645" y="7010"/>
                  </a:cubicBezTo>
                  <a:cubicBezTo>
                    <a:pt x="15271" y="7450"/>
                    <a:pt x="17751" y="7659"/>
                    <a:pt x="19846" y="7659"/>
                  </a:cubicBezTo>
                  <a:cubicBezTo>
                    <a:pt x="23401" y="7659"/>
                    <a:pt x="25847" y="7055"/>
                    <a:pt x="26019" y="5946"/>
                  </a:cubicBezTo>
                  <a:cubicBezTo>
                    <a:pt x="26323" y="4183"/>
                    <a:pt x="20791" y="1812"/>
                    <a:pt x="13679" y="627"/>
                  </a:cubicBezTo>
                  <a:cubicBezTo>
                    <a:pt x="11081" y="203"/>
                    <a:pt x="8630" y="1"/>
                    <a:pt x="6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2786025" y="1716850"/>
              <a:ext cx="316900" cy="92475"/>
            </a:xfrm>
            <a:custGeom>
              <a:avLst/>
              <a:gdLst/>
              <a:ahLst/>
              <a:cxnLst/>
              <a:rect l="l" t="t" r="r" b="b"/>
              <a:pathLst>
                <a:path w="12676" h="3699" extrusionOk="0">
                  <a:moveTo>
                    <a:pt x="3223" y="0"/>
                  </a:moveTo>
                  <a:cubicBezTo>
                    <a:pt x="1467" y="0"/>
                    <a:pt x="250" y="308"/>
                    <a:pt x="153" y="853"/>
                  </a:cubicBezTo>
                  <a:cubicBezTo>
                    <a:pt x="1" y="1674"/>
                    <a:pt x="2645" y="2859"/>
                    <a:pt x="6080" y="3376"/>
                  </a:cubicBezTo>
                  <a:cubicBezTo>
                    <a:pt x="7361" y="3593"/>
                    <a:pt x="8569" y="3698"/>
                    <a:pt x="9585" y="3698"/>
                  </a:cubicBezTo>
                  <a:cubicBezTo>
                    <a:pt x="11270" y="3698"/>
                    <a:pt x="12429" y="3409"/>
                    <a:pt x="12524" y="2859"/>
                  </a:cubicBezTo>
                  <a:cubicBezTo>
                    <a:pt x="12676" y="2008"/>
                    <a:pt x="10031" y="822"/>
                    <a:pt x="6597" y="306"/>
                  </a:cubicBezTo>
                  <a:cubicBezTo>
                    <a:pt x="5371" y="98"/>
                    <a:pt x="4212" y="0"/>
                    <a:pt x="3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2551225" y="1739825"/>
              <a:ext cx="158850" cy="46125"/>
            </a:xfrm>
            <a:custGeom>
              <a:avLst/>
              <a:gdLst/>
              <a:ahLst/>
              <a:cxnLst/>
              <a:rect l="l" t="t" r="r" b="b"/>
              <a:pathLst>
                <a:path w="6354" h="1845" extrusionOk="0">
                  <a:moveTo>
                    <a:pt x="1604" y="1"/>
                  </a:moveTo>
                  <a:cubicBezTo>
                    <a:pt x="724" y="1"/>
                    <a:pt x="120" y="148"/>
                    <a:pt x="61" y="420"/>
                  </a:cubicBezTo>
                  <a:cubicBezTo>
                    <a:pt x="1" y="815"/>
                    <a:pt x="1338" y="1393"/>
                    <a:pt x="3040" y="1697"/>
                  </a:cubicBezTo>
                  <a:cubicBezTo>
                    <a:pt x="3665" y="1797"/>
                    <a:pt x="4256" y="1844"/>
                    <a:pt x="4758" y="1844"/>
                  </a:cubicBezTo>
                  <a:cubicBezTo>
                    <a:pt x="5625" y="1844"/>
                    <a:pt x="6224" y="1704"/>
                    <a:pt x="6262" y="1454"/>
                  </a:cubicBezTo>
                  <a:cubicBezTo>
                    <a:pt x="6353" y="1028"/>
                    <a:pt x="5016" y="451"/>
                    <a:pt x="3314" y="147"/>
                  </a:cubicBezTo>
                  <a:cubicBezTo>
                    <a:pt x="2688" y="48"/>
                    <a:pt x="2102" y="1"/>
                    <a:pt x="16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11"/>
          <p:cNvSpPr/>
          <p:nvPr/>
        </p:nvSpPr>
        <p:spPr>
          <a:xfrm>
            <a:off x="50" y="4440549"/>
            <a:ext cx="9143918" cy="761158"/>
          </a:xfrm>
          <a:custGeom>
            <a:avLst/>
            <a:gdLst/>
            <a:ahLst/>
            <a:cxnLst/>
            <a:rect l="l" t="t" r="r" b="b"/>
            <a:pathLst>
              <a:path w="284547" h="105460" extrusionOk="0">
                <a:moveTo>
                  <a:pt x="48785" y="1"/>
                </a:moveTo>
                <a:cubicBezTo>
                  <a:pt x="21761" y="1"/>
                  <a:pt x="6223" y="19645"/>
                  <a:pt x="0" y="30534"/>
                </a:cubicBezTo>
                <a:lnTo>
                  <a:pt x="0" y="103346"/>
                </a:lnTo>
                <a:lnTo>
                  <a:pt x="24065" y="103541"/>
                </a:lnTo>
                <a:lnTo>
                  <a:pt x="139704" y="104386"/>
                </a:lnTo>
                <a:lnTo>
                  <a:pt x="171118" y="104614"/>
                </a:lnTo>
                <a:lnTo>
                  <a:pt x="236483" y="105102"/>
                </a:lnTo>
                <a:lnTo>
                  <a:pt x="284547" y="105460"/>
                </a:lnTo>
                <a:lnTo>
                  <a:pt x="284547" y="19543"/>
                </a:lnTo>
                <a:cubicBezTo>
                  <a:pt x="281848" y="18730"/>
                  <a:pt x="279051" y="18242"/>
                  <a:pt x="276222" y="18144"/>
                </a:cubicBezTo>
                <a:cubicBezTo>
                  <a:pt x="275604" y="18112"/>
                  <a:pt x="274986" y="18112"/>
                  <a:pt x="274401" y="18112"/>
                </a:cubicBezTo>
                <a:cubicBezTo>
                  <a:pt x="273913" y="18144"/>
                  <a:pt x="273425" y="18144"/>
                  <a:pt x="272970" y="18177"/>
                </a:cubicBezTo>
                <a:cubicBezTo>
                  <a:pt x="272710" y="18177"/>
                  <a:pt x="272417" y="18209"/>
                  <a:pt x="272157" y="18209"/>
                </a:cubicBezTo>
                <a:cubicBezTo>
                  <a:pt x="271897" y="18242"/>
                  <a:pt x="271604" y="18275"/>
                  <a:pt x="271344" y="18275"/>
                </a:cubicBezTo>
                <a:cubicBezTo>
                  <a:pt x="270758" y="18340"/>
                  <a:pt x="270141" y="18405"/>
                  <a:pt x="269523" y="18502"/>
                </a:cubicBezTo>
                <a:cubicBezTo>
                  <a:pt x="266759" y="18892"/>
                  <a:pt x="263994" y="19510"/>
                  <a:pt x="261328" y="20356"/>
                </a:cubicBezTo>
                <a:cubicBezTo>
                  <a:pt x="260482" y="20616"/>
                  <a:pt x="259637" y="20876"/>
                  <a:pt x="258791" y="21201"/>
                </a:cubicBezTo>
                <a:lnTo>
                  <a:pt x="257751" y="21559"/>
                </a:lnTo>
                <a:cubicBezTo>
                  <a:pt x="257393" y="21689"/>
                  <a:pt x="257035" y="21819"/>
                  <a:pt x="256677" y="21982"/>
                </a:cubicBezTo>
                <a:lnTo>
                  <a:pt x="256255" y="22144"/>
                </a:lnTo>
                <a:lnTo>
                  <a:pt x="256190" y="22177"/>
                </a:lnTo>
                <a:cubicBezTo>
                  <a:pt x="255930" y="22274"/>
                  <a:pt x="255669" y="22372"/>
                  <a:pt x="255377" y="22502"/>
                </a:cubicBezTo>
                <a:lnTo>
                  <a:pt x="254694" y="22762"/>
                </a:lnTo>
                <a:cubicBezTo>
                  <a:pt x="254304" y="22925"/>
                  <a:pt x="253946" y="23087"/>
                  <a:pt x="253523" y="23283"/>
                </a:cubicBezTo>
                <a:cubicBezTo>
                  <a:pt x="244873" y="26990"/>
                  <a:pt x="235962" y="32193"/>
                  <a:pt x="226629" y="37233"/>
                </a:cubicBezTo>
                <a:cubicBezTo>
                  <a:pt x="221296" y="40128"/>
                  <a:pt x="215800" y="42924"/>
                  <a:pt x="210142" y="45363"/>
                </a:cubicBezTo>
                <a:lnTo>
                  <a:pt x="209134" y="45754"/>
                </a:lnTo>
                <a:cubicBezTo>
                  <a:pt x="208971" y="45851"/>
                  <a:pt x="208809" y="45916"/>
                  <a:pt x="208613" y="45981"/>
                </a:cubicBezTo>
                <a:lnTo>
                  <a:pt x="208288" y="46111"/>
                </a:lnTo>
                <a:lnTo>
                  <a:pt x="207540" y="46436"/>
                </a:lnTo>
                <a:lnTo>
                  <a:pt x="207410" y="46469"/>
                </a:lnTo>
                <a:cubicBezTo>
                  <a:pt x="207053" y="46599"/>
                  <a:pt x="206695" y="46762"/>
                  <a:pt x="206337" y="46892"/>
                </a:cubicBezTo>
                <a:cubicBezTo>
                  <a:pt x="204581" y="47510"/>
                  <a:pt x="202760" y="48030"/>
                  <a:pt x="200939" y="48388"/>
                </a:cubicBezTo>
                <a:cubicBezTo>
                  <a:pt x="200711" y="48420"/>
                  <a:pt x="200516" y="48453"/>
                  <a:pt x="200321" y="48485"/>
                </a:cubicBezTo>
                <a:cubicBezTo>
                  <a:pt x="200288" y="48518"/>
                  <a:pt x="200256" y="48518"/>
                  <a:pt x="200223" y="48518"/>
                </a:cubicBezTo>
                <a:lnTo>
                  <a:pt x="200028" y="48550"/>
                </a:lnTo>
                <a:cubicBezTo>
                  <a:pt x="199833" y="48583"/>
                  <a:pt x="199638" y="48615"/>
                  <a:pt x="199410" y="48648"/>
                </a:cubicBezTo>
                <a:cubicBezTo>
                  <a:pt x="196817" y="49041"/>
                  <a:pt x="194204" y="49238"/>
                  <a:pt x="191587" y="49238"/>
                </a:cubicBezTo>
                <a:cubicBezTo>
                  <a:pt x="189446" y="49238"/>
                  <a:pt x="187303" y="49106"/>
                  <a:pt x="185167" y="48843"/>
                </a:cubicBezTo>
                <a:cubicBezTo>
                  <a:pt x="184354" y="48745"/>
                  <a:pt x="183508" y="48648"/>
                  <a:pt x="182695" y="48518"/>
                </a:cubicBezTo>
                <a:lnTo>
                  <a:pt x="182208" y="48453"/>
                </a:lnTo>
                <a:lnTo>
                  <a:pt x="181947" y="48420"/>
                </a:lnTo>
                <a:cubicBezTo>
                  <a:pt x="178370" y="47835"/>
                  <a:pt x="174793" y="47054"/>
                  <a:pt x="171313" y="46079"/>
                </a:cubicBezTo>
                <a:lnTo>
                  <a:pt x="171151" y="46046"/>
                </a:lnTo>
                <a:cubicBezTo>
                  <a:pt x="163216" y="43835"/>
                  <a:pt x="154891" y="40713"/>
                  <a:pt x="146241" y="37006"/>
                </a:cubicBezTo>
                <a:cubicBezTo>
                  <a:pt x="145558" y="36713"/>
                  <a:pt x="144875" y="36420"/>
                  <a:pt x="144160" y="36128"/>
                </a:cubicBezTo>
                <a:cubicBezTo>
                  <a:pt x="142208" y="35250"/>
                  <a:pt x="140225" y="34372"/>
                  <a:pt x="138208" y="33494"/>
                </a:cubicBezTo>
                <a:lnTo>
                  <a:pt x="136192" y="32583"/>
                </a:lnTo>
                <a:cubicBezTo>
                  <a:pt x="120973" y="25656"/>
                  <a:pt x="104941" y="17689"/>
                  <a:pt x="88518" y="10828"/>
                </a:cubicBezTo>
                <a:cubicBezTo>
                  <a:pt x="86730" y="10080"/>
                  <a:pt x="84941" y="9332"/>
                  <a:pt x="83120" y="8616"/>
                </a:cubicBezTo>
                <a:cubicBezTo>
                  <a:pt x="81527" y="7966"/>
                  <a:pt x="79901" y="7348"/>
                  <a:pt x="78275" y="6730"/>
                </a:cubicBezTo>
                <a:cubicBezTo>
                  <a:pt x="77722" y="6502"/>
                  <a:pt x="77169" y="6275"/>
                  <a:pt x="76616" y="6080"/>
                </a:cubicBezTo>
                <a:cubicBezTo>
                  <a:pt x="74795" y="5397"/>
                  <a:pt x="73007" y="4746"/>
                  <a:pt x="71185" y="4096"/>
                </a:cubicBezTo>
                <a:cubicBezTo>
                  <a:pt x="70275" y="3771"/>
                  <a:pt x="69364" y="3478"/>
                  <a:pt x="68454" y="3185"/>
                </a:cubicBezTo>
                <a:lnTo>
                  <a:pt x="67348" y="2860"/>
                </a:lnTo>
                <a:lnTo>
                  <a:pt x="66730" y="2665"/>
                </a:lnTo>
                <a:cubicBezTo>
                  <a:pt x="64909" y="2145"/>
                  <a:pt x="63088" y="1690"/>
                  <a:pt x="61365" y="1332"/>
                </a:cubicBezTo>
                <a:lnTo>
                  <a:pt x="60909" y="1234"/>
                </a:lnTo>
                <a:lnTo>
                  <a:pt x="59804" y="1039"/>
                </a:lnTo>
                <a:cubicBezTo>
                  <a:pt x="55937" y="327"/>
                  <a:pt x="52266" y="1"/>
                  <a:pt x="48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11"/>
          <p:cNvGrpSpPr/>
          <p:nvPr/>
        </p:nvGrpSpPr>
        <p:grpSpPr>
          <a:xfrm rot="9519883" flipH="1">
            <a:off x="6702295" y="4067520"/>
            <a:ext cx="586173" cy="233154"/>
            <a:chOff x="4881050" y="4329375"/>
            <a:chExt cx="334375" cy="133000"/>
          </a:xfrm>
        </p:grpSpPr>
        <p:sp>
          <p:nvSpPr>
            <p:cNvPr id="477" name="Google Shape;477;p11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1"/>
          <p:cNvGrpSpPr/>
          <p:nvPr/>
        </p:nvGrpSpPr>
        <p:grpSpPr>
          <a:xfrm rot="9520106" flipH="1">
            <a:off x="4012307" y="4472105"/>
            <a:ext cx="242303" cy="96378"/>
            <a:chOff x="4881050" y="4329375"/>
            <a:chExt cx="334375" cy="133000"/>
          </a:xfrm>
        </p:grpSpPr>
        <p:sp>
          <p:nvSpPr>
            <p:cNvPr id="480" name="Google Shape;480;p11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1"/>
          <p:cNvGrpSpPr/>
          <p:nvPr/>
        </p:nvGrpSpPr>
        <p:grpSpPr>
          <a:xfrm rot="9520106" flipH="1">
            <a:off x="1027489" y="4607586"/>
            <a:ext cx="242303" cy="96378"/>
            <a:chOff x="4881050" y="4329375"/>
            <a:chExt cx="334375" cy="133000"/>
          </a:xfrm>
        </p:grpSpPr>
        <p:sp>
          <p:nvSpPr>
            <p:cNvPr id="483" name="Google Shape;483;p11"/>
            <p:cNvSpPr/>
            <p:nvPr/>
          </p:nvSpPr>
          <p:spPr>
            <a:xfrm>
              <a:off x="4944875" y="4345175"/>
              <a:ext cx="270550" cy="95250"/>
            </a:xfrm>
            <a:custGeom>
              <a:avLst/>
              <a:gdLst/>
              <a:ahLst/>
              <a:cxnLst/>
              <a:rect l="l" t="t" r="r" b="b"/>
              <a:pathLst>
                <a:path w="10822" h="3810" extrusionOk="0">
                  <a:moveTo>
                    <a:pt x="5774" y="0"/>
                  </a:moveTo>
                  <a:cubicBezTo>
                    <a:pt x="2568" y="0"/>
                    <a:pt x="1" y="2013"/>
                    <a:pt x="1" y="2013"/>
                  </a:cubicBezTo>
                  <a:cubicBezTo>
                    <a:pt x="2078" y="3361"/>
                    <a:pt x="3973" y="3810"/>
                    <a:pt x="5576" y="3810"/>
                  </a:cubicBezTo>
                  <a:cubicBezTo>
                    <a:pt x="8782" y="3810"/>
                    <a:pt x="10822" y="2013"/>
                    <a:pt x="10822" y="2013"/>
                  </a:cubicBezTo>
                  <a:cubicBezTo>
                    <a:pt x="9140" y="504"/>
                    <a:pt x="7377" y="0"/>
                    <a:pt x="5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4881050" y="4329375"/>
              <a:ext cx="63850" cy="133000"/>
            </a:xfrm>
            <a:custGeom>
              <a:avLst/>
              <a:gdLst/>
              <a:ahLst/>
              <a:cxnLst/>
              <a:rect l="l" t="t" r="r" b="b"/>
              <a:pathLst>
                <a:path w="2554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2554" y="2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11"/>
          <p:cNvSpPr/>
          <p:nvPr/>
        </p:nvSpPr>
        <p:spPr>
          <a:xfrm rot="5400000" flipH="1">
            <a:off x="7616490" y="3663975"/>
            <a:ext cx="450840" cy="677603"/>
          </a:xfrm>
          <a:custGeom>
            <a:avLst/>
            <a:gdLst/>
            <a:ahLst/>
            <a:cxnLst/>
            <a:rect l="l" t="t" r="r" b="b"/>
            <a:pathLst>
              <a:path w="32878" h="49415" extrusionOk="0">
                <a:moveTo>
                  <a:pt x="17357" y="1"/>
                </a:moveTo>
                <a:cubicBezTo>
                  <a:pt x="16470" y="1"/>
                  <a:pt x="16849" y="2558"/>
                  <a:pt x="16358" y="6304"/>
                </a:cubicBezTo>
                <a:cubicBezTo>
                  <a:pt x="15837" y="10304"/>
                  <a:pt x="11870" y="15669"/>
                  <a:pt x="6927" y="19442"/>
                </a:cubicBezTo>
                <a:cubicBezTo>
                  <a:pt x="1984" y="23182"/>
                  <a:pt x="0" y="31799"/>
                  <a:pt x="2959" y="33002"/>
                </a:cubicBezTo>
                <a:cubicBezTo>
                  <a:pt x="3133" y="33072"/>
                  <a:pt x="3298" y="33105"/>
                  <a:pt x="3456" y="33105"/>
                </a:cubicBezTo>
                <a:cubicBezTo>
                  <a:pt x="5863" y="33105"/>
                  <a:pt x="6552" y="25520"/>
                  <a:pt x="9381" y="25520"/>
                </a:cubicBezTo>
                <a:cubicBezTo>
                  <a:pt x="9492" y="25520"/>
                  <a:pt x="9606" y="25531"/>
                  <a:pt x="9724" y="25555"/>
                </a:cubicBezTo>
                <a:cubicBezTo>
                  <a:pt x="13041" y="26206"/>
                  <a:pt x="11935" y="33588"/>
                  <a:pt x="8260" y="37328"/>
                </a:cubicBezTo>
                <a:cubicBezTo>
                  <a:pt x="4553" y="41067"/>
                  <a:pt x="4195" y="43962"/>
                  <a:pt x="5366" y="45425"/>
                </a:cubicBezTo>
                <a:cubicBezTo>
                  <a:pt x="5633" y="45757"/>
                  <a:pt x="6005" y="45924"/>
                  <a:pt x="6454" y="45924"/>
                </a:cubicBezTo>
                <a:cubicBezTo>
                  <a:pt x="8027" y="45924"/>
                  <a:pt x="10551" y="43875"/>
                  <a:pt x="12878" y="39701"/>
                </a:cubicBezTo>
                <a:cubicBezTo>
                  <a:pt x="15768" y="34543"/>
                  <a:pt x="15718" y="29326"/>
                  <a:pt x="17439" y="29326"/>
                </a:cubicBezTo>
                <a:cubicBezTo>
                  <a:pt x="17519" y="29326"/>
                  <a:pt x="17603" y="29337"/>
                  <a:pt x="17691" y="29360"/>
                </a:cubicBezTo>
                <a:cubicBezTo>
                  <a:pt x="19675" y="29881"/>
                  <a:pt x="19967" y="32970"/>
                  <a:pt x="17918" y="37197"/>
                </a:cubicBezTo>
                <a:cubicBezTo>
                  <a:pt x="15837" y="41392"/>
                  <a:pt x="11577" y="47441"/>
                  <a:pt x="13398" y="49035"/>
                </a:cubicBezTo>
                <a:cubicBezTo>
                  <a:pt x="13691" y="49291"/>
                  <a:pt x="14060" y="49414"/>
                  <a:pt x="14482" y="49414"/>
                </a:cubicBezTo>
                <a:cubicBezTo>
                  <a:pt x="16736" y="49414"/>
                  <a:pt x="20498" y="45910"/>
                  <a:pt x="22114" y="40514"/>
                </a:cubicBezTo>
                <a:cubicBezTo>
                  <a:pt x="23920" y="34482"/>
                  <a:pt x="24401" y="31044"/>
                  <a:pt x="25510" y="31044"/>
                </a:cubicBezTo>
                <a:cubicBezTo>
                  <a:pt x="25578" y="31044"/>
                  <a:pt x="25649" y="31057"/>
                  <a:pt x="25723" y="31084"/>
                </a:cubicBezTo>
                <a:cubicBezTo>
                  <a:pt x="26959" y="31507"/>
                  <a:pt x="27479" y="34108"/>
                  <a:pt x="26309" y="38141"/>
                </a:cubicBezTo>
                <a:cubicBezTo>
                  <a:pt x="25138" y="42205"/>
                  <a:pt x="24910" y="44254"/>
                  <a:pt x="27414" y="44352"/>
                </a:cubicBezTo>
                <a:cubicBezTo>
                  <a:pt x="27433" y="44353"/>
                  <a:pt x="27452" y="44353"/>
                  <a:pt x="27471" y="44353"/>
                </a:cubicBezTo>
                <a:cubicBezTo>
                  <a:pt x="29962" y="44353"/>
                  <a:pt x="32871" y="37977"/>
                  <a:pt x="31967" y="33588"/>
                </a:cubicBezTo>
                <a:cubicBezTo>
                  <a:pt x="31089" y="29165"/>
                  <a:pt x="29268" y="24873"/>
                  <a:pt x="30569" y="20970"/>
                </a:cubicBezTo>
                <a:cubicBezTo>
                  <a:pt x="31902" y="17068"/>
                  <a:pt x="32878" y="15539"/>
                  <a:pt x="31252" y="11182"/>
                </a:cubicBezTo>
                <a:cubicBezTo>
                  <a:pt x="29626" y="6824"/>
                  <a:pt x="31252" y="4613"/>
                  <a:pt x="30959" y="4027"/>
                </a:cubicBezTo>
                <a:cubicBezTo>
                  <a:pt x="30666" y="3442"/>
                  <a:pt x="19902" y="776"/>
                  <a:pt x="17528" y="28"/>
                </a:cubicBezTo>
                <a:cubicBezTo>
                  <a:pt x="17467" y="9"/>
                  <a:pt x="17410" y="1"/>
                  <a:pt x="173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1"/>
          <p:cNvGrpSpPr/>
          <p:nvPr/>
        </p:nvGrpSpPr>
        <p:grpSpPr>
          <a:xfrm>
            <a:off x="2057981" y="4440542"/>
            <a:ext cx="836997" cy="572687"/>
            <a:chOff x="796650" y="3178850"/>
            <a:chExt cx="1626501" cy="1112877"/>
          </a:xfrm>
        </p:grpSpPr>
        <p:sp>
          <p:nvSpPr>
            <p:cNvPr id="487" name="Google Shape;487;p11"/>
            <p:cNvSpPr/>
            <p:nvPr/>
          </p:nvSpPr>
          <p:spPr>
            <a:xfrm>
              <a:off x="1795571" y="3178850"/>
              <a:ext cx="627580" cy="539449"/>
            </a:xfrm>
            <a:custGeom>
              <a:avLst/>
              <a:gdLst/>
              <a:ahLst/>
              <a:cxnLst/>
              <a:rect l="l" t="t" r="r" b="b"/>
              <a:pathLst>
                <a:path w="22310" h="19177" extrusionOk="0">
                  <a:moveTo>
                    <a:pt x="12871" y="1"/>
                  </a:moveTo>
                  <a:cubicBezTo>
                    <a:pt x="10786" y="1"/>
                    <a:pt x="8717" y="1332"/>
                    <a:pt x="6472" y="2721"/>
                  </a:cubicBezTo>
                  <a:cubicBezTo>
                    <a:pt x="5301" y="3437"/>
                    <a:pt x="4066" y="3989"/>
                    <a:pt x="2732" y="4380"/>
                  </a:cubicBezTo>
                  <a:cubicBezTo>
                    <a:pt x="1913" y="4592"/>
                    <a:pt x="1263" y="4649"/>
                    <a:pt x="803" y="4649"/>
                  </a:cubicBezTo>
                  <a:cubicBezTo>
                    <a:pt x="278" y="4649"/>
                    <a:pt x="1" y="4575"/>
                    <a:pt x="1" y="4575"/>
                  </a:cubicBezTo>
                  <a:lnTo>
                    <a:pt x="1" y="4575"/>
                  </a:lnTo>
                  <a:lnTo>
                    <a:pt x="1041" y="6363"/>
                  </a:lnTo>
                  <a:cubicBezTo>
                    <a:pt x="1041" y="6363"/>
                    <a:pt x="1123" y="6367"/>
                    <a:pt x="1269" y="6367"/>
                  </a:cubicBezTo>
                  <a:cubicBezTo>
                    <a:pt x="2084" y="6367"/>
                    <a:pt x="4889" y="6250"/>
                    <a:pt x="6407" y="4705"/>
                  </a:cubicBezTo>
                  <a:cubicBezTo>
                    <a:pt x="7497" y="3575"/>
                    <a:pt x="9747" y="1950"/>
                    <a:pt x="11963" y="1950"/>
                  </a:cubicBezTo>
                  <a:cubicBezTo>
                    <a:pt x="13384" y="1950"/>
                    <a:pt x="14791" y="2617"/>
                    <a:pt x="15870" y="4510"/>
                  </a:cubicBezTo>
                  <a:cubicBezTo>
                    <a:pt x="18667" y="9323"/>
                    <a:pt x="17073" y="14038"/>
                    <a:pt x="13236" y="14949"/>
                  </a:cubicBezTo>
                  <a:cubicBezTo>
                    <a:pt x="10992" y="15469"/>
                    <a:pt x="8878" y="16444"/>
                    <a:pt x="6992" y="17810"/>
                  </a:cubicBezTo>
                  <a:lnTo>
                    <a:pt x="7545" y="19176"/>
                  </a:lnTo>
                  <a:cubicBezTo>
                    <a:pt x="7545" y="19176"/>
                    <a:pt x="8098" y="18818"/>
                    <a:pt x="9008" y="18331"/>
                  </a:cubicBezTo>
                  <a:cubicBezTo>
                    <a:pt x="10472" y="17583"/>
                    <a:pt x="12716" y="16542"/>
                    <a:pt x="14797" y="16282"/>
                  </a:cubicBezTo>
                  <a:cubicBezTo>
                    <a:pt x="18244" y="15827"/>
                    <a:pt x="22309" y="9030"/>
                    <a:pt x="18179" y="3437"/>
                  </a:cubicBezTo>
                  <a:cubicBezTo>
                    <a:pt x="16326" y="907"/>
                    <a:pt x="14593" y="1"/>
                    <a:pt x="1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1"/>
            <p:cNvSpPr/>
            <p:nvPr/>
          </p:nvSpPr>
          <p:spPr>
            <a:xfrm>
              <a:off x="1795571" y="3207627"/>
              <a:ext cx="544315" cy="510672"/>
            </a:xfrm>
            <a:custGeom>
              <a:avLst/>
              <a:gdLst/>
              <a:ahLst/>
              <a:cxnLst/>
              <a:rect l="l" t="t" r="r" b="b"/>
              <a:pathLst>
                <a:path w="19350" h="18154" extrusionOk="0">
                  <a:moveTo>
                    <a:pt x="11812" y="0"/>
                  </a:moveTo>
                  <a:cubicBezTo>
                    <a:pt x="9571" y="0"/>
                    <a:pt x="4407" y="3882"/>
                    <a:pt x="3740" y="4072"/>
                  </a:cubicBezTo>
                  <a:cubicBezTo>
                    <a:pt x="3705" y="4082"/>
                    <a:pt x="3669" y="4086"/>
                    <a:pt x="3633" y="4086"/>
                  </a:cubicBezTo>
                  <a:cubicBezTo>
                    <a:pt x="3307" y="4086"/>
                    <a:pt x="2967" y="3708"/>
                    <a:pt x="2732" y="3357"/>
                  </a:cubicBezTo>
                  <a:cubicBezTo>
                    <a:pt x="1913" y="3569"/>
                    <a:pt x="1263" y="3626"/>
                    <a:pt x="803" y="3626"/>
                  </a:cubicBezTo>
                  <a:cubicBezTo>
                    <a:pt x="278" y="3626"/>
                    <a:pt x="1" y="3552"/>
                    <a:pt x="1" y="3552"/>
                  </a:cubicBezTo>
                  <a:lnTo>
                    <a:pt x="1" y="3552"/>
                  </a:lnTo>
                  <a:lnTo>
                    <a:pt x="1041" y="5340"/>
                  </a:lnTo>
                  <a:cubicBezTo>
                    <a:pt x="1041" y="5340"/>
                    <a:pt x="1123" y="5344"/>
                    <a:pt x="1269" y="5344"/>
                  </a:cubicBezTo>
                  <a:cubicBezTo>
                    <a:pt x="2084" y="5344"/>
                    <a:pt x="4889" y="5227"/>
                    <a:pt x="6407" y="3682"/>
                  </a:cubicBezTo>
                  <a:cubicBezTo>
                    <a:pt x="7497" y="2552"/>
                    <a:pt x="9747" y="927"/>
                    <a:pt x="11963" y="927"/>
                  </a:cubicBezTo>
                  <a:cubicBezTo>
                    <a:pt x="13384" y="927"/>
                    <a:pt x="14791" y="1594"/>
                    <a:pt x="15870" y="3487"/>
                  </a:cubicBezTo>
                  <a:cubicBezTo>
                    <a:pt x="18667" y="8300"/>
                    <a:pt x="17073" y="13015"/>
                    <a:pt x="13236" y="13926"/>
                  </a:cubicBezTo>
                  <a:cubicBezTo>
                    <a:pt x="10992" y="14446"/>
                    <a:pt x="8878" y="15421"/>
                    <a:pt x="6992" y="16787"/>
                  </a:cubicBezTo>
                  <a:lnTo>
                    <a:pt x="7545" y="18153"/>
                  </a:lnTo>
                  <a:cubicBezTo>
                    <a:pt x="7545" y="18153"/>
                    <a:pt x="8098" y="17795"/>
                    <a:pt x="9008" y="17308"/>
                  </a:cubicBezTo>
                  <a:cubicBezTo>
                    <a:pt x="8943" y="17210"/>
                    <a:pt x="8911" y="17080"/>
                    <a:pt x="8846" y="16982"/>
                  </a:cubicBezTo>
                  <a:cubicBezTo>
                    <a:pt x="8391" y="16039"/>
                    <a:pt x="10732" y="15259"/>
                    <a:pt x="12651" y="14673"/>
                  </a:cubicBezTo>
                  <a:cubicBezTo>
                    <a:pt x="14569" y="14056"/>
                    <a:pt x="16813" y="14218"/>
                    <a:pt x="18081" y="9470"/>
                  </a:cubicBezTo>
                  <a:cubicBezTo>
                    <a:pt x="19350" y="4690"/>
                    <a:pt x="15805" y="332"/>
                    <a:pt x="11968" y="7"/>
                  </a:cubicBezTo>
                  <a:cubicBezTo>
                    <a:pt x="11917" y="3"/>
                    <a:pt x="11865" y="0"/>
                    <a:pt x="1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796650" y="3631348"/>
              <a:ext cx="311962" cy="660380"/>
            </a:xfrm>
            <a:custGeom>
              <a:avLst/>
              <a:gdLst/>
              <a:ahLst/>
              <a:cxnLst/>
              <a:rect l="l" t="t" r="r" b="b"/>
              <a:pathLst>
                <a:path w="11090" h="23476" extrusionOk="0">
                  <a:moveTo>
                    <a:pt x="7317" y="1"/>
                  </a:moveTo>
                  <a:cubicBezTo>
                    <a:pt x="7317" y="1"/>
                    <a:pt x="6309" y="98"/>
                    <a:pt x="4813" y="1789"/>
                  </a:cubicBezTo>
                  <a:cubicBezTo>
                    <a:pt x="4163" y="2537"/>
                    <a:pt x="3577" y="3318"/>
                    <a:pt x="3057" y="4163"/>
                  </a:cubicBezTo>
                  <a:cubicBezTo>
                    <a:pt x="618" y="8131"/>
                    <a:pt x="1821" y="10537"/>
                    <a:pt x="2472" y="13822"/>
                  </a:cubicBezTo>
                  <a:cubicBezTo>
                    <a:pt x="3122" y="17139"/>
                    <a:pt x="0" y="20976"/>
                    <a:pt x="2081" y="22569"/>
                  </a:cubicBezTo>
                  <a:cubicBezTo>
                    <a:pt x="2860" y="23175"/>
                    <a:pt x="3743" y="23475"/>
                    <a:pt x="4597" y="23475"/>
                  </a:cubicBezTo>
                  <a:cubicBezTo>
                    <a:pt x="5988" y="23475"/>
                    <a:pt x="7302" y="22678"/>
                    <a:pt x="7967" y="21106"/>
                  </a:cubicBezTo>
                  <a:cubicBezTo>
                    <a:pt x="8423" y="20065"/>
                    <a:pt x="8976" y="19057"/>
                    <a:pt x="9626" y="18114"/>
                  </a:cubicBezTo>
                  <a:cubicBezTo>
                    <a:pt x="10406" y="16878"/>
                    <a:pt x="11089" y="16065"/>
                    <a:pt x="11089" y="16065"/>
                  </a:cubicBezTo>
                  <a:lnTo>
                    <a:pt x="10146" y="15155"/>
                  </a:lnTo>
                  <a:cubicBezTo>
                    <a:pt x="8813" y="16683"/>
                    <a:pt x="7545" y="18277"/>
                    <a:pt x="6439" y="20000"/>
                  </a:cubicBezTo>
                  <a:cubicBezTo>
                    <a:pt x="5803" y="20959"/>
                    <a:pt x="5217" y="21376"/>
                    <a:pt x="4762" y="21376"/>
                  </a:cubicBezTo>
                  <a:cubicBezTo>
                    <a:pt x="3843" y="21376"/>
                    <a:pt x="3456" y="19682"/>
                    <a:pt x="4260" y="17334"/>
                  </a:cubicBezTo>
                  <a:cubicBezTo>
                    <a:pt x="5463" y="13822"/>
                    <a:pt x="3935" y="12391"/>
                    <a:pt x="3610" y="8618"/>
                  </a:cubicBezTo>
                  <a:cubicBezTo>
                    <a:pt x="3252" y="4846"/>
                    <a:pt x="7642" y="1789"/>
                    <a:pt x="7642" y="1789"/>
                  </a:cubicBezTo>
                  <a:lnTo>
                    <a:pt x="73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862502" y="3631348"/>
              <a:ext cx="246109" cy="630281"/>
            </a:xfrm>
            <a:custGeom>
              <a:avLst/>
              <a:gdLst/>
              <a:ahLst/>
              <a:cxnLst/>
              <a:rect l="l" t="t" r="r" b="b"/>
              <a:pathLst>
                <a:path w="8749" h="22406" extrusionOk="0">
                  <a:moveTo>
                    <a:pt x="4944" y="1"/>
                  </a:moveTo>
                  <a:cubicBezTo>
                    <a:pt x="4944" y="1"/>
                    <a:pt x="3968" y="98"/>
                    <a:pt x="2472" y="1789"/>
                  </a:cubicBezTo>
                  <a:cubicBezTo>
                    <a:pt x="2700" y="2245"/>
                    <a:pt x="2927" y="2732"/>
                    <a:pt x="2830" y="2797"/>
                  </a:cubicBezTo>
                  <a:cubicBezTo>
                    <a:pt x="1269" y="4196"/>
                    <a:pt x="358" y="6179"/>
                    <a:pt x="358" y="8228"/>
                  </a:cubicBezTo>
                  <a:cubicBezTo>
                    <a:pt x="326" y="11708"/>
                    <a:pt x="1919" y="13041"/>
                    <a:pt x="1334" y="15513"/>
                  </a:cubicBezTo>
                  <a:cubicBezTo>
                    <a:pt x="716" y="17984"/>
                    <a:pt x="1" y="21854"/>
                    <a:pt x="2277" y="22374"/>
                  </a:cubicBezTo>
                  <a:cubicBezTo>
                    <a:pt x="2375" y="22395"/>
                    <a:pt x="2471" y="22405"/>
                    <a:pt x="2567" y="22405"/>
                  </a:cubicBezTo>
                  <a:cubicBezTo>
                    <a:pt x="4634" y="22405"/>
                    <a:pt x="6063" y="17682"/>
                    <a:pt x="6536" y="17682"/>
                  </a:cubicBezTo>
                  <a:cubicBezTo>
                    <a:pt x="6548" y="17682"/>
                    <a:pt x="6559" y="17685"/>
                    <a:pt x="6569" y="17691"/>
                  </a:cubicBezTo>
                  <a:cubicBezTo>
                    <a:pt x="6732" y="17789"/>
                    <a:pt x="6992" y="17951"/>
                    <a:pt x="7285" y="18114"/>
                  </a:cubicBezTo>
                  <a:cubicBezTo>
                    <a:pt x="8065" y="16878"/>
                    <a:pt x="8748" y="16065"/>
                    <a:pt x="8748" y="16065"/>
                  </a:cubicBezTo>
                  <a:lnTo>
                    <a:pt x="7805" y="15155"/>
                  </a:lnTo>
                  <a:cubicBezTo>
                    <a:pt x="6439" y="16683"/>
                    <a:pt x="5204" y="18277"/>
                    <a:pt x="4098" y="20000"/>
                  </a:cubicBezTo>
                  <a:cubicBezTo>
                    <a:pt x="3462" y="20959"/>
                    <a:pt x="2876" y="21376"/>
                    <a:pt x="2421" y="21376"/>
                  </a:cubicBezTo>
                  <a:cubicBezTo>
                    <a:pt x="1502" y="21376"/>
                    <a:pt x="1115" y="19682"/>
                    <a:pt x="1919" y="17334"/>
                  </a:cubicBezTo>
                  <a:cubicBezTo>
                    <a:pt x="3090" y="13822"/>
                    <a:pt x="1594" y="12391"/>
                    <a:pt x="1236" y="8618"/>
                  </a:cubicBezTo>
                  <a:cubicBezTo>
                    <a:pt x="911" y="4846"/>
                    <a:pt x="5301" y="1789"/>
                    <a:pt x="5301" y="1789"/>
                  </a:cubicBezTo>
                  <a:lnTo>
                    <a:pt x="49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937918" y="3258345"/>
              <a:ext cx="1091866" cy="856952"/>
            </a:xfrm>
            <a:custGeom>
              <a:avLst/>
              <a:gdLst/>
              <a:ahLst/>
              <a:cxnLst/>
              <a:rect l="l" t="t" r="r" b="b"/>
              <a:pathLst>
                <a:path w="38815" h="30464" extrusionOk="0">
                  <a:moveTo>
                    <a:pt x="28876" y="1"/>
                  </a:moveTo>
                  <a:cubicBezTo>
                    <a:pt x="27815" y="1"/>
                    <a:pt x="26603" y="578"/>
                    <a:pt x="25514" y="2269"/>
                  </a:cubicBezTo>
                  <a:cubicBezTo>
                    <a:pt x="23771" y="4975"/>
                    <a:pt x="22819" y="6869"/>
                    <a:pt x="20043" y="6869"/>
                  </a:cubicBezTo>
                  <a:cubicBezTo>
                    <a:pt x="19350" y="6869"/>
                    <a:pt x="18542" y="6750"/>
                    <a:pt x="17579" y="6497"/>
                  </a:cubicBezTo>
                  <a:cubicBezTo>
                    <a:pt x="16625" y="6247"/>
                    <a:pt x="15801" y="6137"/>
                    <a:pt x="15079" y="6137"/>
                  </a:cubicBezTo>
                  <a:cubicBezTo>
                    <a:pt x="12135" y="6137"/>
                    <a:pt x="10867" y="7961"/>
                    <a:pt x="9222" y="9553"/>
                  </a:cubicBezTo>
                  <a:cubicBezTo>
                    <a:pt x="8539" y="10171"/>
                    <a:pt x="7726" y="10692"/>
                    <a:pt x="6848" y="11049"/>
                  </a:cubicBezTo>
                  <a:cubicBezTo>
                    <a:pt x="4921" y="11939"/>
                    <a:pt x="2643" y="12396"/>
                    <a:pt x="1565" y="12396"/>
                  </a:cubicBezTo>
                  <a:cubicBezTo>
                    <a:pt x="1461" y="12396"/>
                    <a:pt x="1367" y="12391"/>
                    <a:pt x="1287" y="12383"/>
                  </a:cubicBezTo>
                  <a:cubicBezTo>
                    <a:pt x="1267" y="12381"/>
                    <a:pt x="1247" y="12380"/>
                    <a:pt x="1229" y="12380"/>
                  </a:cubicBezTo>
                  <a:cubicBezTo>
                    <a:pt x="1" y="12380"/>
                    <a:pt x="1532" y="16531"/>
                    <a:pt x="2685" y="19862"/>
                  </a:cubicBezTo>
                  <a:cubicBezTo>
                    <a:pt x="3856" y="23244"/>
                    <a:pt x="4116" y="30464"/>
                    <a:pt x="4669" y="30464"/>
                  </a:cubicBezTo>
                  <a:cubicBezTo>
                    <a:pt x="4669" y="30464"/>
                    <a:pt x="6855" y="29297"/>
                    <a:pt x="10819" y="29297"/>
                  </a:cubicBezTo>
                  <a:cubicBezTo>
                    <a:pt x="12151" y="29297"/>
                    <a:pt x="13683" y="29429"/>
                    <a:pt x="15400" y="29781"/>
                  </a:cubicBezTo>
                  <a:cubicBezTo>
                    <a:pt x="16004" y="29905"/>
                    <a:pt x="16600" y="29963"/>
                    <a:pt x="17186" y="29963"/>
                  </a:cubicBezTo>
                  <a:cubicBezTo>
                    <a:pt x="23202" y="29963"/>
                    <a:pt x="28265" y="23886"/>
                    <a:pt x="31465" y="21130"/>
                  </a:cubicBezTo>
                  <a:cubicBezTo>
                    <a:pt x="33676" y="19212"/>
                    <a:pt x="36148" y="17651"/>
                    <a:pt x="38815" y="16415"/>
                  </a:cubicBezTo>
                  <a:cubicBezTo>
                    <a:pt x="38815" y="16415"/>
                    <a:pt x="37611" y="13846"/>
                    <a:pt x="36180" y="10789"/>
                  </a:cubicBezTo>
                  <a:cubicBezTo>
                    <a:pt x="34262" y="6757"/>
                    <a:pt x="31888" y="1911"/>
                    <a:pt x="31335" y="1196"/>
                  </a:cubicBezTo>
                  <a:cubicBezTo>
                    <a:pt x="30847" y="578"/>
                    <a:pt x="29937" y="1"/>
                    <a:pt x="28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1046359" y="3424762"/>
              <a:ext cx="695092" cy="295534"/>
            </a:xfrm>
            <a:custGeom>
              <a:avLst/>
              <a:gdLst/>
              <a:ahLst/>
              <a:cxnLst/>
              <a:rect l="l" t="t" r="r" b="b"/>
              <a:pathLst>
                <a:path w="24710" h="10506" extrusionOk="0">
                  <a:moveTo>
                    <a:pt x="24153" y="1"/>
                  </a:moveTo>
                  <a:cubicBezTo>
                    <a:pt x="24057" y="1"/>
                    <a:pt x="23958" y="38"/>
                    <a:pt x="23870" y="125"/>
                  </a:cubicBezTo>
                  <a:cubicBezTo>
                    <a:pt x="23838" y="158"/>
                    <a:pt x="20553" y="3702"/>
                    <a:pt x="16488" y="3702"/>
                  </a:cubicBezTo>
                  <a:lnTo>
                    <a:pt x="16358" y="3702"/>
                  </a:lnTo>
                  <a:cubicBezTo>
                    <a:pt x="15928" y="3693"/>
                    <a:pt x="15530" y="3687"/>
                    <a:pt x="15159" y="3687"/>
                  </a:cubicBezTo>
                  <a:cubicBezTo>
                    <a:pt x="11711" y="3687"/>
                    <a:pt x="10535" y="4213"/>
                    <a:pt x="6895" y="7442"/>
                  </a:cubicBezTo>
                  <a:cubicBezTo>
                    <a:pt x="4763" y="9308"/>
                    <a:pt x="3021" y="9702"/>
                    <a:pt x="1923" y="9702"/>
                  </a:cubicBezTo>
                  <a:cubicBezTo>
                    <a:pt x="1146" y="9702"/>
                    <a:pt x="692" y="9504"/>
                    <a:pt x="651" y="9491"/>
                  </a:cubicBezTo>
                  <a:cubicBezTo>
                    <a:pt x="593" y="9462"/>
                    <a:pt x="528" y="9447"/>
                    <a:pt x="464" y="9447"/>
                  </a:cubicBezTo>
                  <a:cubicBezTo>
                    <a:pt x="315" y="9447"/>
                    <a:pt x="167" y="9527"/>
                    <a:pt x="99" y="9686"/>
                  </a:cubicBezTo>
                  <a:cubicBezTo>
                    <a:pt x="1" y="9881"/>
                    <a:pt x="99" y="10109"/>
                    <a:pt x="294" y="10206"/>
                  </a:cubicBezTo>
                  <a:cubicBezTo>
                    <a:pt x="749" y="10406"/>
                    <a:pt x="1229" y="10505"/>
                    <a:pt x="1712" y="10505"/>
                  </a:cubicBezTo>
                  <a:cubicBezTo>
                    <a:pt x="1781" y="10505"/>
                    <a:pt x="1851" y="10503"/>
                    <a:pt x="1920" y="10499"/>
                  </a:cubicBezTo>
                  <a:cubicBezTo>
                    <a:pt x="3188" y="10499"/>
                    <a:pt x="5139" y="10076"/>
                    <a:pt x="7448" y="8028"/>
                  </a:cubicBezTo>
                  <a:cubicBezTo>
                    <a:pt x="10960" y="4932"/>
                    <a:pt x="11993" y="4506"/>
                    <a:pt x="15385" y="4506"/>
                  </a:cubicBezTo>
                  <a:cubicBezTo>
                    <a:pt x="15699" y="4506"/>
                    <a:pt x="16033" y="4510"/>
                    <a:pt x="16391" y="4515"/>
                  </a:cubicBezTo>
                  <a:lnTo>
                    <a:pt x="16488" y="4515"/>
                  </a:lnTo>
                  <a:cubicBezTo>
                    <a:pt x="20911" y="4515"/>
                    <a:pt x="24326" y="808"/>
                    <a:pt x="24488" y="646"/>
                  </a:cubicBezTo>
                  <a:cubicBezTo>
                    <a:pt x="24709" y="351"/>
                    <a:pt x="24448" y="1"/>
                    <a:pt x="24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1166221" y="3557338"/>
              <a:ext cx="691379" cy="390557"/>
            </a:xfrm>
            <a:custGeom>
              <a:avLst/>
              <a:gdLst/>
              <a:ahLst/>
              <a:cxnLst/>
              <a:rect l="l" t="t" r="r" b="b"/>
              <a:pathLst>
                <a:path w="24578" h="13884" extrusionOk="0">
                  <a:moveTo>
                    <a:pt x="23417" y="1"/>
                  </a:moveTo>
                  <a:cubicBezTo>
                    <a:pt x="22247" y="1"/>
                    <a:pt x="19709" y="446"/>
                    <a:pt x="16813" y="3705"/>
                  </a:cubicBezTo>
                  <a:cubicBezTo>
                    <a:pt x="13463" y="7477"/>
                    <a:pt x="11707" y="7542"/>
                    <a:pt x="7480" y="7705"/>
                  </a:cubicBezTo>
                  <a:lnTo>
                    <a:pt x="6406" y="7737"/>
                  </a:lnTo>
                  <a:cubicBezTo>
                    <a:pt x="1041" y="7932"/>
                    <a:pt x="65" y="13363"/>
                    <a:pt x="65" y="13428"/>
                  </a:cubicBezTo>
                  <a:cubicBezTo>
                    <a:pt x="0" y="13623"/>
                    <a:pt x="163" y="13851"/>
                    <a:pt x="390" y="13883"/>
                  </a:cubicBezTo>
                  <a:lnTo>
                    <a:pt x="455" y="13883"/>
                  </a:lnTo>
                  <a:cubicBezTo>
                    <a:pt x="650" y="13883"/>
                    <a:pt x="781" y="13753"/>
                    <a:pt x="846" y="13558"/>
                  </a:cubicBezTo>
                  <a:cubicBezTo>
                    <a:pt x="878" y="13363"/>
                    <a:pt x="1724" y="8713"/>
                    <a:pt x="6406" y="8550"/>
                  </a:cubicBezTo>
                  <a:lnTo>
                    <a:pt x="7480" y="8518"/>
                  </a:lnTo>
                  <a:cubicBezTo>
                    <a:pt x="11837" y="8355"/>
                    <a:pt x="13821" y="8290"/>
                    <a:pt x="17431" y="4225"/>
                  </a:cubicBezTo>
                  <a:cubicBezTo>
                    <a:pt x="20168" y="1162"/>
                    <a:pt x="22536" y="813"/>
                    <a:pt x="23488" y="813"/>
                  </a:cubicBezTo>
                  <a:cubicBezTo>
                    <a:pt x="23769" y="813"/>
                    <a:pt x="23927" y="843"/>
                    <a:pt x="23934" y="843"/>
                  </a:cubicBezTo>
                  <a:cubicBezTo>
                    <a:pt x="23974" y="853"/>
                    <a:pt x="24012" y="858"/>
                    <a:pt x="24047" y="858"/>
                  </a:cubicBezTo>
                  <a:cubicBezTo>
                    <a:pt x="24476" y="858"/>
                    <a:pt x="24578" y="183"/>
                    <a:pt x="24097" y="63"/>
                  </a:cubicBezTo>
                  <a:cubicBezTo>
                    <a:pt x="24064" y="54"/>
                    <a:pt x="23823" y="1"/>
                    <a:pt x="23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11"/>
          <p:cNvSpPr/>
          <p:nvPr/>
        </p:nvSpPr>
        <p:spPr>
          <a:xfrm>
            <a:off x="438100" y="606500"/>
            <a:ext cx="1274000" cy="375450"/>
          </a:xfrm>
          <a:custGeom>
            <a:avLst/>
            <a:gdLst/>
            <a:ahLst/>
            <a:cxnLst/>
            <a:rect l="l" t="t" r="r" b="b"/>
            <a:pathLst>
              <a:path w="50960" h="15018" extrusionOk="0">
                <a:moveTo>
                  <a:pt x="16949" y="1"/>
                </a:moveTo>
                <a:cubicBezTo>
                  <a:pt x="8438" y="1"/>
                  <a:pt x="7058" y="9326"/>
                  <a:pt x="7058" y="9326"/>
                </a:cubicBezTo>
                <a:cubicBezTo>
                  <a:pt x="7058" y="9326"/>
                  <a:pt x="6089" y="7764"/>
                  <a:pt x="3201" y="7764"/>
                </a:cubicBezTo>
                <a:cubicBezTo>
                  <a:pt x="3143" y="7764"/>
                  <a:pt x="3084" y="7764"/>
                  <a:pt x="3025" y="7765"/>
                </a:cubicBezTo>
                <a:cubicBezTo>
                  <a:pt x="33" y="7863"/>
                  <a:pt x="1" y="14107"/>
                  <a:pt x="456" y="14562"/>
                </a:cubicBezTo>
                <a:cubicBezTo>
                  <a:pt x="767" y="14892"/>
                  <a:pt x="4988" y="15017"/>
                  <a:pt x="10846" y="15017"/>
                </a:cubicBezTo>
                <a:cubicBezTo>
                  <a:pt x="25194" y="15017"/>
                  <a:pt x="49369" y="14267"/>
                  <a:pt x="50016" y="13944"/>
                </a:cubicBezTo>
                <a:cubicBezTo>
                  <a:pt x="50959" y="13521"/>
                  <a:pt x="50406" y="10757"/>
                  <a:pt x="45984" y="8481"/>
                </a:cubicBezTo>
                <a:cubicBezTo>
                  <a:pt x="44978" y="7964"/>
                  <a:pt x="44005" y="7764"/>
                  <a:pt x="43101" y="7764"/>
                </a:cubicBezTo>
                <a:cubicBezTo>
                  <a:pt x="40028" y="7764"/>
                  <a:pt x="37756" y="10074"/>
                  <a:pt x="37756" y="10074"/>
                </a:cubicBezTo>
                <a:cubicBezTo>
                  <a:pt x="37756" y="10074"/>
                  <a:pt x="37789" y="6887"/>
                  <a:pt x="33886" y="5912"/>
                </a:cubicBezTo>
                <a:cubicBezTo>
                  <a:pt x="33465" y="5803"/>
                  <a:pt x="33062" y="5754"/>
                  <a:pt x="32678" y="5754"/>
                </a:cubicBezTo>
                <a:cubicBezTo>
                  <a:pt x="29512" y="5754"/>
                  <a:pt x="27675" y="9066"/>
                  <a:pt x="27675" y="9066"/>
                </a:cubicBezTo>
                <a:cubicBezTo>
                  <a:pt x="27675" y="9066"/>
                  <a:pt x="26927" y="611"/>
                  <a:pt x="17724" y="26"/>
                </a:cubicBezTo>
                <a:cubicBezTo>
                  <a:pt x="17459" y="9"/>
                  <a:pt x="17201" y="1"/>
                  <a:pt x="169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1"/>
          <p:cNvSpPr/>
          <p:nvPr/>
        </p:nvSpPr>
        <p:spPr>
          <a:xfrm>
            <a:off x="7663525" y="1301900"/>
            <a:ext cx="1480475" cy="643850"/>
          </a:xfrm>
          <a:custGeom>
            <a:avLst/>
            <a:gdLst/>
            <a:ahLst/>
            <a:cxnLst/>
            <a:rect l="l" t="t" r="r" b="b"/>
            <a:pathLst>
              <a:path w="59219" h="25754" extrusionOk="0">
                <a:moveTo>
                  <a:pt x="24736" y="0"/>
                </a:moveTo>
                <a:cubicBezTo>
                  <a:pt x="24516" y="0"/>
                  <a:pt x="24292" y="6"/>
                  <a:pt x="24065" y="18"/>
                </a:cubicBezTo>
                <a:cubicBezTo>
                  <a:pt x="14179" y="506"/>
                  <a:pt x="12781" y="12213"/>
                  <a:pt x="12781" y="12213"/>
                </a:cubicBezTo>
                <a:cubicBezTo>
                  <a:pt x="11965" y="11540"/>
                  <a:pt x="10970" y="11200"/>
                  <a:pt x="9965" y="11200"/>
                </a:cubicBezTo>
                <a:cubicBezTo>
                  <a:pt x="9367" y="11200"/>
                  <a:pt x="8765" y="11320"/>
                  <a:pt x="8195" y="11563"/>
                </a:cubicBezTo>
                <a:cubicBezTo>
                  <a:pt x="5496" y="12636"/>
                  <a:pt x="5236" y="17026"/>
                  <a:pt x="5236" y="17026"/>
                </a:cubicBezTo>
                <a:cubicBezTo>
                  <a:pt x="5236" y="17026"/>
                  <a:pt x="4568" y="16395"/>
                  <a:pt x="3372" y="16395"/>
                </a:cubicBezTo>
                <a:cubicBezTo>
                  <a:pt x="2984" y="16395"/>
                  <a:pt x="2542" y="16461"/>
                  <a:pt x="2049" y="16636"/>
                </a:cubicBezTo>
                <a:cubicBezTo>
                  <a:pt x="1" y="17319"/>
                  <a:pt x="98" y="21351"/>
                  <a:pt x="131" y="22554"/>
                </a:cubicBezTo>
                <a:cubicBezTo>
                  <a:pt x="131" y="23010"/>
                  <a:pt x="3805" y="25546"/>
                  <a:pt x="12423" y="25741"/>
                </a:cubicBezTo>
                <a:cubicBezTo>
                  <a:pt x="12848" y="25749"/>
                  <a:pt x="13261" y="25753"/>
                  <a:pt x="13662" y="25753"/>
                </a:cubicBezTo>
                <a:cubicBezTo>
                  <a:pt x="21367" y="25753"/>
                  <a:pt x="24733" y="24343"/>
                  <a:pt x="25073" y="24343"/>
                </a:cubicBezTo>
                <a:cubicBezTo>
                  <a:pt x="27772" y="24896"/>
                  <a:pt x="30536" y="25221"/>
                  <a:pt x="33301" y="25286"/>
                </a:cubicBezTo>
                <a:cubicBezTo>
                  <a:pt x="33776" y="25304"/>
                  <a:pt x="34241" y="25312"/>
                  <a:pt x="34694" y="25312"/>
                </a:cubicBezTo>
                <a:cubicBezTo>
                  <a:pt x="39938" y="25312"/>
                  <a:pt x="43581" y="24182"/>
                  <a:pt x="44000" y="23823"/>
                </a:cubicBezTo>
                <a:cubicBezTo>
                  <a:pt x="44069" y="23763"/>
                  <a:pt x="44168" y="23738"/>
                  <a:pt x="44306" y="23738"/>
                </a:cubicBezTo>
                <a:cubicBezTo>
                  <a:pt x="45077" y="23738"/>
                  <a:pt x="47038" y="24535"/>
                  <a:pt x="51479" y="24701"/>
                </a:cubicBezTo>
                <a:cubicBezTo>
                  <a:pt x="51609" y="24702"/>
                  <a:pt x="51739" y="24703"/>
                  <a:pt x="51868" y="24703"/>
                </a:cubicBezTo>
                <a:cubicBezTo>
                  <a:pt x="54340" y="24703"/>
                  <a:pt x="56809" y="24408"/>
                  <a:pt x="59219" y="23790"/>
                </a:cubicBezTo>
                <a:lnTo>
                  <a:pt x="59219" y="12538"/>
                </a:lnTo>
                <a:cubicBezTo>
                  <a:pt x="58796" y="12213"/>
                  <a:pt x="58276" y="12018"/>
                  <a:pt x="57723" y="11953"/>
                </a:cubicBezTo>
                <a:cubicBezTo>
                  <a:pt x="57594" y="11941"/>
                  <a:pt x="57464" y="11935"/>
                  <a:pt x="57332" y="11935"/>
                </a:cubicBezTo>
                <a:cubicBezTo>
                  <a:pt x="54223" y="11935"/>
                  <a:pt x="50243" y="15107"/>
                  <a:pt x="50243" y="15107"/>
                </a:cubicBezTo>
                <a:cubicBezTo>
                  <a:pt x="50243" y="15107"/>
                  <a:pt x="48780" y="7335"/>
                  <a:pt x="44097" y="6490"/>
                </a:cubicBezTo>
                <a:cubicBezTo>
                  <a:pt x="43726" y="6423"/>
                  <a:pt x="43370" y="6392"/>
                  <a:pt x="43029" y="6392"/>
                </a:cubicBezTo>
                <a:cubicBezTo>
                  <a:pt x="39073" y="6392"/>
                  <a:pt x="37170" y="10555"/>
                  <a:pt x="37170" y="10555"/>
                </a:cubicBezTo>
                <a:cubicBezTo>
                  <a:pt x="37170" y="10555"/>
                  <a:pt x="34097" y="0"/>
                  <a:pt x="247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1"/>
          <p:cNvSpPr txBox="1">
            <a:spLocks noGrp="1"/>
          </p:cNvSpPr>
          <p:nvPr>
            <p:ph type="subTitle" idx="1"/>
          </p:nvPr>
        </p:nvSpPr>
        <p:spPr>
          <a:xfrm>
            <a:off x="1384375" y="3096275"/>
            <a:ext cx="62790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rgbClr val="B3D3FA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3"/>
          <p:cNvSpPr/>
          <p:nvPr/>
        </p:nvSpPr>
        <p:spPr>
          <a:xfrm flipH="1">
            <a:off x="0" y="4499345"/>
            <a:ext cx="9178775" cy="676164"/>
          </a:xfrm>
          <a:custGeom>
            <a:avLst/>
            <a:gdLst/>
            <a:ahLst/>
            <a:cxnLst/>
            <a:rect l="l" t="t" r="r" b="b"/>
            <a:pathLst>
              <a:path w="284547" h="27364" extrusionOk="0">
                <a:moveTo>
                  <a:pt x="142355" y="1"/>
                </a:moveTo>
                <a:cubicBezTo>
                  <a:pt x="130337" y="1"/>
                  <a:pt x="118852" y="3508"/>
                  <a:pt x="110502" y="6486"/>
                </a:cubicBezTo>
                <a:cubicBezTo>
                  <a:pt x="108908" y="7071"/>
                  <a:pt x="107445" y="7591"/>
                  <a:pt x="106112" y="8112"/>
                </a:cubicBezTo>
                <a:cubicBezTo>
                  <a:pt x="104941" y="8535"/>
                  <a:pt x="103900" y="8925"/>
                  <a:pt x="102957" y="9250"/>
                </a:cubicBezTo>
                <a:lnTo>
                  <a:pt x="102404" y="9478"/>
                </a:lnTo>
                <a:lnTo>
                  <a:pt x="102274" y="9510"/>
                </a:lnTo>
                <a:lnTo>
                  <a:pt x="102242" y="9510"/>
                </a:lnTo>
                <a:cubicBezTo>
                  <a:pt x="102112" y="9543"/>
                  <a:pt x="101949" y="9575"/>
                  <a:pt x="101819" y="9640"/>
                </a:cubicBezTo>
                <a:lnTo>
                  <a:pt x="101591" y="9705"/>
                </a:lnTo>
                <a:cubicBezTo>
                  <a:pt x="101234" y="9770"/>
                  <a:pt x="100876" y="9868"/>
                  <a:pt x="100486" y="9933"/>
                </a:cubicBezTo>
                <a:cubicBezTo>
                  <a:pt x="99900" y="10030"/>
                  <a:pt x="99282" y="10095"/>
                  <a:pt x="98697" y="10128"/>
                </a:cubicBezTo>
                <a:lnTo>
                  <a:pt x="98632" y="10128"/>
                </a:lnTo>
                <a:cubicBezTo>
                  <a:pt x="98112" y="10193"/>
                  <a:pt x="97559" y="10193"/>
                  <a:pt x="96974" y="10193"/>
                </a:cubicBezTo>
                <a:lnTo>
                  <a:pt x="95803" y="10193"/>
                </a:lnTo>
                <a:cubicBezTo>
                  <a:pt x="95120" y="10193"/>
                  <a:pt x="94470" y="10161"/>
                  <a:pt x="93754" y="10128"/>
                </a:cubicBezTo>
                <a:cubicBezTo>
                  <a:pt x="85559" y="9608"/>
                  <a:pt x="74177" y="7071"/>
                  <a:pt x="62080" y="5413"/>
                </a:cubicBezTo>
                <a:cubicBezTo>
                  <a:pt x="55869" y="4502"/>
                  <a:pt x="49592" y="3982"/>
                  <a:pt x="43316" y="3884"/>
                </a:cubicBezTo>
                <a:lnTo>
                  <a:pt x="43284" y="3884"/>
                </a:lnTo>
                <a:cubicBezTo>
                  <a:pt x="41267" y="3884"/>
                  <a:pt x="39251" y="3949"/>
                  <a:pt x="37300" y="4079"/>
                </a:cubicBezTo>
                <a:cubicBezTo>
                  <a:pt x="35316" y="4209"/>
                  <a:pt x="33430" y="4437"/>
                  <a:pt x="31577" y="4730"/>
                </a:cubicBezTo>
                <a:cubicBezTo>
                  <a:pt x="28195" y="5250"/>
                  <a:pt x="24878" y="6063"/>
                  <a:pt x="21626" y="7104"/>
                </a:cubicBezTo>
                <a:lnTo>
                  <a:pt x="20682" y="7396"/>
                </a:lnTo>
                <a:cubicBezTo>
                  <a:pt x="18504" y="8144"/>
                  <a:pt x="16422" y="8957"/>
                  <a:pt x="14504" y="9803"/>
                </a:cubicBezTo>
                <a:cubicBezTo>
                  <a:pt x="12325" y="10746"/>
                  <a:pt x="10341" y="11754"/>
                  <a:pt x="8520" y="12762"/>
                </a:cubicBezTo>
                <a:cubicBezTo>
                  <a:pt x="7480" y="13347"/>
                  <a:pt x="6504" y="13900"/>
                  <a:pt x="5561" y="14453"/>
                </a:cubicBezTo>
                <a:cubicBezTo>
                  <a:pt x="3382" y="15819"/>
                  <a:pt x="1496" y="17087"/>
                  <a:pt x="0" y="18225"/>
                </a:cubicBezTo>
                <a:lnTo>
                  <a:pt x="0" y="27363"/>
                </a:lnTo>
                <a:lnTo>
                  <a:pt x="284547" y="27363"/>
                </a:lnTo>
                <a:lnTo>
                  <a:pt x="284547" y="3787"/>
                </a:lnTo>
                <a:cubicBezTo>
                  <a:pt x="281457" y="2909"/>
                  <a:pt x="278303" y="2226"/>
                  <a:pt x="275116" y="1770"/>
                </a:cubicBezTo>
                <a:cubicBezTo>
                  <a:pt x="270660" y="1085"/>
                  <a:pt x="266174" y="728"/>
                  <a:pt x="261687" y="728"/>
                </a:cubicBezTo>
                <a:cubicBezTo>
                  <a:pt x="261491" y="728"/>
                  <a:pt x="261296" y="728"/>
                  <a:pt x="261100" y="730"/>
                </a:cubicBezTo>
                <a:cubicBezTo>
                  <a:pt x="259247" y="730"/>
                  <a:pt x="257458" y="795"/>
                  <a:pt x="255637" y="892"/>
                </a:cubicBezTo>
                <a:lnTo>
                  <a:pt x="255247" y="925"/>
                </a:lnTo>
                <a:cubicBezTo>
                  <a:pt x="254856" y="925"/>
                  <a:pt x="254499" y="957"/>
                  <a:pt x="254141" y="990"/>
                </a:cubicBezTo>
                <a:cubicBezTo>
                  <a:pt x="247214" y="1510"/>
                  <a:pt x="240385" y="2714"/>
                  <a:pt x="233719" y="4567"/>
                </a:cubicBezTo>
                <a:cubicBezTo>
                  <a:pt x="230272" y="5510"/>
                  <a:pt x="226857" y="6681"/>
                  <a:pt x="223540" y="8014"/>
                </a:cubicBezTo>
                <a:cubicBezTo>
                  <a:pt x="222759" y="8339"/>
                  <a:pt x="221979" y="8632"/>
                  <a:pt x="221199" y="8892"/>
                </a:cubicBezTo>
                <a:cubicBezTo>
                  <a:pt x="215995" y="10681"/>
                  <a:pt x="210597" y="11689"/>
                  <a:pt x="205101" y="11917"/>
                </a:cubicBezTo>
                <a:cubicBezTo>
                  <a:pt x="204548" y="11949"/>
                  <a:pt x="204028" y="11982"/>
                  <a:pt x="203475" y="11982"/>
                </a:cubicBezTo>
                <a:lnTo>
                  <a:pt x="199866" y="11982"/>
                </a:lnTo>
                <a:cubicBezTo>
                  <a:pt x="199606" y="11949"/>
                  <a:pt x="199313" y="11949"/>
                  <a:pt x="199053" y="11949"/>
                </a:cubicBezTo>
                <a:lnTo>
                  <a:pt x="198142" y="11949"/>
                </a:lnTo>
                <a:cubicBezTo>
                  <a:pt x="197362" y="11949"/>
                  <a:pt x="196614" y="11884"/>
                  <a:pt x="195833" y="11819"/>
                </a:cubicBezTo>
                <a:cubicBezTo>
                  <a:pt x="188614" y="11234"/>
                  <a:pt x="181460" y="9933"/>
                  <a:pt x="174500" y="7884"/>
                </a:cubicBezTo>
                <a:cubicBezTo>
                  <a:pt x="169948" y="6583"/>
                  <a:pt x="165330" y="5022"/>
                  <a:pt x="160712" y="3234"/>
                </a:cubicBezTo>
                <a:cubicBezTo>
                  <a:pt x="154683" y="903"/>
                  <a:pt x="148450" y="1"/>
                  <a:pt x="142355" y="1"/>
                </a:cubicBezTo>
                <a:close/>
              </a:path>
            </a:pathLst>
          </a:custGeom>
          <a:gradFill>
            <a:gsLst>
              <a:gs pos="0">
                <a:srgbClr val="2580CB"/>
              </a:gs>
              <a:gs pos="100000">
                <a:srgbClr val="153A5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3"/>
          <p:cNvSpPr/>
          <p:nvPr/>
        </p:nvSpPr>
        <p:spPr>
          <a:xfrm rot="1239519">
            <a:off x="-372732" y="3734648"/>
            <a:ext cx="1390627" cy="1491477"/>
          </a:xfrm>
          <a:custGeom>
            <a:avLst/>
            <a:gdLst/>
            <a:ahLst/>
            <a:cxnLst/>
            <a:rect l="l" t="t" r="r" b="b"/>
            <a:pathLst>
              <a:path w="55625" h="59659" extrusionOk="0">
                <a:moveTo>
                  <a:pt x="31504" y="1"/>
                </a:moveTo>
                <a:cubicBezTo>
                  <a:pt x="31316" y="1"/>
                  <a:pt x="31121" y="179"/>
                  <a:pt x="31095" y="357"/>
                </a:cubicBezTo>
                <a:cubicBezTo>
                  <a:pt x="30852" y="1269"/>
                  <a:pt x="30609" y="2484"/>
                  <a:pt x="30396" y="3336"/>
                </a:cubicBezTo>
                <a:cubicBezTo>
                  <a:pt x="29728" y="2272"/>
                  <a:pt x="28876" y="1238"/>
                  <a:pt x="27965" y="357"/>
                </a:cubicBezTo>
                <a:cubicBezTo>
                  <a:pt x="27873" y="266"/>
                  <a:pt x="27759" y="220"/>
                  <a:pt x="27645" y="220"/>
                </a:cubicBezTo>
                <a:cubicBezTo>
                  <a:pt x="27531" y="220"/>
                  <a:pt x="27417" y="266"/>
                  <a:pt x="27326" y="357"/>
                </a:cubicBezTo>
                <a:cubicBezTo>
                  <a:pt x="27144" y="539"/>
                  <a:pt x="27144" y="813"/>
                  <a:pt x="27326" y="995"/>
                </a:cubicBezTo>
                <a:cubicBezTo>
                  <a:pt x="28269" y="1907"/>
                  <a:pt x="29120" y="2971"/>
                  <a:pt x="29849" y="4126"/>
                </a:cubicBezTo>
                <a:cubicBezTo>
                  <a:pt x="29484" y="4156"/>
                  <a:pt x="29028" y="4247"/>
                  <a:pt x="28390" y="4308"/>
                </a:cubicBezTo>
                <a:lnTo>
                  <a:pt x="26262" y="4612"/>
                </a:lnTo>
                <a:cubicBezTo>
                  <a:pt x="26050" y="4643"/>
                  <a:pt x="25837" y="4886"/>
                  <a:pt x="25898" y="5159"/>
                </a:cubicBezTo>
                <a:cubicBezTo>
                  <a:pt x="25928" y="5372"/>
                  <a:pt x="26110" y="5524"/>
                  <a:pt x="26354" y="5524"/>
                </a:cubicBezTo>
                <a:lnTo>
                  <a:pt x="26414" y="5524"/>
                </a:lnTo>
                <a:cubicBezTo>
                  <a:pt x="27752" y="5342"/>
                  <a:pt x="29636" y="5068"/>
                  <a:pt x="30366" y="4947"/>
                </a:cubicBezTo>
                <a:cubicBezTo>
                  <a:pt x="31065" y="6223"/>
                  <a:pt x="31612" y="7530"/>
                  <a:pt x="32038" y="8989"/>
                </a:cubicBezTo>
                <a:lnTo>
                  <a:pt x="28664" y="8746"/>
                </a:lnTo>
                <a:cubicBezTo>
                  <a:pt x="28644" y="8744"/>
                  <a:pt x="28624" y="8743"/>
                  <a:pt x="28605" y="8743"/>
                </a:cubicBezTo>
                <a:cubicBezTo>
                  <a:pt x="28364" y="8743"/>
                  <a:pt x="28206" y="8918"/>
                  <a:pt x="28177" y="9172"/>
                </a:cubicBezTo>
                <a:cubicBezTo>
                  <a:pt x="28117" y="9445"/>
                  <a:pt x="28329" y="9658"/>
                  <a:pt x="28572" y="9658"/>
                </a:cubicBezTo>
                <a:lnTo>
                  <a:pt x="32281" y="9901"/>
                </a:lnTo>
                <a:cubicBezTo>
                  <a:pt x="32342" y="10235"/>
                  <a:pt x="32433" y="10570"/>
                  <a:pt x="32494" y="10965"/>
                </a:cubicBezTo>
                <a:lnTo>
                  <a:pt x="27904" y="11026"/>
                </a:lnTo>
                <a:cubicBezTo>
                  <a:pt x="27630" y="11026"/>
                  <a:pt x="27448" y="11238"/>
                  <a:pt x="27448" y="11482"/>
                </a:cubicBezTo>
                <a:cubicBezTo>
                  <a:pt x="27448" y="11755"/>
                  <a:pt x="27630" y="11937"/>
                  <a:pt x="27904" y="11937"/>
                </a:cubicBezTo>
                <a:lnTo>
                  <a:pt x="32646" y="11877"/>
                </a:lnTo>
                <a:cubicBezTo>
                  <a:pt x="32919" y="13366"/>
                  <a:pt x="32980" y="14886"/>
                  <a:pt x="32949" y="16466"/>
                </a:cubicBezTo>
                <a:lnTo>
                  <a:pt x="30457" y="14977"/>
                </a:lnTo>
                <a:cubicBezTo>
                  <a:pt x="30374" y="14925"/>
                  <a:pt x="30284" y="14902"/>
                  <a:pt x="30196" y="14902"/>
                </a:cubicBezTo>
                <a:cubicBezTo>
                  <a:pt x="30027" y="14902"/>
                  <a:pt x="29868" y="14989"/>
                  <a:pt x="29788" y="15129"/>
                </a:cubicBezTo>
                <a:cubicBezTo>
                  <a:pt x="29636" y="15372"/>
                  <a:pt x="29728" y="15676"/>
                  <a:pt x="29940" y="15798"/>
                </a:cubicBezTo>
                <a:lnTo>
                  <a:pt x="32889" y="17530"/>
                </a:lnTo>
                <a:cubicBezTo>
                  <a:pt x="32889" y="17834"/>
                  <a:pt x="32828" y="18108"/>
                  <a:pt x="32797" y="18381"/>
                </a:cubicBezTo>
                <a:lnTo>
                  <a:pt x="28785" y="17652"/>
                </a:lnTo>
                <a:cubicBezTo>
                  <a:pt x="28762" y="17649"/>
                  <a:pt x="28739" y="17648"/>
                  <a:pt x="28716" y="17648"/>
                </a:cubicBezTo>
                <a:cubicBezTo>
                  <a:pt x="28472" y="17648"/>
                  <a:pt x="28266" y="17794"/>
                  <a:pt x="28238" y="18017"/>
                </a:cubicBezTo>
                <a:cubicBezTo>
                  <a:pt x="28208" y="18290"/>
                  <a:pt x="28360" y="18533"/>
                  <a:pt x="28633" y="18564"/>
                </a:cubicBezTo>
                <a:lnTo>
                  <a:pt x="32676" y="19293"/>
                </a:lnTo>
                <a:cubicBezTo>
                  <a:pt x="32342" y="21877"/>
                  <a:pt x="31521" y="24369"/>
                  <a:pt x="30700" y="26831"/>
                </a:cubicBezTo>
                <a:cubicBezTo>
                  <a:pt x="30670" y="26892"/>
                  <a:pt x="30670" y="26953"/>
                  <a:pt x="30639" y="27044"/>
                </a:cubicBezTo>
                <a:lnTo>
                  <a:pt x="28390" y="24704"/>
                </a:lnTo>
                <a:cubicBezTo>
                  <a:pt x="28295" y="24624"/>
                  <a:pt x="28175" y="24578"/>
                  <a:pt x="28056" y="24578"/>
                </a:cubicBezTo>
                <a:cubicBezTo>
                  <a:pt x="27947" y="24578"/>
                  <a:pt x="27839" y="24617"/>
                  <a:pt x="27752" y="24704"/>
                </a:cubicBezTo>
                <a:cubicBezTo>
                  <a:pt x="27600" y="24916"/>
                  <a:pt x="27569" y="25160"/>
                  <a:pt x="27752" y="25372"/>
                </a:cubicBezTo>
                <a:lnTo>
                  <a:pt x="30335" y="28047"/>
                </a:lnTo>
                <a:cubicBezTo>
                  <a:pt x="30214" y="28412"/>
                  <a:pt x="30153" y="28716"/>
                  <a:pt x="30031" y="29020"/>
                </a:cubicBezTo>
                <a:lnTo>
                  <a:pt x="27357" y="27074"/>
                </a:lnTo>
                <a:cubicBezTo>
                  <a:pt x="27286" y="27028"/>
                  <a:pt x="27198" y="27003"/>
                  <a:pt x="27107" y="27003"/>
                </a:cubicBezTo>
                <a:cubicBezTo>
                  <a:pt x="26963" y="27003"/>
                  <a:pt x="26812" y="27065"/>
                  <a:pt x="26718" y="27196"/>
                </a:cubicBezTo>
                <a:cubicBezTo>
                  <a:pt x="26597" y="27409"/>
                  <a:pt x="26658" y="27682"/>
                  <a:pt x="26840" y="27834"/>
                </a:cubicBezTo>
                <a:lnTo>
                  <a:pt x="29728" y="29992"/>
                </a:lnTo>
                <a:cubicBezTo>
                  <a:pt x="29636" y="30266"/>
                  <a:pt x="29576" y="30570"/>
                  <a:pt x="29484" y="30844"/>
                </a:cubicBezTo>
                <a:cubicBezTo>
                  <a:pt x="28998" y="32546"/>
                  <a:pt x="28633" y="34096"/>
                  <a:pt x="28329" y="35585"/>
                </a:cubicBezTo>
                <a:lnTo>
                  <a:pt x="26566" y="33458"/>
                </a:lnTo>
                <a:cubicBezTo>
                  <a:pt x="26481" y="33322"/>
                  <a:pt x="26349" y="33262"/>
                  <a:pt x="26217" y="33262"/>
                </a:cubicBezTo>
                <a:cubicBezTo>
                  <a:pt x="26113" y="33262"/>
                  <a:pt x="26009" y="33299"/>
                  <a:pt x="25928" y="33366"/>
                </a:cubicBezTo>
                <a:cubicBezTo>
                  <a:pt x="25746" y="33518"/>
                  <a:pt x="25685" y="33822"/>
                  <a:pt x="25837" y="34035"/>
                </a:cubicBezTo>
                <a:lnTo>
                  <a:pt x="28086" y="36710"/>
                </a:lnTo>
                <a:cubicBezTo>
                  <a:pt x="28025" y="37014"/>
                  <a:pt x="27934" y="37379"/>
                  <a:pt x="27904" y="37683"/>
                </a:cubicBezTo>
                <a:lnTo>
                  <a:pt x="25229" y="35585"/>
                </a:lnTo>
                <a:cubicBezTo>
                  <a:pt x="25150" y="35520"/>
                  <a:pt x="25049" y="35488"/>
                  <a:pt x="24946" y="35488"/>
                </a:cubicBezTo>
                <a:cubicBezTo>
                  <a:pt x="24812" y="35488"/>
                  <a:pt x="24677" y="35543"/>
                  <a:pt x="24591" y="35646"/>
                </a:cubicBezTo>
                <a:cubicBezTo>
                  <a:pt x="24439" y="35859"/>
                  <a:pt x="24469" y="36163"/>
                  <a:pt x="24682" y="36315"/>
                </a:cubicBezTo>
                <a:lnTo>
                  <a:pt x="27721" y="38686"/>
                </a:lnTo>
                <a:cubicBezTo>
                  <a:pt x="27600" y="39385"/>
                  <a:pt x="27509" y="40053"/>
                  <a:pt x="27448" y="40722"/>
                </a:cubicBezTo>
                <a:cubicBezTo>
                  <a:pt x="27174" y="43093"/>
                  <a:pt x="27144" y="45342"/>
                  <a:pt x="27205" y="47470"/>
                </a:cubicBezTo>
                <a:lnTo>
                  <a:pt x="25624" y="46072"/>
                </a:lnTo>
                <a:cubicBezTo>
                  <a:pt x="25540" y="45988"/>
                  <a:pt x="25431" y="45949"/>
                  <a:pt x="25323" y="45949"/>
                </a:cubicBezTo>
                <a:cubicBezTo>
                  <a:pt x="25195" y="45949"/>
                  <a:pt x="25068" y="46003"/>
                  <a:pt x="24986" y="46102"/>
                </a:cubicBezTo>
                <a:cubicBezTo>
                  <a:pt x="24773" y="46284"/>
                  <a:pt x="24834" y="46588"/>
                  <a:pt x="25016" y="46740"/>
                </a:cubicBezTo>
                <a:lnTo>
                  <a:pt x="27296" y="48716"/>
                </a:lnTo>
                <a:cubicBezTo>
                  <a:pt x="27296" y="48929"/>
                  <a:pt x="27326" y="49111"/>
                  <a:pt x="27326" y="49263"/>
                </a:cubicBezTo>
                <a:lnTo>
                  <a:pt x="25290" y="48351"/>
                </a:lnTo>
                <a:cubicBezTo>
                  <a:pt x="25223" y="48318"/>
                  <a:pt x="25155" y="48303"/>
                  <a:pt x="25088" y="48303"/>
                </a:cubicBezTo>
                <a:cubicBezTo>
                  <a:pt x="24911" y="48303"/>
                  <a:pt x="24748" y="48410"/>
                  <a:pt x="24682" y="48564"/>
                </a:cubicBezTo>
                <a:cubicBezTo>
                  <a:pt x="24560" y="48807"/>
                  <a:pt x="24682" y="49081"/>
                  <a:pt x="24895" y="49172"/>
                </a:cubicBezTo>
                <a:lnTo>
                  <a:pt x="27448" y="50327"/>
                </a:lnTo>
                <a:cubicBezTo>
                  <a:pt x="27813" y="53397"/>
                  <a:pt x="28572" y="56102"/>
                  <a:pt x="29728" y="58504"/>
                </a:cubicBezTo>
                <a:lnTo>
                  <a:pt x="29180" y="58504"/>
                </a:lnTo>
                <a:cubicBezTo>
                  <a:pt x="29171" y="58512"/>
                  <a:pt x="28997" y="58529"/>
                  <a:pt x="28689" y="58529"/>
                </a:cubicBezTo>
                <a:cubicBezTo>
                  <a:pt x="27949" y="58529"/>
                  <a:pt x="26437" y="58432"/>
                  <a:pt x="24591" y="57896"/>
                </a:cubicBezTo>
                <a:cubicBezTo>
                  <a:pt x="24834" y="54096"/>
                  <a:pt x="24165" y="49689"/>
                  <a:pt x="22797" y="45433"/>
                </a:cubicBezTo>
                <a:lnTo>
                  <a:pt x="24773" y="43367"/>
                </a:lnTo>
                <a:cubicBezTo>
                  <a:pt x="24986" y="43184"/>
                  <a:pt x="24986" y="42911"/>
                  <a:pt x="24773" y="42728"/>
                </a:cubicBezTo>
                <a:cubicBezTo>
                  <a:pt x="24682" y="42637"/>
                  <a:pt x="24568" y="42591"/>
                  <a:pt x="24454" y="42591"/>
                </a:cubicBezTo>
                <a:cubicBezTo>
                  <a:pt x="24340" y="42591"/>
                  <a:pt x="24226" y="42637"/>
                  <a:pt x="24135" y="42728"/>
                </a:cubicBezTo>
                <a:lnTo>
                  <a:pt x="22463" y="44430"/>
                </a:lnTo>
                <a:cubicBezTo>
                  <a:pt x="22433" y="44278"/>
                  <a:pt x="22341" y="44157"/>
                  <a:pt x="22311" y="44005"/>
                </a:cubicBezTo>
                <a:lnTo>
                  <a:pt x="23800" y="41178"/>
                </a:lnTo>
                <a:cubicBezTo>
                  <a:pt x="23922" y="40935"/>
                  <a:pt x="23831" y="40661"/>
                  <a:pt x="23618" y="40570"/>
                </a:cubicBezTo>
                <a:cubicBezTo>
                  <a:pt x="23537" y="40530"/>
                  <a:pt x="23452" y="40509"/>
                  <a:pt x="23373" y="40509"/>
                </a:cubicBezTo>
                <a:cubicBezTo>
                  <a:pt x="23213" y="40509"/>
                  <a:pt x="23071" y="40590"/>
                  <a:pt x="23010" y="40753"/>
                </a:cubicBezTo>
                <a:lnTo>
                  <a:pt x="21885" y="42880"/>
                </a:lnTo>
                <a:cubicBezTo>
                  <a:pt x="21429" y="41725"/>
                  <a:pt x="20943" y="40631"/>
                  <a:pt x="20366" y="39567"/>
                </a:cubicBezTo>
                <a:cubicBezTo>
                  <a:pt x="20062" y="38959"/>
                  <a:pt x="19727" y="38382"/>
                  <a:pt x="19393" y="37774"/>
                </a:cubicBezTo>
                <a:lnTo>
                  <a:pt x="21369" y="34430"/>
                </a:lnTo>
                <a:cubicBezTo>
                  <a:pt x="21521" y="34248"/>
                  <a:pt x="21429" y="33944"/>
                  <a:pt x="21217" y="33822"/>
                </a:cubicBezTo>
                <a:cubicBezTo>
                  <a:pt x="21154" y="33770"/>
                  <a:pt x="21078" y="33747"/>
                  <a:pt x="20999" y="33747"/>
                </a:cubicBezTo>
                <a:cubicBezTo>
                  <a:pt x="20848" y="33747"/>
                  <a:pt x="20689" y="33834"/>
                  <a:pt x="20609" y="33974"/>
                </a:cubicBezTo>
                <a:lnTo>
                  <a:pt x="18907" y="36923"/>
                </a:lnTo>
                <a:cubicBezTo>
                  <a:pt x="18694" y="36649"/>
                  <a:pt x="18542" y="36345"/>
                  <a:pt x="18360" y="36072"/>
                </a:cubicBezTo>
                <a:lnTo>
                  <a:pt x="19423" y="32728"/>
                </a:lnTo>
                <a:cubicBezTo>
                  <a:pt x="19515" y="32515"/>
                  <a:pt x="19363" y="32242"/>
                  <a:pt x="19119" y="32151"/>
                </a:cubicBezTo>
                <a:cubicBezTo>
                  <a:pt x="19087" y="32141"/>
                  <a:pt x="19054" y="32137"/>
                  <a:pt x="19020" y="32137"/>
                </a:cubicBezTo>
                <a:cubicBezTo>
                  <a:pt x="18828" y="32137"/>
                  <a:pt x="18619" y="32274"/>
                  <a:pt x="18542" y="32455"/>
                </a:cubicBezTo>
                <a:lnTo>
                  <a:pt x="17721" y="35099"/>
                </a:lnTo>
                <a:cubicBezTo>
                  <a:pt x="16931" y="33792"/>
                  <a:pt x="15958" y="32515"/>
                  <a:pt x="14894" y="31087"/>
                </a:cubicBezTo>
                <a:cubicBezTo>
                  <a:pt x="14712" y="30874"/>
                  <a:pt x="14560" y="30631"/>
                  <a:pt x="14378" y="30418"/>
                </a:cubicBezTo>
                <a:lnTo>
                  <a:pt x="16262" y="27348"/>
                </a:lnTo>
                <a:cubicBezTo>
                  <a:pt x="16384" y="27105"/>
                  <a:pt x="16353" y="26801"/>
                  <a:pt x="16110" y="26679"/>
                </a:cubicBezTo>
                <a:cubicBezTo>
                  <a:pt x="16037" y="26648"/>
                  <a:pt x="15956" y="26631"/>
                  <a:pt x="15876" y="26631"/>
                </a:cubicBezTo>
                <a:cubicBezTo>
                  <a:pt x="15723" y="26631"/>
                  <a:pt x="15571" y="26692"/>
                  <a:pt x="15472" y="26831"/>
                </a:cubicBezTo>
                <a:lnTo>
                  <a:pt x="13739" y="29658"/>
                </a:lnTo>
                <a:cubicBezTo>
                  <a:pt x="13527" y="29385"/>
                  <a:pt x="13314" y="29172"/>
                  <a:pt x="13131" y="28898"/>
                </a:cubicBezTo>
                <a:lnTo>
                  <a:pt x="14530" y="25433"/>
                </a:lnTo>
                <a:cubicBezTo>
                  <a:pt x="14590" y="25220"/>
                  <a:pt x="14499" y="24947"/>
                  <a:pt x="14256" y="24825"/>
                </a:cubicBezTo>
                <a:cubicBezTo>
                  <a:pt x="14214" y="24813"/>
                  <a:pt x="14169" y="24807"/>
                  <a:pt x="14123" y="24807"/>
                </a:cubicBezTo>
                <a:cubicBezTo>
                  <a:pt x="13940" y="24807"/>
                  <a:pt x="13745" y="24904"/>
                  <a:pt x="13648" y="25099"/>
                </a:cubicBezTo>
                <a:lnTo>
                  <a:pt x="12432" y="28078"/>
                </a:lnTo>
                <a:cubicBezTo>
                  <a:pt x="12372" y="28047"/>
                  <a:pt x="12311" y="27986"/>
                  <a:pt x="12280" y="27926"/>
                </a:cubicBezTo>
                <a:cubicBezTo>
                  <a:pt x="10639" y="25980"/>
                  <a:pt x="8937" y="23913"/>
                  <a:pt x="7660" y="21664"/>
                </a:cubicBezTo>
                <a:lnTo>
                  <a:pt x="11186" y="19506"/>
                </a:lnTo>
                <a:cubicBezTo>
                  <a:pt x="11399" y="19354"/>
                  <a:pt x="11490" y="19080"/>
                  <a:pt x="11338" y="18868"/>
                </a:cubicBezTo>
                <a:cubicBezTo>
                  <a:pt x="11243" y="18715"/>
                  <a:pt x="11099" y="18646"/>
                  <a:pt x="10953" y="18646"/>
                </a:cubicBezTo>
                <a:cubicBezTo>
                  <a:pt x="10867" y="18646"/>
                  <a:pt x="10779" y="18670"/>
                  <a:pt x="10700" y="18716"/>
                </a:cubicBezTo>
                <a:lnTo>
                  <a:pt x="7204" y="20874"/>
                </a:lnTo>
                <a:cubicBezTo>
                  <a:pt x="7052" y="20661"/>
                  <a:pt x="6931" y="20418"/>
                  <a:pt x="6809" y="20144"/>
                </a:cubicBezTo>
                <a:lnTo>
                  <a:pt x="8906" y="17469"/>
                </a:lnTo>
                <a:cubicBezTo>
                  <a:pt x="9058" y="17257"/>
                  <a:pt x="9028" y="16953"/>
                  <a:pt x="8815" y="16801"/>
                </a:cubicBezTo>
                <a:cubicBezTo>
                  <a:pt x="8744" y="16742"/>
                  <a:pt x="8655" y="16715"/>
                  <a:pt x="8563" y="16715"/>
                </a:cubicBezTo>
                <a:cubicBezTo>
                  <a:pt x="8419" y="16715"/>
                  <a:pt x="8270" y="16781"/>
                  <a:pt x="8177" y="16892"/>
                </a:cubicBezTo>
                <a:lnTo>
                  <a:pt x="6384" y="19202"/>
                </a:lnTo>
                <a:cubicBezTo>
                  <a:pt x="5745" y="17773"/>
                  <a:pt x="5289" y="16314"/>
                  <a:pt x="4955" y="14825"/>
                </a:cubicBezTo>
                <a:lnTo>
                  <a:pt x="9393" y="13123"/>
                </a:lnTo>
                <a:cubicBezTo>
                  <a:pt x="9636" y="13001"/>
                  <a:pt x="9727" y="12758"/>
                  <a:pt x="9666" y="12515"/>
                </a:cubicBezTo>
                <a:cubicBezTo>
                  <a:pt x="9566" y="12339"/>
                  <a:pt x="9362" y="12226"/>
                  <a:pt x="9174" y="12226"/>
                </a:cubicBezTo>
                <a:cubicBezTo>
                  <a:pt x="9134" y="12226"/>
                  <a:pt x="9096" y="12231"/>
                  <a:pt x="9058" y="12241"/>
                </a:cubicBezTo>
                <a:lnTo>
                  <a:pt x="4773" y="13883"/>
                </a:lnTo>
                <a:cubicBezTo>
                  <a:pt x="4681" y="13518"/>
                  <a:pt x="4621" y="13153"/>
                  <a:pt x="4560" y="12789"/>
                </a:cubicBezTo>
                <a:lnTo>
                  <a:pt x="7903" y="11178"/>
                </a:lnTo>
                <a:cubicBezTo>
                  <a:pt x="8147" y="11086"/>
                  <a:pt x="8268" y="10813"/>
                  <a:pt x="8147" y="10570"/>
                </a:cubicBezTo>
                <a:cubicBezTo>
                  <a:pt x="8058" y="10415"/>
                  <a:pt x="7890" y="10309"/>
                  <a:pt x="7722" y="10309"/>
                </a:cubicBezTo>
                <a:cubicBezTo>
                  <a:pt x="7660" y="10309"/>
                  <a:pt x="7597" y="10324"/>
                  <a:pt x="7539" y="10357"/>
                </a:cubicBezTo>
                <a:lnTo>
                  <a:pt x="4469" y="11786"/>
                </a:lnTo>
                <a:cubicBezTo>
                  <a:pt x="4347" y="10327"/>
                  <a:pt x="4347" y="8837"/>
                  <a:pt x="4529" y="7439"/>
                </a:cubicBezTo>
                <a:cubicBezTo>
                  <a:pt x="5229" y="7226"/>
                  <a:pt x="7113" y="6770"/>
                  <a:pt x="8420" y="6466"/>
                </a:cubicBezTo>
                <a:cubicBezTo>
                  <a:pt x="8663" y="6406"/>
                  <a:pt x="8815" y="6132"/>
                  <a:pt x="8754" y="5919"/>
                </a:cubicBezTo>
                <a:cubicBezTo>
                  <a:pt x="8677" y="5686"/>
                  <a:pt x="8489" y="5541"/>
                  <a:pt x="8284" y="5541"/>
                </a:cubicBezTo>
                <a:cubicBezTo>
                  <a:pt x="8249" y="5541"/>
                  <a:pt x="8213" y="5545"/>
                  <a:pt x="8177" y="5554"/>
                </a:cubicBezTo>
                <a:cubicBezTo>
                  <a:pt x="8177" y="5554"/>
                  <a:pt x="7144" y="5798"/>
                  <a:pt x="6080" y="6071"/>
                </a:cubicBezTo>
                <a:cubicBezTo>
                  <a:pt x="5441" y="6223"/>
                  <a:pt x="4985" y="6314"/>
                  <a:pt x="4651" y="6406"/>
                </a:cubicBezTo>
                <a:cubicBezTo>
                  <a:pt x="4864" y="5068"/>
                  <a:pt x="5289" y="3791"/>
                  <a:pt x="5836" y="2576"/>
                </a:cubicBezTo>
                <a:cubicBezTo>
                  <a:pt x="5928" y="2332"/>
                  <a:pt x="5836" y="2059"/>
                  <a:pt x="5593" y="1937"/>
                </a:cubicBezTo>
                <a:cubicBezTo>
                  <a:pt x="5539" y="1914"/>
                  <a:pt x="5481" y="1903"/>
                  <a:pt x="5422" y="1903"/>
                </a:cubicBezTo>
                <a:cubicBezTo>
                  <a:pt x="5251" y="1903"/>
                  <a:pt x="5076" y="1999"/>
                  <a:pt x="4985" y="2181"/>
                </a:cubicBezTo>
                <a:cubicBezTo>
                  <a:pt x="4469" y="3336"/>
                  <a:pt x="4074" y="4551"/>
                  <a:pt x="3800" y="5828"/>
                </a:cubicBezTo>
                <a:cubicBezTo>
                  <a:pt x="3314" y="5098"/>
                  <a:pt x="2645" y="4095"/>
                  <a:pt x="2098" y="3336"/>
                </a:cubicBezTo>
                <a:cubicBezTo>
                  <a:pt x="2003" y="3203"/>
                  <a:pt x="1850" y="3130"/>
                  <a:pt x="1703" y="3130"/>
                </a:cubicBezTo>
                <a:cubicBezTo>
                  <a:pt x="1615" y="3130"/>
                  <a:pt x="1528" y="3157"/>
                  <a:pt x="1460" y="3214"/>
                </a:cubicBezTo>
                <a:cubicBezTo>
                  <a:pt x="1277" y="3366"/>
                  <a:pt x="1186" y="3670"/>
                  <a:pt x="1338" y="3852"/>
                </a:cubicBezTo>
                <a:cubicBezTo>
                  <a:pt x="1338" y="3852"/>
                  <a:pt x="1946" y="4734"/>
                  <a:pt x="2523" y="5554"/>
                </a:cubicBezTo>
                <a:cubicBezTo>
                  <a:pt x="3101" y="6375"/>
                  <a:pt x="3405" y="6861"/>
                  <a:pt x="3618" y="7135"/>
                </a:cubicBezTo>
                <a:cubicBezTo>
                  <a:pt x="3435" y="8442"/>
                  <a:pt x="3405" y="9810"/>
                  <a:pt x="3466" y="11238"/>
                </a:cubicBezTo>
                <a:lnTo>
                  <a:pt x="1642" y="9415"/>
                </a:lnTo>
                <a:cubicBezTo>
                  <a:pt x="1551" y="9308"/>
                  <a:pt x="1437" y="9255"/>
                  <a:pt x="1323" y="9255"/>
                </a:cubicBezTo>
                <a:cubicBezTo>
                  <a:pt x="1209" y="9255"/>
                  <a:pt x="1095" y="9308"/>
                  <a:pt x="1004" y="9415"/>
                </a:cubicBezTo>
                <a:cubicBezTo>
                  <a:pt x="821" y="9597"/>
                  <a:pt x="821" y="9871"/>
                  <a:pt x="1004" y="10053"/>
                </a:cubicBezTo>
                <a:lnTo>
                  <a:pt x="3618" y="12667"/>
                </a:lnTo>
                <a:cubicBezTo>
                  <a:pt x="3648" y="13001"/>
                  <a:pt x="3709" y="13396"/>
                  <a:pt x="3770" y="13731"/>
                </a:cubicBezTo>
                <a:cubicBezTo>
                  <a:pt x="2402" y="13245"/>
                  <a:pt x="821" y="12637"/>
                  <a:pt x="700" y="12576"/>
                </a:cubicBezTo>
                <a:cubicBezTo>
                  <a:pt x="638" y="12553"/>
                  <a:pt x="575" y="12541"/>
                  <a:pt x="515" y="12541"/>
                </a:cubicBezTo>
                <a:cubicBezTo>
                  <a:pt x="340" y="12541"/>
                  <a:pt x="182" y="12638"/>
                  <a:pt x="92" y="12819"/>
                </a:cubicBezTo>
                <a:cubicBezTo>
                  <a:pt x="1" y="13062"/>
                  <a:pt x="92" y="13305"/>
                  <a:pt x="578" y="13670"/>
                </a:cubicBezTo>
                <a:cubicBezTo>
                  <a:pt x="700" y="13700"/>
                  <a:pt x="3162" y="14612"/>
                  <a:pt x="4226" y="15038"/>
                </a:cubicBezTo>
                <a:cubicBezTo>
                  <a:pt x="4560" y="16558"/>
                  <a:pt x="5046" y="18017"/>
                  <a:pt x="5654" y="19506"/>
                </a:cubicBezTo>
                <a:lnTo>
                  <a:pt x="3162" y="18716"/>
                </a:lnTo>
                <a:cubicBezTo>
                  <a:pt x="3113" y="18697"/>
                  <a:pt x="3064" y="18689"/>
                  <a:pt x="3017" y="18689"/>
                </a:cubicBezTo>
                <a:cubicBezTo>
                  <a:pt x="2827" y="18689"/>
                  <a:pt x="2657" y="18825"/>
                  <a:pt x="2584" y="19020"/>
                </a:cubicBezTo>
                <a:cubicBezTo>
                  <a:pt x="2523" y="19232"/>
                  <a:pt x="2675" y="19506"/>
                  <a:pt x="2888" y="19597"/>
                </a:cubicBezTo>
                <a:lnTo>
                  <a:pt x="6171" y="20661"/>
                </a:lnTo>
                <a:cubicBezTo>
                  <a:pt x="6262" y="20874"/>
                  <a:pt x="6384" y="21147"/>
                  <a:pt x="6505" y="21360"/>
                </a:cubicBezTo>
                <a:cubicBezTo>
                  <a:pt x="5289" y="21603"/>
                  <a:pt x="2767" y="22059"/>
                  <a:pt x="2432" y="22120"/>
                </a:cubicBezTo>
                <a:cubicBezTo>
                  <a:pt x="2219" y="22211"/>
                  <a:pt x="2067" y="22485"/>
                  <a:pt x="2128" y="22698"/>
                </a:cubicBezTo>
                <a:cubicBezTo>
                  <a:pt x="2219" y="22941"/>
                  <a:pt x="2402" y="23032"/>
                  <a:pt x="2584" y="23032"/>
                </a:cubicBezTo>
                <a:lnTo>
                  <a:pt x="2706" y="23032"/>
                </a:lnTo>
                <a:cubicBezTo>
                  <a:pt x="2919" y="22971"/>
                  <a:pt x="5320" y="22546"/>
                  <a:pt x="6961" y="22272"/>
                </a:cubicBezTo>
                <a:cubicBezTo>
                  <a:pt x="8299" y="24673"/>
                  <a:pt x="10031" y="26771"/>
                  <a:pt x="11733" y="28807"/>
                </a:cubicBezTo>
                <a:lnTo>
                  <a:pt x="11794" y="28868"/>
                </a:lnTo>
                <a:cubicBezTo>
                  <a:pt x="10213" y="28929"/>
                  <a:pt x="8663" y="29020"/>
                  <a:pt x="8481" y="29020"/>
                </a:cubicBezTo>
                <a:cubicBezTo>
                  <a:pt x="8207" y="29020"/>
                  <a:pt x="8025" y="29172"/>
                  <a:pt x="7995" y="29415"/>
                </a:cubicBezTo>
                <a:cubicBezTo>
                  <a:pt x="7995" y="29689"/>
                  <a:pt x="8147" y="29871"/>
                  <a:pt x="8390" y="29932"/>
                </a:cubicBezTo>
                <a:lnTo>
                  <a:pt x="8633" y="29932"/>
                </a:lnTo>
                <a:cubicBezTo>
                  <a:pt x="9393" y="29932"/>
                  <a:pt x="11551" y="29810"/>
                  <a:pt x="12554" y="29719"/>
                </a:cubicBezTo>
                <a:cubicBezTo>
                  <a:pt x="12767" y="29992"/>
                  <a:pt x="12949" y="30266"/>
                  <a:pt x="13192" y="30540"/>
                </a:cubicBezTo>
                <a:lnTo>
                  <a:pt x="9393" y="31968"/>
                </a:lnTo>
                <a:cubicBezTo>
                  <a:pt x="9180" y="32090"/>
                  <a:pt x="9058" y="32363"/>
                  <a:pt x="9119" y="32576"/>
                </a:cubicBezTo>
                <a:cubicBezTo>
                  <a:pt x="9180" y="32758"/>
                  <a:pt x="9362" y="32880"/>
                  <a:pt x="9545" y="32880"/>
                </a:cubicBezTo>
                <a:cubicBezTo>
                  <a:pt x="9575" y="32880"/>
                  <a:pt x="9666" y="32880"/>
                  <a:pt x="9697" y="32850"/>
                </a:cubicBezTo>
                <a:lnTo>
                  <a:pt x="13770" y="31299"/>
                </a:lnTo>
                <a:cubicBezTo>
                  <a:pt x="13922" y="31482"/>
                  <a:pt x="14104" y="31695"/>
                  <a:pt x="14256" y="31938"/>
                </a:cubicBezTo>
                <a:cubicBezTo>
                  <a:pt x="15320" y="33336"/>
                  <a:pt x="16232" y="34643"/>
                  <a:pt x="17083" y="35889"/>
                </a:cubicBezTo>
                <a:cubicBezTo>
                  <a:pt x="15745" y="35768"/>
                  <a:pt x="14165" y="35616"/>
                  <a:pt x="13922" y="35585"/>
                </a:cubicBezTo>
                <a:cubicBezTo>
                  <a:pt x="13882" y="35570"/>
                  <a:pt x="13842" y="35564"/>
                  <a:pt x="13803" y="35564"/>
                </a:cubicBezTo>
                <a:cubicBezTo>
                  <a:pt x="13604" y="35564"/>
                  <a:pt x="13425" y="35742"/>
                  <a:pt x="13375" y="35920"/>
                </a:cubicBezTo>
                <a:cubicBezTo>
                  <a:pt x="13314" y="36163"/>
                  <a:pt x="13466" y="36406"/>
                  <a:pt x="13709" y="36467"/>
                </a:cubicBezTo>
                <a:cubicBezTo>
                  <a:pt x="14135" y="36558"/>
                  <a:pt x="16840" y="36771"/>
                  <a:pt x="17721" y="36831"/>
                </a:cubicBezTo>
                <a:lnTo>
                  <a:pt x="18268" y="37743"/>
                </a:lnTo>
                <a:lnTo>
                  <a:pt x="13952" y="38503"/>
                </a:lnTo>
                <a:cubicBezTo>
                  <a:pt x="13679" y="38534"/>
                  <a:pt x="13527" y="38777"/>
                  <a:pt x="13587" y="39050"/>
                </a:cubicBezTo>
                <a:cubicBezTo>
                  <a:pt x="13618" y="39263"/>
                  <a:pt x="13800" y="39415"/>
                  <a:pt x="14043" y="39415"/>
                </a:cubicBezTo>
                <a:lnTo>
                  <a:pt x="14104" y="39415"/>
                </a:lnTo>
                <a:lnTo>
                  <a:pt x="18785" y="38594"/>
                </a:lnTo>
                <a:cubicBezTo>
                  <a:pt x="19119" y="39142"/>
                  <a:pt x="19423" y="39719"/>
                  <a:pt x="19727" y="40297"/>
                </a:cubicBezTo>
                <a:cubicBezTo>
                  <a:pt x="20244" y="41360"/>
                  <a:pt x="20761" y="42424"/>
                  <a:pt x="21217" y="43549"/>
                </a:cubicBezTo>
                <a:lnTo>
                  <a:pt x="18329" y="43519"/>
                </a:lnTo>
                <a:cubicBezTo>
                  <a:pt x="18056" y="43519"/>
                  <a:pt x="17873" y="43701"/>
                  <a:pt x="17873" y="43974"/>
                </a:cubicBezTo>
                <a:cubicBezTo>
                  <a:pt x="17873" y="44218"/>
                  <a:pt x="18056" y="44430"/>
                  <a:pt x="18329" y="44430"/>
                </a:cubicBezTo>
                <a:lnTo>
                  <a:pt x="21581" y="44461"/>
                </a:lnTo>
                <a:cubicBezTo>
                  <a:pt x="21673" y="44674"/>
                  <a:pt x="21733" y="44886"/>
                  <a:pt x="21825" y="45069"/>
                </a:cubicBezTo>
                <a:cubicBezTo>
                  <a:pt x="20761" y="45221"/>
                  <a:pt x="18967" y="45525"/>
                  <a:pt x="18512" y="45677"/>
                </a:cubicBezTo>
                <a:cubicBezTo>
                  <a:pt x="18268" y="45768"/>
                  <a:pt x="18147" y="46041"/>
                  <a:pt x="18208" y="46254"/>
                </a:cubicBezTo>
                <a:cubicBezTo>
                  <a:pt x="18268" y="46497"/>
                  <a:pt x="18481" y="46588"/>
                  <a:pt x="18663" y="46588"/>
                </a:cubicBezTo>
                <a:lnTo>
                  <a:pt x="18785" y="46588"/>
                </a:lnTo>
                <a:cubicBezTo>
                  <a:pt x="19150" y="46497"/>
                  <a:pt x="20974" y="46193"/>
                  <a:pt x="22129" y="45981"/>
                </a:cubicBezTo>
                <a:cubicBezTo>
                  <a:pt x="23466" y="50054"/>
                  <a:pt x="24104" y="54309"/>
                  <a:pt x="23922" y="57926"/>
                </a:cubicBezTo>
                <a:cubicBezTo>
                  <a:pt x="23223" y="57683"/>
                  <a:pt x="22493" y="57379"/>
                  <a:pt x="21733" y="57014"/>
                </a:cubicBezTo>
                <a:cubicBezTo>
                  <a:pt x="20822" y="56558"/>
                  <a:pt x="20031" y="56011"/>
                  <a:pt x="19241" y="55403"/>
                </a:cubicBezTo>
                <a:lnTo>
                  <a:pt x="20426" y="52728"/>
                </a:lnTo>
                <a:cubicBezTo>
                  <a:pt x="20518" y="52485"/>
                  <a:pt x="20426" y="52212"/>
                  <a:pt x="20183" y="52120"/>
                </a:cubicBezTo>
                <a:cubicBezTo>
                  <a:pt x="20117" y="52087"/>
                  <a:pt x="20050" y="52072"/>
                  <a:pt x="19986" y="52072"/>
                </a:cubicBezTo>
                <a:cubicBezTo>
                  <a:pt x="19816" y="52072"/>
                  <a:pt x="19664" y="52179"/>
                  <a:pt x="19575" y="52333"/>
                </a:cubicBezTo>
                <a:lnTo>
                  <a:pt x="18481" y="54795"/>
                </a:lnTo>
                <a:cubicBezTo>
                  <a:pt x="17843" y="54279"/>
                  <a:pt x="17204" y="53671"/>
                  <a:pt x="16657" y="53032"/>
                </a:cubicBezTo>
                <a:lnTo>
                  <a:pt x="17843" y="51269"/>
                </a:lnTo>
                <a:cubicBezTo>
                  <a:pt x="17964" y="51057"/>
                  <a:pt x="17934" y="50783"/>
                  <a:pt x="17721" y="50631"/>
                </a:cubicBezTo>
                <a:cubicBezTo>
                  <a:pt x="17623" y="50570"/>
                  <a:pt x="17520" y="50538"/>
                  <a:pt x="17424" y="50538"/>
                </a:cubicBezTo>
                <a:cubicBezTo>
                  <a:pt x="17282" y="50538"/>
                  <a:pt x="17155" y="50608"/>
                  <a:pt x="17083" y="50753"/>
                </a:cubicBezTo>
                <a:lnTo>
                  <a:pt x="16049" y="52272"/>
                </a:lnTo>
                <a:cubicBezTo>
                  <a:pt x="15046" y="50996"/>
                  <a:pt x="14195" y="49628"/>
                  <a:pt x="13435" y="48078"/>
                </a:cubicBezTo>
                <a:lnTo>
                  <a:pt x="15198" y="45737"/>
                </a:lnTo>
                <a:cubicBezTo>
                  <a:pt x="15350" y="45525"/>
                  <a:pt x="15320" y="45221"/>
                  <a:pt x="15138" y="45069"/>
                </a:cubicBezTo>
                <a:cubicBezTo>
                  <a:pt x="15067" y="45009"/>
                  <a:pt x="14977" y="44983"/>
                  <a:pt x="14885" y="44983"/>
                </a:cubicBezTo>
                <a:cubicBezTo>
                  <a:pt x="14741" y="44983"/>
                  <a:pt x="14592" y="45049"/>
                  <a:pt x="14499" y="45160"/>
                </a:cubicBezTo>
                <a:lnTo>
                  <a:pt x="13010" y="47136"/>
                </a:lnTo>
                <a:cubicBezTo>
                  <a:pt x="12706" y="46406"/>
                  <a:pt x="12402" y="45646"/>
                  <a:pt x="12128" y="44856"/>
                </a:cubicBezTo>
                <a:lnTo>
                  <a:pt x="13952" y="43154"/>
                </a:lnTo>
                <a:cubicBezTo>
                  <a:pt x="14135" y="42941"/>
                  <a:pt x="14195" y="42698"/>
                  <a:pt x="13983" y="42485"/>
                </a:cubicBezTo>
                <a:cubicBezTo>
                  <a:pt x="13884" y="42386"/>
                  <a:pt x="13758" y="42332"/>
                  <a:pt x="13635" y="42332"/>
                </a:cubicBezTo>
                <a:cubicBezTo>
                  <a:pt x="13531" y="42332"/>
                  <a:pt x="13428" y="42371"/>
                  <a:pt x="13344" y="42455"/>
                </a:cubicBezTo>
                <a:lnTo>
                  <a:pt x="11855" y="43853"/>
                </a:lnTo>
                <a:cubicBezTo>
                  <a:pt x="11551" y="42941"/>
                  <a:pt x="11338" y="41968"/>
                  <a:pt x="11095" y="40965"/>
                </a:cubicBezTo>
                <a:cubicBezTo>
                  <a:pt x="11067" y="40771"/>
                  <a:pt x="10836" y="40627"/>
                  <a:pt x="10634" y="40627"/>
                </a:cubicBezTo>
                <a:cubicBezTo>
                  <a:pt x="10615" y="40627"/>
                  <a:pt x="10596" y="40628"/>
                  <a:pt x="10578" y="40631"/>
                </a:cubicBezTo>
                <a:cubicBezTo>
                  <a:pt x="10335" y="40661"/>
                  <a:pt x="10183" y="40904"/>
                  <a:pt x="10244" y="41178"/>
                </a:cubicBezTo>
                <a:cubicBezTo>
                  <a:pt x="10426" y="42029"/>
                  <a:pt x="10639" y="43002"/>
                  <a:pt x="10943" y="43944"/>
                </a:cubicBezTo>
                <a:lnTo>
                  <a:pt x="8724" y="43610"/>
                </a:lnTo>
                <a:cubicBezTo>
                  <a:pt x="8684" y="43601"/>
                  <a:pt x="8644" y="43596"/>
                  <a:pt x="8606" y="43596"/>
                </a:cubicBezTo>
                <a:cubicBezTo>
                  <a:pt x="8383" y="43596"/>
                  <a:pt x="8203" y="43741"/>
                  <a:pt x="8177" y="43974"/>
                </a:cubicBezTo>
                <a:cubicBezTo>
                  <a:pt x="8147" y="44248"/>
                  <a:pt x="8299" y="44461"/>
                  <a:pt x="8572" y="44522"/>
                </a:cubicBezTo>
                <a:lnTo>
                  <a:pt x="11247" y="44917"/>
                </a:lnTo>
                <a:cubicBezTo>
                  <a:pt x="11520" y="45737"/>
                  <a:pt x="11824" y="46558"/>
                  <a:pt x="12159" y="47348"/>
                </a:cubicBezTo>
                <a:lnTo>
                  <a:pt x="9545" y="46588"/>
                </a:lnTo>
                <a:cubicBezTo>
                  <a:pt x="9513" y="46579"/>
                  <a:pt x="9479" y="46575"/>
                  <a:pt x="9445" y="46575"/>
                </a:cubicBezTo>
                <a:cubicBezTo>
                  <a:pt x="9254" y="46575"/>
                  <a:pt x="9045" y="46712"/>
                  <a:pt x="8967" y="46892"/>
                </a:cubicBezTo>
                <a:cubicBezTo>
                  <a:pt x="8906" y="47136"/>
                  <a:pt x="9058" y="47409"/>
                  <a:pt x="9271" y="47470"/>
                </a:cubicBezTo>
                <a:lnTo>
                  <a:pt x="12676" y="48473"/>
                </a:lnTo>
                <a:cubicBezTo>
                  <a:pt x="13375" y="49902"/>
                  <a:pt x="14226" y="51361"/>
                  <a:pt x="15290" y="52668"/>
                </a:cubicBezTo>
                <a:lnTo>
                  <a:pt x="12828" y="52880"/>
                </a:lnTo>
                <a:cubicBezTo>
                  <a:pt x="12554" y="52911"/>
                  <a:pt x="12402" y="53093"/>
                  <a:pt x="12402" y="53367"/>
                </a:cubicBezTo>
                <a:cubicBezTo>
                  <a:pt x="12402" y="53579"/>
                  <a:pt x="12615" y="53792"/>
                  <a:pt x="12858" y="53792"/>
                </a:cubicBezTo>
                <a:lnTo>
                  <a:pt x="12888" y="53792"/>
                </a:lnTo>
                <a:lnTo>
                  <a:pt x="16019" y="53549"/>
                </a:lnTo>
                <a:cubicBezTo>
                  <a:pt x="16475" y="54035"/>
                  <a:pt x="16870" y="54491"/>
                  <a:pt x="17387" y="54947"/>
                </a:cubicBezTo>
                <a:lnTo>
                  <a:pt x="15107" y="54856"/>
                </a:lnTo>
                <a:cubicBezTo>
                  <a:pt x="15075" y="54849"/>
                  <a:pt x="15043" y="54846"/>
                  <a:pt x="15013" y="54846"/>
                </a:cubicBezTo>
                <a:cubicBezTo>
                  <a:pt x="14780" y="54846"/>
                  <a:pt x="14590" y="55037"/>
                  <a:pt x="14590" y="55251"/>
                </a:cubicBezTo>
                <a:cubicBezTo>
                  <a:pt x="14560" y="55525"/>
                  <a:pt x="14742" y="55768"/>
                  <a:pt x="15016" y="55768"/>
                </a:cubicBezTo>
                <a:lnTo>
                  <a:pt x="18512" y="55950"/>
                </a:lnTo>
                <a:cubicBezTo>
                  <a:pt x="19393" y="56619"/>
                  <a:pt x="20335" y="57227"/>
                  <a:pt x="21399" y="57774"/>
                </a:cubicBezTo>
                <a:cubicBezTo>
                  <a:pt x="22402" y="58260"/>
                  <a:pt x="23344" y="58655"/>
                  <a:pt x="24226" y="58899"/>
                </a:cubicBezTo>
                <a:lnTo>
                  <a:pt x="24256" y="58899"/>
                </a:lnTo>
                <a:cubicBezTo>
                  <a:pt x="26566" y="59628"/>
                  <a:pt x="28421" y="59659"/>
                  <a:pt x="29150" y="59659"/>
                </a:cubicBezTo>
                <a:lnTo>
                  <a:pt x="29484" y="59659"/>
                </a:lnTo>
                <a:cubicBezTo>
                  <a:pt x="34864" y="59598"/>
                  <a:pt x="39606" y="56771"/>
                  <a:pt x="43588" y="51269"/>
                </a:cubicBezTo>
                <a:lnTo>
                  <a:pt x="47479" y="51239"/>
                </a:lnTo>
                <a:cubicBezTo>
                  <a:pt x="47722" y="51239"/>
                  <a:pt x="47935" y="51057"/>
                  <a:pt x="47935" y="50783"/>
                </a:cubicBezTo>
                <a:cubicBezTo>
                  <a:pt x="47935" y="50509"/>
                  <a:pt x="47722" y="50327"/>
                  <a:pt x="47479" y="50327"/>
                </a:cubicBezTo>
                <a:lnTo>
                  <a:pt x="44226" y="50358"/>
                </a:lnTo>
                <a:lnTo>
                  <a:pt x="44469" y="50023"/>
                </a:lnTo>
                <a:cubicBezTo>
                  <a:pt x="44804" y="49537"/>
                  <a:pt x="45108" y="48990"/>
                  <a:pt x="45412" y="48503"/>
                </a:cubicBezTo>
                <a:lnTo>
                  <a:pt x="48725" y="48473"/>
                </a:lnTo>
                <a:cubicBezTo>
                  <a:pt x="48998" y="48473"/>
                  <a:pt x="49181" y="48260"/>
                  <a:pt x="49181" y="48017"/>
                </a:cubicBezTo>
                <a:cubicBezTo>
                  <a:pt x="49181" y="47743"/>
                  <a:pt x="48998" y="47561"/>
                  <a:pt x="48725" y="47561"/>
                </a:cubicBezTo>
                <a:lnTo>
                  <a:pt x="45959" y="47592"/>
                </a:lnTo>
                <a:cubicBezTo>
                  <a:pt x="47053" y="45585"/>
                  <a:pt x="47965" y="43610"/>
                  <a:pt x="48694" y="41816"/>
                </a:cubicBezTo>
                <a:lnTo>
                  <a:pt x="51643" y="40935"/>
                </a:lnTo>
                <a:cubicBezTo>
                  <a:pt x="51886" y="40874"/>
                  <a:pt x="52038" y="40601"/>
                  <a:pt x="51947" y="40357"/>
                </a:cubicBezTo>
                <a:cubicBezTo>
                  <a:pt x="51895" y="40177"/>
                  <a:pt x="51690" y="40040"/>
                  <a:pt x="51481" y="40040"/>
                </a:cubicBezTo>
                <a:cubicBezTo>
                  <a:pt x="51443" y="40040"/>
                  <a:pt x="51406" y="40044"/>
                  <a:pt x="51369" y="40053"/>
                </a:cubicBezTo>
                <a:lnTo>
                  <a:pt x="49090" y="40722"/>
                </a:lnTo>
                <a:cubicBezTo>
                  <a:pt x="49454" y="39871"/>
                  <a:pt x="49758" y="39081"/>
                  <a:pt x="49971" y="38351"/>
                </a:cubicBezTo>
                <a:lnTo>
                  <a:pt x="52129" y="38138"/>
                </a:lnTo>
                <a:cubicBezTo>
                  <a:pt x="52403" y="38138"/>
                  <a:pt x="52585" y="37895"/>
                  <a:pt x="52555" y="37622"/>
                </a:cubicBezTo>
                <a:cubicBezTo>
                  <a:pt x="52555" y="37407"/>
                  <a:pt x="52389" y="37216"/>
                  <a:pt x="52162" y="37216"/>
                </a:cubicBezTo>
                <a:cubicBezTo>
                  <a:pt x="52132" y="37216"/>
                  <a:pt x="52100" y="37219"/>
                  <a:pt x="52068" y="37227"/>
                </a:cubicBezTo>
                <a:lnTo>
                  <a:pt x="50305" y="37409"/>
                </a:lnTo>
                <a:cubicBezTo>
                  <a:pt x="50397" y="37135"/>
                  <a:pt x="50457" y="36923"/>
                  <a:pt x="50549" y="36679"/>
                </a:cubicBezTo>
                <a:cubicBezTo>
                  <a:pt x="50731" y="36102"/>
                  <a:pt x="50913" y="35555"/>
                  <a:pt x="51005" y="35403"/>
                </a:cubicBezTo>
                <a:cubicBezTo>
                  <a:pt x="51156" y="35190"/>
                  <a:pt x="51126" y="34947"/>
                  <a:pt x="50974" y="34795"/>
                </a:cubicBezTo>
                <a:cubicBezTo>
                  <a:pt x="50868" y="34689"/>
                  <a:pt x="50754" y="34635"/>
                  <a:pt x="50640" y="34635"/>
                </a:cubicBezTo>
                <a:cubicBezTo>
                  <a:pt x="50526" y="34635"/>
                  <a:pt x="50412" y="34689"/>
                  <a:pt x="50305" y="34795"/>
                </a:cubicBezTo>
                <a:cubicBezTo>
                  <a:pt x="50153" y="34947"/>
                  <a:pt x="50062" y="35251"/>
                  <a:pt x="49667" y="36406"/>
                </a:cubicBezTo>
                <a:cubicBezTo>
                  <a:pt x="49606" y="36679"/>
                  <a:pt x="49485" y="36953"/>
                  <a:pt x="49394" y="37227"/>
                </a:cubicBezTo>
                <a:lnTo>
                  <a:pt x="47570" y="35342"/>
                </a:lnTo>
                <a:cubicBezTo>
                  <a:pt x="47479" y="35251"/>
                  <a:pt x="47365" y="35205"/>
                  <a:pt x="47251" y="35205"/>
                </a:cubicBezTo>
                <a:cubicBezTo>
                  <a:pt x="47137" y="35205"/>
                  <a:pt x="47023" y="35251"/>
                  <a:pt x="46931" y="35342"/>
                </a:cubicBezTo>
                <a:cubicBezTo>
                  <a:pt x="46749" y="35555"/>
                  <a:pt x="46749" y="35798"/>
                  <a:pt x="46931" y="36011"/>
                </a:cubicBezTo>
                <a:lnTo>
                  <a:pt x="49059" y="38169"/>
                </a:lnTo>
                <a:cubicBezTo>
                  <a:pt x="48786" y="38898"/>
                  <a:pt x="48542" y="39689"/>
                  <a:pt x="48178" y="40509"/>
                </a:cubicBezTo>
                <a:lnTo>
                  <a:pt x="46476" y="38230"/>
                </a:lnTo>
                <a:cubicBezTo>
                  <a:pt x="46389" y="38126"/>
                  <a:pt x="46254" y="38072"/>
                  <a:pt x="46120" y="38072"/>
                </a:cubicBezTo>
                <a:cubicBezTo>
                  <a:pt x="46018" y="38072"/>
                  <a:pt x="45916" y="38103"/>
                  <a:pt x="45837" y="38169"/>
                </a:cubicBezTo>
                <a:cubicBezTo>
                  <a:pt x="45655" y="38321"/>
                  <a:pt x="45594" y="38625"/>
                  <a:pt x="45746" y="38807"/>
                </a:cubicBezTo>
                <a:lnTo>
                  <a:pt x="47813" y="41543"/>
                </a:lnTo>
                <a:cubicBezTo>
                  <a:pt x="47114" y="43245"/>
                  <a:pt x="46263" y="45160"/>
                  <a:pt x="45199" y="47044"/>
                </a:cubicBezTo>
                <a:lnTo>
                  <a:pt x="43922" y="44826"/>
                </a:lnTo>
                <a:cubicBezTo>
                  <a:pt x="43858" y="44653"/>
                  <a:pt x="43702" y="44572"/>
                  <a:pt x="43530" y="44572"/>
                </a:cubicBezTo>
                <a:cubicBezTo>
                  <a:pt x="43459" y="44572"/>
                  <a:pt x="43385" y="44586"/>
                  <a:pt x="43314" y="44613"/>
                </a:cubicBezTo>
                <a:cubicBezTo>
                  <a:pt x="43102" y="44734"/>
                  <a:pt x="43010" y="45008"/>
                  <a:pt x="43132" y="45221"/>
                </a:cubicBezTo>
                <a:lnTo>
                  <a:pt x="44652" y="47926"/>
                </a:lnTo>
                <a:cubicBezTo>
                  <a:pt x="44317" y="48473"/>
                  <a:pt x="44014" y="48959"/>
                  <a:pt x="43679" y="49476"/>
                </a:cubicBezTo>
                <a:cubicBezTo>
                  <a:pt x="43558" y="49598"/>
                  <a:pt x="43466" y="49750"/>
                  <a:pt x="43375" y="49902"/>
                </a:cubicBezTo>
                <a:lnTo>
                  <a:pt x="41795" y="46984"/>
                </a:lnTo>
                <a:cubicBezTo>
                  <a:pt x="41734" y="46821"/>
                  <a:pt x="41592" y="46740"/>
                  <a:pt x="41432" y="46740"/>
                </a:cubicBezTo>
                <a:cubicBezTo>
                  <a:pt x="41352" y="46740"/>
                  <a:pt x="41268" y="46761"/>
                  <a:pt x="41187" y="46801"/>
                </a:cubicBezTo>
                <a:cubicBezTo>
                  <a:pt x="40974" y="46892"/>
                  <a:pt x="40883" y="47166"/>
                  <a:pt x="41004" y="47409"/>
                </a:cubicBezTo>
                <a:lnTo>
                  <a:pt x="42798" y="50753"/>
                </a:lnTo>
                <a:cubicBezTo>
                  <a:pt x="39940" y="54643"/>
                  <a:pt x="36688" y="57166"/>
                  <a:pt x="33071" y="58200"/>
                </a:cubicBezTo>
                <a:cubicBezTo>
                  <a:pt x="32767" y="54795"/>
                  <a:pt x="33253" y="51087"/>
                  <a:pt x="34591" y="47105"/>
                </a:cubicBezTo>
                <a:cubicBezTo>
                  <a:pt x="35715" y="47257"/>
                  <a:pt x="37691" y="47500"/>
                  <a:pt x="38117" y="47622"/>
                </a:cubicBezTo>
                <a:lnTo>
                  <a:pt x="38238" y="47622"/>
                </a:lnTo>
                <a:cubicBezTo>
                  <a:pt x="38421" y="47622"/>
                  <a:pt x="38603" y="47470"/>
                  <a:pt x="38664" y="47288"/>
                </a:cubicBezTo>
                <a:cubicBezTo>
                  <a:pt x="38694" y="47014"/>
                  <a:pt x="38542" y="46801"/>
                  <a:pt x="38299" y="46710"/>
                </a:cubicBezTo>
                <a:cubicBezTo>
                  <a:pt x="37813" y="46588"/>
                  <a:pt x="35928" y="46345"/>
                  <a:pt x="34864" y="46193"/>
                </a:cubicBezTo>
                <a:cubicBezTo>
                  <a:pt x="34925" y="45950"/>
                  <a:pt x="35016" y="45768"/>
                  <a:pt x="35077" y="45585"/>
                </a:cubicBezTo>
                <a:lnTo>
                  <a:pt x="38451" y="45433"/>
                </a:lnTo>
                <a:cubicBezTo>
                  <a:pt x="38725" y="45373"/>
                  <a:pt x="38907" y="45190"/>
                  <a:pt x="38907" y="44917"/>
                </a:cubicBezTo>
                <a:cubicBezTo>
                  <a:pt x="38877" y="44674"/>
                  <a:pt x="38694" y="44461"/>
                  <a:pt x="38421" y="44461"/>
                </a:cubicBezTo>
                <a:lnTo>
                  <a:pt x="35472" y="44582"/>
                </a:lnTo>
                <a:cubicBezTo>
                  <a:pt x="35867" y="43488"/>
                  <a:pt x="36384" y="42394"/>
                  <a:pt x="36901" y="41269"/>
                </a:cubicBezTo>
                <a:cubicBezTo>
                  <a:pt x="37174" y="40722"/>
                  <a:pt x="37478" y="40145"/>
                  <a:pt x="37782" y="39567"/>
                </a:cubicBezTo>
                <a:lnTo>
                  <a:pt x="42494" y="40266"/>
                </a:lnTo>
                <a:lnTo>
                  <a:pt x="42555" y="40266"/>
                </a:lnTo>
                <a:cubicBezTo>
                  <a:pt x="42798" y="40266"/>
                  <a:pt x="42980" y="40114"/>
                  <a:pt x="43010" y="39871"/>
                </a:cubicBezTo>
                <a:cubicBezTo>
                  <a:pt x="43071" y="39597"/>
                  <a:pt x="42919" y="39385"/>
                  <a:pt x="42646" y="39354"/>
                </a:cubicBezTo>
                <a:lnTo>
                  <a:pt x="38269" y="38686"/>
                </a:lnTo>
                <a:cubicBezTo>
                  <a:pt x="38451" y="38382"/>
                  <a:pt x="38603" y="38078"/>
                  <a:pt x="38816" y="37774"/>
                </a:cubicBezTo>
                <a:cubicBezTo>
                  <a:pt x="39667" y="37683"/>
                  <a:pt x="42372" y="37409"/>
                  <a:pt x="42798" y="37287"/>
                </a:cubicBezTo>
                <a:cubicBezTo>
                  <a:pt x="43071" y="37227"/>
                  <a:pt x="43223" y="36953"/>
                  <a:pt x="43132" y="36710"/>
                </a:cubicBezTo>
                <a:cubicBezTo>
                  <a:pt x="43080" y="36503"/>
                  <a:pt x="42875" y="36362"/>
                  <a:pt x="42665" y="36362"/>
                </a:cubicBezTo>
                <a:cubicBezTo>
                  <a:pt x="42628" y="36362"/>
                  <a:pt x="42591" y="36366"/>
                  <a:pt x="42555" y="36376"/>
                </a:cubicBezTo>
                <a:cubicBezTo>
                  <a:pt x="42342" y="36467"/>
                  <a:pt x="40731" y="36619"/>
                  <a:pt x="39424" y="36771"/>
                </a:cubicBezTo>
                <a:cubicBezTo>
                  <a:pt x="40214" y="35464"/>
                  <a:pt x="41096" y="34187"/>
                  <a:pt x="42099" y="32728"/>
                </a:cubicBezTo>
                <a:cubicBezTo>
                  <a:pt x="42251" y="32515"/>
                  <a:pt x="42463" y="32272"/>
                  <a:pt x="42615" y="32059"/>
                </a:cubicBezTo>
                <a:lnTo>
                  <a:pt x="46719" y="33488"/>
                </a:lnTo>
                <a:cubicBezTo>
                  <a:pt x="46749" y="33518"/>
                  <a:pt x="46810" y="33518"/>
                  <a:pt x="46871" y="33518"/>
                </a:cubicBezTo>
                <a:cubicBezTo>
                  <a:pt x="47053" y="33518"/>
                  <a:pt x="47205" y="33427"/>
                  <a:pt x="47266" y="33214"/>
                </a:cubicBezTo>
                <a:cubicBezTo>
                  <a:pt x="47387" y="33002"/>
                  <a:pt x="47235" y="32728"/>
                  <a:pt x="47023" y="32667"/>
                </a:cubicBezTo>
                <a:lnTo>
                  <a:pt x="43162" y="31330"/>
                </a:lnTo>
                <a:cubicBezTo>
                  <a:pt x="43406" y="31056"/>
                  <a:pt x="43588" y="30783"/>
                  <a:pt x="43831" y="30540"/>
                </a:cubicBezTo>
                <a:cubicBezTo>
                  <a:pt x="44804" y="30570"/>
                  <a:pt x="46962" y="30600"/>
                  <a:pt x="47722" y="30600"/>
                </a:cubicBezTo>
                <a:lnTo>
                  <a:pt x="47965" y="30600"/>
                </a:lnTo>
                <a:cubicBezTo>
                  <a:pt x="48178" y="30600"/>
                  <a:pt x="48390" y="30388"/>
                  <a:pt x="48330" y="30114"/>
                </a:cubicBezTo>
                <a:cubicBezTo>
                  <a:pt x="48330" y="29889"/>
                  <a:pt x="48147" y="29716"/>
                  <a:pt x="47903" y="29716"/>
                </a:cubicBezTo>
                <a:cubicBezTo>
                  <a:pt x="47883" y="29716"/>
                  <a:pt x="47863" y="29717"/>
                  <a:pt x="47843" y="29719"/>
                </a:cubicBezTo>
                <a:cubicBezTo>
                  <a:pt x="47631" y="29719"/>
                  <a:pt x="46111" y="29689"/>
                  <a:pt x="44500" y="29658"/>
                </a:cubicBezTo>
                <a:lnTo>
                  <a:pt x="44530" y="29628"/>
                </a:lnTo>
                <a:cubicBezTo>
                  <a:pt x="46172" y="27530"/>
                  <a:pt x="47874" y="25372"/>
                  <a:pt x="49150" y="22971"/>
                </a:cubicBezTo>
                <a:cubicBezTo>
                  <a:pt x="50822" y="23184"/>
                  <a:pt x="53163" y="23549"/>
                  <a:pt x="53436" y="23609"/>
                </a:cubicBezTo>
                <a:lnTo>
                  <a:pt x="53558" y="23609"/>
                </a:lnTo>
                <a:cubicBezTo>
                  <a:pt x="53740" y="23609"/>
                  <a:pt x="53923" y="23457"/>
                  <a:pt x="53953" y="23275"/>
                </a:cubicBezTo>
                <a:cubicBezTo>
                  <a:pt x="54014" y="23001"/>
                  <a:pt x="53862" y="22789"/>
                  <a:pt x="53619" y="22698"/>
                </a:cubicBezTo>
                <a:cubicBezTo>
                  <a:pt x="53315" y="22576"/>
                  <a:pt x="50761" y="22242"/>
                  <a:pt x="49546" y="22059"/>
                </a:cubicBezTo>
                <a:cubicBezTo>
                  <a:pt x="49667" y="21816"/>
                  <a:pt x="49789" y="21603"/>
                  <a:pt x="49910" y="21330"/>
                </a:cubicBezTo>
                <a:lnTo>
                  <a:pt x="53163" y="20144"/>
                </a:lnTo>
                <a:cubicBezTo>
                  <a:pt x="53406" y="20084"/>
                  <a:pt x="53497" y="19810"/>
                  <a:pt x="53436" y="19597"/>
                </a:cubicBezTo>
                <a:cubicBezTo>
                  <a:pt x="53366" y="19409"/>
                  <a:pt x="53204" y="19293"/>
                  <a:pt x="53021" y="19293"/>
                </a:cubicBezTo>
                <a:cubicBezTo>
                  <a:pt x="52968" y="19293"/>
                  <a:pt x="52913" y="19303"/>
                  <a:pt x="52859" y="19324"/>
                </a:cubicBezTo>
                <a:lnTo>
                  <a:pt x="50397" y="20205"/>
                </a:lnTo>
                <a:cubicBezTo>
                  <a:pt x="50974" y="18685"/>
                  <a:pt x="51369" y="17196"/>
                  <a:pt x="51673" y="15676"/>
                </a:cubicBezTo>
                <a:cubicBezTo>
                  <a:pt x="52737" y="15220"/>
                  <a:pt x="55169" y="14278"/>
                  <a:pt x="55290" y="14187"/>
                </a:cubicBezTo>
                <a:cubicBezTo>
                  <a:pt x="55533" y="14065"/>
                  <a:pt x="55625" y="13822"/>
                  <a:pt x="55533" y="13579"/>
                </a:cubicBezTo>
                <a:cubicBezTo>
                  <a:pt x="55445" y="13424"/>
                  <a:pt x="55277" y="13318"/>
                  <a:pt x="55109" y="13318"/>
                </a:cubicBezTo>
                <a:cubicBezTo>
                  <a:pt x="55046" y="13318"/>
                  <a:pt x="54984" y="13333"/>
                  <a:pt x="54926" y="13366"/>
                </a:cubicBezTo>
                <a:cubicBezTo>
                  <a:pt x="54804" y="13427"/>
                  <a:pt x="53254" y="14065"/>
                  <a:pt x="51886" y="14612"/>
                </a:cubicBezTo>
                <a:cubicBezTo>
                  <a:pt x="51916" y="14278"/>
                  <a:pt x="51947" y="13883"/>
                  <a:pt x="51977" y="13548"/>
                </a:cubicBezTo>
                <a:lnTo>
                  <a:pt x="54530" y="10843"/>
                </a:lnTo>
                <a:cubicBezTo>
                  <a:pt x="54682" y="10661"/>
                  <a:pt x="54682" y="10387"/>
                  <a:pt x="54500" y="10205"/>
                </a:cubicBezTo>
                <a:cubicBezTo>
                  <a:pt x="54413" y="10132"/>
                  <a:pt x="54305" y="10095"/>
                  <a:pt x="54196" y="10095"/>
                </a:cubicBezTo>
                <a:cubicBezTo>
                  <a:pt x="54077" y="10095"/>
                  <a:pt x="53957" y="10140"/>
                  <a:pt x="53862" y="10235"/>
                </a:cubicBezTo>
                <a:lnTo>
                  <a:pt x="52099" y="12150"/>
                </a:lnTo>
                <a:cubicBezTo>
                  <a:pt x="52129" y="10782"/>
                  <a:pt x="52068" y="9415"/>
                  <a:pt x="51825" y="8077"/>
                </a:cubicBezTo>
                <a:cubicBezTo>
                  <a:pt x="52068" y="7804"/>
                  <a:pt x="52372" y="7317"/>
                  <a:pt x="52889" y="6527"/>
                </a:cubicBezTo>
                <a:lnTo>
                  <a:pt x="54044" y="4764"/>
                </a:lnTo>
                <a:cubicBezTo>
                  <a:pt x="54166" y="4551"/>
                  <a:pt x="54105" y="4278"/>
                  <a:pt x="53892" y="4126"/>
                </a:cubicBezTo>
                <a:cubicBezTo>
                  <a:pt x="53802" y="4081"/>
                  <a:pt x="53711" y="4056"/>
                  <a:pt x="53625" y="4056"/>
                </a:cubicBezTo>
                <a:cubicBezTo>
                  <a:pt x="53481" y="4056"/>
                  <a:pt x="53349" y="4125"/>
                  <a:pt x="53254" y="4278"/>
                </a:cubicBezTo>
                <a:cubicBezTo>
                  <a:pt x="52707" y="5068"/>
                  <a:pt x="52068" y="6102"/>
                  <a:pt x="51582" y="6831"/>
                </a:cubicBezTo>
                <a:cubicBezTo>
                  <a:pt x="51278" y="5524"/>
                  <a:pt x="50853" y="4308"/>
                  <a:pt x="50275" y="3184"/>
                </a:cubicBezTo>
                <a:cubicBezTo>
                  <a:pt x="50186" y="3006"/>
                  <a:pt x="50032" y="2893"/>
                  <a:pt x="49860" y="2893"/>
                </a:cubicBezTo>
                <a:cubicBezTo>
                  <a:pt x="49797" y="2893"/>
                  <a:pt x="49732" y="2908"/>
                  <a:pt x="49667" y="2940"/>
                </a:cubicBezTo>
                <a:cubicBezTo>
                  <a:pt x="49454" y="3062"/>
                  <a:pt x="49333" y="3336"/>
                  <a:pt x="49454" y="3548"/>
                </a:cubicBezTo>
                <a:cubicBezTo>
                  <a:pt x="50001" y="4734"/>
                  <a:pt x="50457" y="6010"/>
                  <a:pt x="50731" y="7348"/>
                </a:cubicBezTo>
                <a:cubicBezTo>
                  <a:pt x="50397" y="7287"/>
                  <a:pt x="49941" y="7196"/>
                  <a:pt x="49302" y="7044"/>
                </a:cubicBezTo>
                <a:lnTo>
                  <a:pt x="47175" y="6588"/>
                </a:lnTo>
                <a:cubicBezTo>
                  <a:pt x="47138" y="6579"/>
                  <a:pt x="47101" y="6574"/>
                  <a:pt x="47065" y="6574"/>
                </a:cubicBezTo>
                <a:cubicBezTo>
                  <a:pt x="46855" y="6574"/>
                  <a:pt x="46653" y="6715"/>
                  <a:pt x="46628" y="6922"/>
                </a:cubicBezTo>
                <a:cubicBezTo>
                  <a:pt x="46567" y="7165"/>
                  <a:pt x="46719" y="7439"/>
                  <a:pt x="46962" y="7469"/>
                </a:cubicBezTo>
                <a:cubicBezTo>
                  <a:pt x="48299" y="7743"/>
                  <a:pt x="50153" y="8138"/>
                  <a:pt x="50883" y="8290"/>
                </a:cubicBezTo>
                <a:cubicBezTo>
                  <a:pt x="51126" y="9719"/>
                  <a:pt x="51156" y="11178"/>
                  <a:pt x="51065" y="12667"/>
                </a:cubicBezTo>
                <a:lnTo>
                  <a:pt x="47965" y="11299"/>
                </a:lnTo>
                <a:cubicBezTo>
                  <a:pt x="47900" y="11267"/>
                  <a:pt x="47835" y="11251"/>
                  <a:pt x="47772" y="11251"/>
                </a:cubicBezTo>
                <a:cubicBezTo>
                  <a:pt x="47600" y="11251"/>
                  <a:pt x="47446" y="11364"/>
                  <a:pt x="47357" y="11542"/>
                </a:cubicBezTo>
                <a:cubicBezTo>
                  <a:pt x="47235" y="11755"/>
                  <a:pt x="47357" y="12029"/>
                  <a:pt x="47570" y="12150"/>
                </a:cubicBezTo>
                <a:lnTo>
                  <a:pt x="50974" y="13670"/>
                </a:lnTo>
                <a:cubicBezTo>
                  <a:pt x="50913" y="14035"/>
                  <a:pt x="50883" y="14369"/>
                  <a:pt x="50822" y="14764"/>
                </a:cubicBezTo>
                <a:lnTo>
                  <a:pt x="46476" y="13245"/>
                </a:lnTo>
                <a:cubicBezTo>
                  <a:pt x="46424" y="13215"/>
                  <a:pt x="46369" y="13202"/>
                  <a:pt x="46314" y="13202"/>
                </a:cubicBezTo>
                <a:cubicBezTo>
                  <a:pt x="46141" y="13202"/>
                  <a:pt x="45967" y="13334"/>
                  <a:pt x="45898" y="13518"/>
                </a:cubicBezTo>
                <a:cubicBezTo>
                  <a:pt x="45807" y="13731"/>
                  <a:pt x="45959" y="14004"/>
                  <a:pt x="46172" y="14065"/>
                </a:cubicBezTo>
                <a:lnTo>
                  <a:pt x="50670" y="15646"/>
                </a:lnTo>
                <a:cubicBezTo>
                  <a:pt x="50366" y="17074"/>
                  <a:pt x="49910" y="18564"/>
                  <a:pt x="49333" y="20053"/>
                </a:cubicBezTo>
                <a:lnTo>
                  <a:pt x="47479" y="17773"/>
                </a:lnTo>
                <a:cubicBezTo>
                  <a:pt x="47390" y="17649"/>
                  <a:pt x="47250" y="17587"/>
                  <a:pt x="47106" y="17587"/>
                </a:cubicBezTo>
                <a:cubicBezTo>
                  <a:pt x="47003" y="17587"/>
                  <a:pt x="46899" y="17619"/>
                  <a:pt x="46810" y="17682"/>
                </a:cubicBezTo>
                <a:cubicBezTo>
                  <a:pt x="46628" y="17834"/>
                  <a:pt x="46597" y="18138"/>
                  <a:pt x="46749" y="18321"/>
                </a:cubicBezTo>
                <a:lnTo>
                  <a:pt x="48907" y="20995"/>
                </a:lnTo>
                <a:cubicBezTo>
                  <a:pt x="48786" y="21269"/>
                  <a:pt x="48694" y="21482"/>
                  <a:pt x="48573" y="21755"/>
                </a:cubicBezTo>
                <a:lnTo>
                  <a:pt x="45047" y="19688"/>
                </a:lnTo>
                <a:cubicBezTo>
                  <a:pt x="44974" y="19636"/>
                  <a:pt x="44891" y="19613"/>
                  <a:pt x="44809" y="19613"/>
                </a:cubicBezTo>
                <a:cubicBezTo>
                  <a:pt x="44651" y="19613"/>
                  <a:pt x="44499" y="19700"/>
                  <a:pt x="44439" y="19840"/>
                </a:cubicBezTo>
                <a:cubicBezTo>
                  <a:pt x="44287" y="20053"/>
                  <a:pt x="44348" y="20357"/>
                  <a:pt x="44591" y="20448"/>
                </a:cubicBezTo>
                <a:lnTo>
                  <a:pt x="48147" y="22546"/>
                </a:lnTo>
                <a:cubicBezTo>
                  <a:pt x="46931" y="24825"/>
                  <a:pt x="45290" y="26953"/>
                  <a:pt x="43710" y="28959"/>
                </a:cubicBezTo>
                <a:cubicBezTo>
                  <a:pt x="43679" y="29020"/>
                  <a:pt x="43618" y="29081"/>
                  <a:pt x="43588" y="29111"/>
                </a:cubicBezTo>
                <a:lnTo>
                  <a:pt x="42311" y="26163"/>
                </a:lnTo>
                <a:cubicBezTo>
                  <a:pt x="42221" y="25982"/>
                  <a:pt x="42046" y="25885"/>
                  <a:pt x="41875" y="25885"/>
                </a:cubicBezTo>
                <a:cubicBezTo>
                  <a:pt x="41816" y="25885"/>
                  <a:pt x="41758" y="25896"/>
                  <a:pt x="41703" y="25919"/>
                </a:cubicBezTo>
                <a:cubicBezTo>
                  <a:pt x="41460" y="26041"/>
                  <a:pt x="41339" y="26315"/>
                  <a:pt x="41460" y="26527"/>
                </a:cubicBezTo>
                <a:lnTo>
                  <a:pt x="42950" y="29962"/>
                </a:lnTo>
                <a:cubicBezTo>
                  <a:pt x="42767" y="30175"/>
                  <a:pt x="42524" y="30448"/>
                  <a:pt x="42342" y="30722"/>
                </a:cubicBezTo>
                <a:lnTo>
                  <a:pt x="40518" y="27986"/>
                </a:lnTo>
                <a:cubicBezTo>
                  <a:pt x="40419" y="27868"/>
                  <a:pt x="40270" y="27788"/>
                  <a:pt x="40118" y="27788"/>
                </a:cubicBezTo>
                <a:cubicBezTo>
                  <a:pt x="40037" y="27788"/>
                  <a:pt x="39954" y="27811"/>
                  <a:pt x="39880" y="27865"/>
                </a:cubicBezTo>
                <a:cubicBezTo>
                  <a:pt x="39667" y="28017"/>
                  <a:pt x="39606" y="28290"/>
                  <a:pt x="39758" y="28503"/>
                </a:cubicBezTo>
                <a:lnTo>
                  <a:pt x="41734" y="31512"/>
                </a:lnTo>
                <a:cubicBezTo>
                  <a:pt x="41551" y="31755"/>
                  <a:pt x="41339" y="31968"/>
                  <a:pt x="41187" y="32211"/>
                </a:cubicBezTo>
                <a:cubicBezTo>
                  <a:pt x="40184" y="33640"/>
                  <a:pt x="39272" y="34977"/>
                  <a:pt x="38451" y="36254"/>
                </a:cubicBezTo>
                <a:lnTo>
                  <a:pt x="37539" y="33670"/>
                </a:lnTo>
                <a:cubicBezTo>
                  <a:pt x="37492" y="33506"/>
                  <a:pt x="37319" y="33397"/>
                  <a:pt x="37145" y="33397"/>
                </a:cubicBezTo>
                <a:cubicBezTo>
                  <a:pt x="37093" y="33397"/>
                  <a:pt x="37041" y="33406"/>
                  <a:pt x="36992" y="33427"/>
                </a:cubicBezTo>
                <a:cubicBezTo>
                  <a:pt x="36749" y="33488"/>
                  <a:pt x="36627" y="33762"/>
                  <a:pt x="36719" y="33974"/>
                </a:cubicBezTo>
                <a:lnTo>
                  <a:pt x="37904" y="37287"/>
                </a:lnTo>
                <a:cubicBezTo>
                  <a:pt x="37752" y="37561"/>
                  <a:pt x="37539" y="37865"/>
                  <a:pt x="37387" y="38138"/>
                </a:cubicBezTo>
                <a:lnTo>
                  <a:pt x="35624" y="35281"/>
                </a:lnTo>
                <a:cubicBezTo>
                  <a:pt x="35528" y="35127"/>
                  <a:pt x="35383" y="35046"/>
                  <a:pt x="35228" y="35046"/>
                </a:cubicBezTo>
                <a:cubicBezTo>
                  <a:pt x="35138" y="35046"/>
                  <a:pt x="35045" y="35074"/>
                  <a:pt x="34956" y="35129"/>
                </a:cubicBezTo>
                <a:cubicBezTo>
                  <a:pt x="34743" y="35281"/>
                  <a:pt x="34652" y="35555"/>
                  <a:pt x="34804" y="35768"/>
                </a:cubicBezTo>
                <a:lnTo>
                  <a:pt x="36871" y="39081"/>
                </a:lnTo>
                <a:cubicBezTo>
                  <a:pt x="36536" y="39689"/>
                  <a:pt x="36232" y="40297"/>
                  <a:pt x="35928" y="40904"/>
                </a:cubicBezTo>
                <a:cubicBezTo>
                  <a:pt x="35381" y="42029"/>
                  <a:pt x="34895" y="43154"/>
                  <a:pt x="34469" y="44218"/>
                </a:cubicBezTo>
                <a:lnTo>
                  <a:pt x="33345" y="42151"/>
                </a:lnTo>
                <a:cubicBezTo>
                  <a:pt x="33260" y="42003"/>
                  <a:pt x="33103" y="41914"/>
                  <a:pt x="32943" y="41914"/>
                </a:cubicBezTo>
                <a:cubicBezTo>
                  <a:pt x="32872" y="41914"/>
                  <a:pt x="32802" y="41931"/>
                  <a:pt x="32737" y="41968"/>
                </a:cubicBezTo>
                <a:cubicBezTo>
                  <a:pt x="32494" y="42090"/>
                  <a:pt x="32433" y="42333"/>
                  <a:pt x="32524" y="42576"/>
                </a:cubicBezTo>
                <a:lnTo>
                  <a:pt x="34013" y="45312"/>
                </a:lnTo>
                <a:cubicBezTo>
                  <a:pt x="33983" y="45464"/>
                  <a:pt x="33892" y="45616"/>
                  <a:pt x="33861" y="45768"/>
                </a:cubicBezTo>
                <a:lnTo>
                  <a:pt x="32220" y="44157"/>
                </a:lnTo>
                <a:cubicBezTo>
                  <a:pt x="32129" y="44066"/>
                  <a:pt x="32015" y="44020"/>
                  <a:pt x="31901" y="44020"/>
                </a:cubicBezTo>
                <a:cubicBezTo>
                  <a:pt x="31787" y="44020"/>
                  <a:pt x="31673" y="44066"/>
                  <a:pt x="31582" y="44157"/>
                </a:cubicBezTo>
                <a:cubicBezTo>
                  <a:pt x="31399" y="44370"/>
                  <a:pt x="31399" y="44613"/>
                  <a:pt x="31582" y="44826"/>
                </a:cubicBezTo>
                <a:lnTo>
                  <a:pt x="33527" y="46710"/>
                </a:lnTo>
                <a:cubicBezTo>
                  <a:pt x="32159" y="50844"/>
                  <a:pt x="31612" y="54765"/>
                  <a:pt x="31977" y="58291"/>
                </a:cubicBezTo>
                <a:cubicBezTo>
                  <a:pt x="31551" y="58382"/>
                  <a:pt x="31126" y="58443"/>
                  <a:pt x="30700" y="58504"/>
                </a:cubicBezTo>
                <a:cubicBezTo>
                  <a:pt x="30700" y="58443"/>
                  <a:pt x="30700" y="58412"/>
                  <a:pt x="30670" y="58382"/>
                </a:cubicBezTo>
                <a:cubicBezTo>
                  <a:pt x="29545" y="56072"/>
                  <a:pt x="28785" y="53367"/>
                  <a:pt x="28390" y="50358"/>
                </a:cubicBezTo>
                <a:cubicBezTo>
                  <a:pt x="29545" y="50084"/>
                  <a:pt x="31399" y="49719"/>
                  <a:pt x="31825" y="49689"/>
                </a:cubicBezTo>
                <a:cubicBezTo>
                  <a:pt x="32068" y="49628"/>
                  <a:pt x="32281" y="49446"/>
                  <a:pt x="32220" y="49172"/>
                </a:cubicBezTo>
                <a:cubicBezTo>
                  <a:pt x="32193" y="48957"/>
                  <a:pt x="32024" y="48766"/>
                  <a:pt x="31818" y="48766"/>
                </a:cubicBezTo>
                <a:cubicBezTo>
                  <a:pt x="31790" y="48766"/>
                  <a:pt x="31762" y="48770"/>
                  <a:pt x="31734" y="48777"/>
                </a:cubicBezTo>
                <a:cubicBezTo>
                  <a:pt x="31247" y="48807"/>
                  <a:pt x="29332" y="49233"/>
                  <a:pt x="28329" y="49446"/>
                </a:cubicBezTo>
                <a:cubicBezTo>
                  <a:pt x="28329" y="49263"/>
                  <a:pt x="28269" y="49020"/>
                  <a:pt x="28269" y="48838"/>
                </a:cubicBezTo>
                <a:lnTo>
                  <a:pt x="31430" y="47500"/>
                </a:lnTo>
                <a:cubicBezTo>
                  <a:pt x="31703" y="47409"/>
                  <a:pt x="31825" y="47136"/>
                  <a:pt x="31703" y="46892"/>
                </a:cubicBezTo>
                <a:cubicBezTo>
                  <a:pt x="31614" y="46714"/>
                  <a:pt x="31444" y="46602"/>
                  <a:pt x="31275" y="46602"/>
                </a:cubicBezTo>
                <a:cubicBezTo>
                  <a:pt x="31214" y="46602"/>
                  <a:pt x="31152" y="46617"/>
                  <a:pt x="31095" y="46649"/>
                </a:cubicBezTo>
                <a:lnTo>
                  <a:pt x="28208" y="47804"/>
                </a:lnTo>
                <a:cubicBezTo>
                  <a:pt x="28086" y="45646"/>
                  <a:pt x="28117" y="43306"/>
                  <a:pt x="28390" y="40813"/>
                </a:cubicBezTo>
                <a:cubicBezTo>
                  <a:pt x="28421" y="40175"/>
                  <a:pt x="28512" y="39537"/>
                  <a:pt x="28633" y="38898"/>
                </a:cubicBezTo>
                <a:lnTo>
                  <a:pt x="33284" y="37895"/>
                </a:lnTo>
                <a:cubicBezTo>
                  <a:pt x="33527" y="37865"/>
                  <a:pt x="33679" y="37622"/>
                  <a:pt x="33649" y="37379"/>
                </a:cubicBezTo>
                <a:cubicBezTo>
                  <a:pt x="33593" y="37156"/>
                  <a:pt x="33410" y="37010"/>
                  <a:pt x="33170" y="37010"/>
                </a:cubicBezTo>
                <a:cubicBezTo>
                  <a:pt x="33148" y="37010"/>
                  <a:pt x="33125" y="37011"/>
                  <a:pt x="33101" y="37014"/>
                </a:cubicBezTo>
                <a:lnTo>
                  <a:pt x="28785" y="37926"/>
                </a:lnTo>
                <a:cubicBezTo>
                  <a:pt x="28846" y="37591"/>
                  <a:pt x="28876" y="37257"/>
                  <a:pt x="28968" y="36923"/>
                </a:cubicBezTo>
                <a:cubicBezTo>
                  <a:pt x="29758" y="36528"/>
                  <a:pt x="32190" y="35312"/>
                  <a:pt x="32524" y="35099"/>
                </a:cubicBezTo>
                <a:cubicBezTo>
                  <a:pt x="32737" y="34947"/>
                  <a:pt x="32797" y="34673"/>
                  <a:pt x="32646" y="34430"/>
                </a:cubicBezTo>
                <a:cubicBezTo>
                  <a:pt x="32553" y="34319"/>
                  <a:pt x="32415" y="34253"/>
                  <a:pt x="32273" y="34253"/>
                </a:cubicBezTo>
                <a:cubicBezTo>
                  <a:pt x="32182" y="34253"/>
                  <a:pt x="32090" y="34280"/>
                  <a:pt x="32007" y="34339"/>
                </a:cubicBezTo>
                <a:cubicBezTo>
                  <a:pt x="31825" y="34491"/>
                  <a:pt x="30396" y="35160"/>
                  <a:pt x="29180" y="35768"/>
                </a:cubicBezTo>
                <a:cubicBezTo>
                  <a:pt x="29484" y="34278"/>
                  <a:pt x="29880" y="32728"/>
                  <a:pt x="30335" y="31056"/>
                </a:cubicBezTo>
                <a:lnTo>
                  <a:pt x="30548" y="30266"/>
                </a:lnTo>
                <a:lnTo>
                  <a:pt x="34895" y="30175"/>
                </a:lnTo>
                <a:cubicBezTo>
                  <a:pt x="35168" y="30175"/>
                  <a:pt x="35351" y="29992"/>
                  <a:pt x="35351" y="29719"/>
                </a:cubicBezTo>
                <a:cubicBezTo>
                  <a:pt x="35351" y="29476"/>
                  <a:pt x="35168" y="29263"/>
                  <a:pt x="34895" y="29263"/>
                </a:cubicBezTo>
                <a:lnTo>
                  <a:pt x="30822" y="29324"/>
                </a:lnTo>
                <a:cubicBezTo>
                  <a:pt x="30913" y="28959"/>
                  <a:pt x="31004" y="28655"/>
                  <a:pt x="31126" y="28321"/>
                </a:cubicBezTo>
                <a:cubicBezTo>
                  <a:pt x="32190" y="27956"/>
                  <a:pt x="34743" y="27105"/>
                  <a:pt x="35047" y="26953"/>
                </a:cubicBezTo>
                <a:cubicBezTo>
                  <a:pt x="35260" y="26831"/>
                  <a:pt x="35351" y="26588"/>
                  <a:pt x="35229" y="26345"/>
                </a:cubicBezTo>
                <a:cubicBezTo>
                  <a:pt x="35145" y="26197"/>
                  <a:pt x="35002" y="26108"/>
                  <a:pt x="34841" y="26108"/>
                </a:cubicBezTo>
                <a:cubicBezTo>
                  <a:pt x="34770" y="26108"/>
                  <a:pt x="34696" y="26125"/>
                  <a:pt x="34621" y="26163"/>
                </a:cubicBezTo>
                <a:cubicBezTo>
                  <a:pt x="34439" y="26284"/>
                  <a:pt x="32980" y="26771"/>
                  <a:pt x="31460" y="27257"/>
                </a:cubicBezTo>
                <a:cubicBezTo>
                  <a:pt x="31521" y="27226"/>
                  <a:pt x="31521" y="27226"/>
                  <a:pt x="31521" y="27196"/>
                </a:cubicBezTo>
                <a:cubicBezTo>
                  <a:pt x="32342" y="24673"/>
                  <a:pt x="33223" y="22059"/>
                  <a:pt x="33557" y="19354"/>
                </a:cubicBezTo>
                <a:cubicBezTo>
                  <a:pt x="35199" y="18989"/>
                  <a:pt x="37539" y="18533"/>
                  <a:pt x="37813" y="18473"/>
                </a:cubicBezTo>
                <a:cubicBezTo>
                  <a:pt x="38086" y="18473"/>
                  <a:pt x="38269" y="18260"/>
                  <a:pt x="38238" y="17986"/>
                </a:cubicBezTo>
                <a:cubicBezTo>
                  <a:pt x="38238" y="17713"/>
                  <a:pt x="37995" y="17561"/>
                  <a:pt x="37752" y="17561"/>
                </a:cubicBezTo>
                <a:cubicBezTo>
                  <a:pt x="37448" y="17621"/>
                  <a:pt x="34925" y="18108"/>
                  <a:pt x="33709" y="18381"/>
                </a:cubicBezTo>
                <a:cubicBezTo>
                  <a:pt x="33740" y="18108"/>
                  <a:pt x="33801" y="17834"/>
                  <a:pt x="33801" y="17561"/>
                </a:cubicBezTo>
                <a:lnTo>
                  <a:pt x="36445" y="15372"/>
                </a:lnTo>
                <a:cubicBezTo>
                  <a:pt x="36688" y="15220"/>
                  <a:pt x="36688" y="14916"/>
                  <a:pt x="36536" y="14734"/>
                </a:cubicBezTo>
                <a:cubicBezTo>
                  <a:pt x="36451" y="14598"/>
                  <a:pt x="36319" y="14538"/>
                  <a:pt x="36182" y="14538"/>
                </a:cubicBezTo>
                <a:cubicBezTo>
                  <a:pt x="36073" y="14538"/>
                  <a:pt x="35961" y="14576"/>
                  <a:pt x="35867" y="14643"/>
                </a:cubicBezTo>
                <a:lnTo>
                  <a:pt x="33861" y="16314"/>
                </a:lnTo>
                <a:cubicBezTo>
                  <a:pt x="33861" y="14734"/>
                  <a:pt x="33801" y="13153"/>
                  <a:pt x="33527" y="11634"/>
                </a:cubicBezTo>
                <a:cubicBezTo>
                  <a:pt x="34408" y="10874"/>
                  <a:pt x="36323" y="9141"/>
                  <a:pt x="36415" y="9020"/>
                </a:cubicBezTo>
                <a:cubicBezTo>
                  <a:pt x="36597" y="8837"/>
                  <a:pt x="36597" y="8564"/>
                  <a:pt x="36415" y="8381"/>
                </a:cubicBezTo>
                <a:cubicBezTo>
                  <a:pt x="36323" y="8290"/>
                  <a:pt x="36209" y="8244"/>
                  <a:pt x="36095" y="8244"/>
                </a:cubicBezTo>
                <a:cubicBezTo>
                  <a:pt x="35981" y="8244"/>
                  <a:pt x="35867" y="8290"/>
                  <a:pt x="35776" y="8381"/>
                </a:cubicBezTo>
                <a:cubicBezTo>
                  <a:pt x="35655" y="8503"/>
                  <a:pt x="34408" y="9597"/>
                  <a:pt x="33345" y="10570"/>
                </a:cubicBezTo>
                <a:lnTo>
                  <a:pt x="33101" y="9567"/>
                </a:lnTo>
                <a:lnTo>
                  <a:pt x="34560" y="6132"/>
                </a:lnTo>
                <a:cubicBezTo>
                  <a:pt x="34652" y="5919"/>
                  <a:pt x="34560" y="5646"/>
                  <a:pt x="34317" y="5524"/>
                </a:cubicBezTo>
                <a:cubicBezTo>
                  <a:pt x="34260" y="5491"/>
                  <a:pt x="34199" y="5476"/>
                  <a:pt x="34137" y="5476"/>
                </a:cubicBezTo>
                <a:cubicBezTo>
                  <a:pt x="33969" y="5476"/>
                  <a:pt x="33798" y="5589"/>
                  <a:pt x="33709" y="5767"/>
                </a:cubicBezTo>
                <a:lnTo>
                  <a:pt x="32676" y="8138"/>
                </a:lnTo>
                <a:cubicBezTo>
                  <a:pt x="32281" y="6831"/>
                  <a:pt x="31703" y="5554"/>
                  <a:pt x="31065" y="4399"/>
                </a:cubicBezTo>
                <a:cubicBezTo>
                  <a:pt x="31156" y="4095"/>
                  <a:pt x="31278" y="3518"/>
                  <a:pt x="31521" y="2576"/>
                </a:cubicBezTo>
                <a:cubicBezTo>
                  <a:pt x="31734" y="1573"/>
                  <a:pt x="31977" y="539"/>
                  <a:pt x="31977" y="539"/>
                </a:cubicBezTo>
                <a:cubicBezTo>
                  <a:pt x="32038" y="326"/>
                  <a:pt x="31855" y="53"/>
                  <a:pt x="31612" y="22"/>
                </a:cubicBezTo>
                <a:cubicBezTo>
                  <a:pt x="31577" y="8"/>
                  <a:pt x="31541" y="1"/>
                  <a:pt x="3150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3"/>
          <p:cNvSpPr txBox="1">
            <a:spLocks noGrp="1"/>
          </p:cNvSpPr>
          <p:nvPr>
            <p:ph type="body" idx="1"/>
          </p:nvPr>
        </p:nvSpPr>
        <p:spPr>
          <a:xfrm>
            <a:off x="790125" y="1921600"/>
            <a:ext cx="24480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1pPr>
            <a:lvl2pPr marL="914400" lvl="1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2pPr>
            <a:lvl3pPr marL="1371600" lvl="2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13"/>
          <p:cNvSpPr txBox="1">
            <a:spLocks noGrp="1"/>
          </p:cNvSpPr>
          <p:nvPr>
            <p:ph type="subTitle" idx="2"/>
          </p:nvPr>
        </p:nvSpPr>
        <p:spPr>
          <a:xfrm>
            <a:off x="1015575" y="1651729"/>
            <a:ext cx="19971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3" name="Google Shape;503;p13"/>
          <p:cNvSpPr txBox="1">
            <a:spLocks noGrp="1"/>
          </p:cNvSpPr>
          <p:nvPr>
            <p:ph type="body" idx="3"/>
          </p:nvPr>
        </p:nvSpPr>
        <p:spPr>
          <a:xfrm>
            <a:off x="3348000" y="1921600"/>
            <a:ext cx="24480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1pPr>
            <a:lvl2pPr marL="914400" lvl="1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2pPr>
            <a:lvl3pPr marL="1371600" lvl="2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4"/>
          </p:nvPr>
        </p:nvSpPr>
        <p:spPr>
          <a:xfrm>
            <a:off x="3573450" y="1651729"/>
            <a:ext cx="19971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body" idx="5"/>
          </p:nvPr>
        </p:nvSpPr>
        <p:spPr>
          <a:xfrm>
            <a:off x="5905875" y="1921600"/>
            <a:ext cx="24480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1pPr>
            <a:lvl2pPr marL="914400" lvl="1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2pPr>
            <a:lvl3pPr marL="1371600" lvl="2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6"/>
          </p:nvPr>
        </p:nvSpPr>
        <p:spPr>
          <a:xfrm>
            <a:off x="6131325" y="1651729"/>
            <a:ext cx="19971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body" idx="7"/>
          </p:nvPr>
        </p:nvSpPr>
        <p:spPr>
          <a:xfrm>
            <a:off x="2069063" y="3568600"/>
            <a:ext cx="24480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1pPr>
            <a:lvl2pPr marL="914400" lvl="1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2pPr>
            <a:lvl3pPr marL="1371600" lvl="2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08" name="Google Shape;508;p13"/>
          <p:cNvSpPr txBox="1">
            <a:spLocks noGrp="1"/>
          </p:cNvSpPr>
          <p:nvPr>
            <p:ph type="subTitle" idx="8"/>
          </p:nvPr>
        </p:nvSpPr>
        <p:spPr>
          <a:xfrm>
            <a:off x="2294513" y="3298729"/>
            <a:ext cx="19971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9" name="Google Shape;509;p13"/>
          <p:cNvSpPr txBox="1">
            <a:spLocks noGrp="1"/>
          </p:cNvSpPr>
          <p:nvPr>
            <p:ph type="body" idx="9"/>
          </p:nvPr>
        </p:nvSpPr>
        <p:spPr>
          <a:xfrm>
            <a:off x="4626938" y="3568600"/>
            <a:ext cx="24480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1pPr>
            <a:lvl2pPr marL="914400" lvl="1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2pPr>
            <a:lvl3pPr marL="1371600" lvl="2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10" name="Google Shape;510;p13"/>
          <p:cNvSpPr txBox="1">
            <a:spLocks noGrp="1"/>
          </p:cNvSpPr>
          <p:nvPr>
            <p:ph type="subTitle" idx="13"/>
          </p:nvPr>
        </p:nvSpPr>
        <p:spPr>
          <a:xfrm>
            <a:off x="4852388" y="3298729"/>
            <a:ext cx="19971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1" name="Google Shape;511;p13"/>
          <p:cNvSpPr/>
          <p:nvPr/>
        </p:nvSpPr>
        <p:spPr>
          <a:xfrm>
            <a:off x="0" y="4719775"/>
            <a:ext cx="9178775" cy="455747"/>
          </a:xfrm>
          <a:custGeom>
            <a:avLst/>
            <a:gdLst/>
            <a:ahLst/>
            <a:cxnLst/>
            <a:rect l="l" t="t" r="r" b="b"/>
            <a:pathLst>
              <a:path w="284547" h="27364" extrusionOk="0">
                <a:moveTo>
                  <a:pt x="142355" y="1"/>
                </a:moveTo>
                <a:cubicBezTo>
                  <a:pt x="130337" y="1"/>
                  <a:pt x="118852" y="3508"/>
                  <a:pt x="110502" y="6486"/>
                </a:cubicBezTo>
                <a:cubicBezTo>
                  <a:pt x="108908" y="7071"/>
                  <a:pt x="107445" y="7591"/>
                  <a:pt x="106112" y="8112"/>
                </a:cubicBezTo>
                <a:cubicBezTo>
                  <a:pt x="104941" y="8535"/>
                  <a:pt x="103900" y="8925"/>
                  <a:pt x="102957" y="9250"/>
                </a:cubicBezTo>
                <a:lnTo>
                  <a:pt x="102404" y="9478"/>
                </a:lnTo>
                <a:lnTo>
                  <a:pt x="102274" y="9510"/>
                </a:lnTo>
                <a:lnTo>
                  <a:pt x="102242" y="9510"/>
                </a:lnTo>
                <a:cubicBezTo>
                  <a:pt x="102112" y="9543"/>
                  <a:pt x="101949" y="9575"/>
                  <a:pt x="101819" y="9640"/>
                </a:cubicBezTo>
                <a:lnTo>
                  <a:pt x="101591" y="9705"/>
                </a:lnTo>
                <a:cubicBezTo>
                  <a:pt x="101234" y="9770"/>
                  <a:pt x="100876" y="9868"/>
                  <a:pt x="100486" y="9933"/>
                </a:cubicBezTo>
                <a:cubicBezTo>
                  <a:pt x="99900" y="10030"/>
                  <a:pt x="99282" y="10095"/>
                  <a:pt x="98697" y="10128"/>
                </a:cubicBezTo>
                <a:lnTo>
                  <a:pt x="98632" y="10128"/>
                </a:lnTo>
                <a:cubicBezTo>
                  <a:pt x="98112" y="10193"/>
                  <a:pt x="97559" y="10193"/>
                  <a:pt x="96974" y="10193"/>
                </a:cubicBezTo>
                <a:lnTo>
                  <a:pt x="95803" y="10193"/>
                </a:lnTo>
                <a:cubicBezTo>
                  <a:pt x="95120" y="10193"/>
                  <a:pt x="94470" y="10161"/>
                  <a:pt x="93754" y="10128"/>
                </a:cubicBezTo>
                <a:cubicBezTo>
                  <a:pt x="85559" y="9608"/>
                  <a:pt x="74177" y="7071"/>
                  <a:pt x="62080" y="5413"/>
                </a:cubicBezTo>
                <a:cubicBezTo>
                  <a:pt x="55869" y="4502"/>
                  <a:pt x="49592" y="3982"/>
                  <a:pt x="43316" y="3884"/>
                </a:cubicBezTo>
                <a:lnTo>
                  <a:pt x="43284" y="3884"/>
                </a:lnTo>
                <a:cubicBezTo>
                  <a:pt x="41267" y="3884"/>
                  <a:pt x="39251" y="3949"/>
                  <a:pt x="37300" y="4079"/>
                </a:cubicBezTo>
                <a:cubicBezTo>
                  <a:pt x="35316" y="4209"/>
                  <a:pt x="33430" y="4437"/>
                  <a:pt x="31577" y="4730"/>
                </a:cubicBezTo>
                <a:cubicBezTo>
                  <a:pt x="28195" y="5250"/>
                  <a:pt x="24878" y="6063"/>
                  <a:pt x="21626" y="7104"/>
                </a:cubicBezTo>
                <a:lnTo>
                  <a:pt x="20682" y="7396"/>
                </a:lnTo>
                <a:cubicBezTo>
                  <a:pt x="18504" y="8144"/>
                  <a:pt x="16422" y="8957"/>
                  <a:pt x="14504" y="9803"/>
                </a:cubicBezTo>
                <a:cubicBezTo>
                  <a:pt x="12325" y="10746"/>
                  <a:pt x="10341" y="11754"/>
                  <a:pt x="8520" y="12762"/>
                </a:cubicBezTo>
                <a:cubicBezTo>
                  <a:pt x="7480" y="13347"/>
                  <a:pt x="6504" y="13900"/>
                  <a:pt x="5561" y="14453"/>
                </a:cubicBezTo>
                <a:cubicBezTo>
                  <a:pt x="3382" y="15819"/>
                  <a:pt x="1496" y="17087"/>
                  <a:pt x="0" y="18225"/>
                </a:cubicBezTo>
                <a:lnTo>
                  <a:pt x="0" y="27363"/>
                </a:lnTo>
                <a:lnTo>
                  <a:pt x="284547" y="27363"/>
                </a:lnTo>
                <a:lnTo>
                  <a:pt x="284547" y="3787"/>
                </a:lnTo>
                <a:cubicBezTo>
                  <a:pt x="281457" y="2909"/>
                  <a:pt x="278303" y="2226"/>
                  <a:pt x="275116" y="1770"/>
                </a:cubicBezTo>
                <a:cubicBezTo>
                  <a:pt x="270660" y="1085"/>
                  <a:pt x="266174" y="728"/>
                  <a:pt x="261687" y="728"/>
                </a:cubicBezTo>
                <a:cubicBezTo>
                  <a:pt x="261491" y="728"/>
                  <a:pt x="261296" y="728"/>
                  <a:pt x="261100" y="730"/>
                </a:cubicBezTo>
                <a:cubicBezTo>
                  <a:pt x="259247" y="730"/>
                  <a:pt x="257458" y="795"/>
                  <a:pt x="255637" y="892"/>
                </a:cubicBezTo>
                <a:lnTo>
                  <a:pt x="255247" y="925"/>
                </a:lnTo>
                <a:cubicBezTo>
                  <a:pt x="254856" y="925"/>
                  <a:pt x="254499" y="957"/>
                  <a:pt x="254141" y="990"/>
                </a:cubicBezTo>
                <a:cubicBezTo>
                  <a:pt x="247214" y="1510"/>
                  <a:pt x="240385" y="2714"/>
                  <a:pt x="233719" y="4567"/>
                </a:cubicBezTo>
                <a:cubicBezTo>
                  <a:pt x="230272" y="5510"/>
                  <a:pt x="226857" y="6681"/>
                  <a:pt x="223540" y="8014"/>
                </a:cubicBezTo>
                <a:cubicBezTo>
                  <a:pt x="222759" y="8339"/>
                  <a:pt x="221979" y="8632"/>
                  <a:pt x="221199" y="8892"/>
                </a:cubicBezTo>
                <a:cubicBezTo>
                  <a:pt x="215995" y="10681"/>
                  <a:pt x="210597" y="11689"/>
                  <a:pt x="205101" y="11917"/>
                </a:cubicBezTo>
                <a:cubicBezTo>
                  <a:pt x="204548" y="11949"/>
                  <a:pt x="204028" y="11982"/>
                  <a:pt x="203475" y="11982"/>
                </a:cubicBezTo>
                <a:lnTo>
                  <a:pt x="199866" y="11982"/>
                </a:lnTo>
                <a:cubicBezTo>
                  <a:pt x="199606" y="11949"/>
                  <a:pt x="199313" y="11949"/>
                  <a:pt x="199053" y="11949"/>
                </a:cubicBezTo>
                <a:lnTo>
                  <a:pt x="198142" y="11949"/>
                </a:lnTo>
                <a:cubicBezTo>
                  <a:pt x="197362" y="11949"/>
                  <a:pt x="196614" y="11884"/>
                  <a:pt x="195833" y="11819"/>
                </a:cubicBezTo>
                <a:cubicBezTo>
                  <a:pt x="188614" y="11234"/>
                  <a:pt x="181460" y="9933"/>
                  <a:pt x="174500" y="7884"/>
                </a:cubicBezTo>
                <a:cubicBezTo>
                  <a:pt x="169948" y="6583"/>
                  <a:pt x="165330" y="5022"/>
                  <a:pt x="160712" y="3234"/>
                </a:cubicBezTo>
                <a:cubicBezTo>
                  <a:pt x="154683" y="903"/>
                  <a:pt x="148450" y="1"/>
                  <a:pt x="1423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3"/>
          <p:cNvSpPr/>
          <p:nvPr/>
        </p:nvSpPr>
        <p:spPr>
          <a:xfrm rot="4215602">
            <a:off x="7767492" y="4730402"/>
            <a:ext cx="363524" cy="501430"/>
          </a:xfrm>
          <a:custGeom>
            <a:avLst/>
            <a:gdLst/>
            <a:ahLst/>
            <a:cxnLst/>
            <a:rect l="l" t="t" r="r" b="b"/>
            <a:pathLst>
              <a:path w="18056" h="24587" extrusionOk="0">
                <a:moveTo>
                  <a:pt x="13322" y="1"/>
                </a:moveTo>
                <a:cubicBezTo>
                  <a:pt x="11923" y="1"/>
                  <a:pt x="10528" y="581"/>
                  <a:pt x="9332" y="1379"/>
                </a:cubicBezTo>
                <a:cubicBezTo>
                  <a:pt x="7569" y="2594"/>
                  <a:pt x="6141" y="4266"/>
                  <a:pt x="5229" y="6181"/>
                </a:cubicBezTo>
                <a:cubicBezTo>
                  <a:pt x="3861" y="9099"/>
                  <a:pt x="3587" y="12716"/>
                  <a:pt x="1216" y="14996"/>
                </a:cubicBezTo>
                <a:cubicBezTo>
                  <a:pt x="882" y="15330"/>
                  <a:pt x="457" y="15634"/>
                  <a:pt x="244" y="16090"/>
                </a:cubicBezTo>
                <a:cubicBezTo>
                  <a:pt x="1" y="16546"/>
                  <a:pt x="61" y="17154"/>
                  <a:pt x="457" y="17427"/>
                </a:cubicBezTo>
                <a:cubicBezTo>
                  <a:pt x="584" y="17495"/>
                  <a:pt x="721" y="17525"/>
                  <a:pt x="861" y="17525"/>
                </a:cubicBezTo>
                <a:cubicBezTo>
                  <a:pt x="1223" y="17525"/>
                  <a:pt x="1609" y="17326"/>
                  <a:pt x="1916" y="17063"/>
                </a:cubicBezTo>
                <a:cubicBezTo>
                  <a:pt x="2736" y="16364"/>
                  <a:pt x="3283" y="15330"/>
                  <a:pt x="3435" y="14266"/>
                </a:cubicBezTo>
                <a:lnTo>
                  <a:pt x="3435" y="14266"/>
                </a:lnTo>
                <a:cubicBezTo>
                  <a:pt x="3344" y="16607"/>
                  <a:pt x="2827" y="18978"/>
                  <a:pt x="1885" y="21136"/>
                </a:cubicBezTo>
                <a:cubicBezTo>
                  <a:pt x="1672" y="21622"/>
                  <a:pt x="1460" y="22230"/>
                  <a:pt x="1824" y="22625"/>
                </a:cubicBezTo>
                <a:cubicBezTo>
                  <a:pt x="1968" y="22752"/>
                  <a:pt x="2131" y="22806"/>
                  <a:pt x="2299" y="22806"/>
                </a:cubicBezTo>
                <a:cubicBezTo>
                  <a:pt x="2736" y="22806"/>
                  <a:pt x="3211" y="22443"/>
                  <a:pt x="3496" y="22048"/>
                </a:cubicBezTo>
                <a:cubicBezTo>
                  <a:pt x="4834" y="20345"/>
                  <a:pt x="5533" y="18127"/>
                  <a:pt x="5381" y="15968"/>
                </a:cubicBezTo>
                <a:lnTo>
                  <a:pt x="5381" y="15968"/>
                </a:lnTo>
                <a:cubicBezTo>
                  <a:pt x="6141" y="18795"/>
                  <a:pt x="6627" y="21683"/>
                  <a:pt x="6809" y="24570"/>
                </a:cubicBezTo>
                <a:cubicBezTo>
                  <a:pt x="6865" y="24581"/>
                  <a:pt x="6919" y="24586"/>
                  <a:pt x="6972" y="24586"/>
                </a:cubicBezTo>
                <a:cubicBezTo>
                  <a:pt x="7671" y="24586"/>
                  <a:pt x="8131" y="23696"/>
                  <a:pt x="8329" y="22990"/>
                </a:cubicBezTo>
                <a:cubicBezTo>
                  <a:pt x="8876" y="20923"/>
                  <a:pt x="8937" y="18704"/>
                  <a:pt x="8603" y="16607"/>
                </a:cubicBezTo>
                <a:cubicBezTo>
                  <a:pt x="8481" y="15816"/>
                  <a:pt x="8299" y="14935"/>
                  <a:pt x="8785" y="14297"/>
                </a:cubicBezTo>
                <a:cubicBezTo>
                  <a:pt x="10153" y="16120"/>
                  <a:pt x="11065" y="18279"/>
                  <a:pt x="11460" y="20528"/>
                </a:cubicBezTo>
                <a:cubicBezTo>
                  <a:pt x="11543" y="21164"/>
                  <a:pt x="11902" y="21950"/>
                  <a:pt x="12447" y="21950"/>
                </a:cubicBezTo>
                <a:cubicBezTo>
                  <a:pt x="12501" y="21950"/>
                  <a:pt x="12557" y="21942"/>
                  <a:pt x="12615" y="21926"/>
                </a:cubicBezTo>
                <a:cubicBezTo>
                  <a:pt x="12919" y="21804"/>
                  <a:pt x="13132" y="21470"/>
                  <a:pt x="13223" y="21166"/>
                </a:cubicBezTo>
                <a:cubicBezTo>
                  <a:pt x="14226" y="18218"/>
                  <a:pt x="12858" y="15026"/>
                  <a:pt x="11825" y="12047"/>
                </a:cubicBezTo>
                <a:cubicBezTo>
                  <a:pt x="11551" y="11288"/>
                  <a:pt x="11460" y="10224"/>
                  <a:pt x="12159" y="9889"/>
                </a:cubicBezTo>
                <a:cubicBezTo>
                  <a:pt x="12288" y="9835"/>
                  <a:pt x="12421" y="9816"/>
                  <a:pt x="12557" y="9816"/>
                </a:cubicBezTo>
                <a:cubicBezTo>
                  <a:pt x="12804" y="9816"/>
                  <a:pt x="13059" y="9880"/>
                  <a:pt x="13314" y="9920"/>
                </a:cubicBezTo>
                <a:cubicBezTo>
                  <a:pt x="14074" y="10104"/>
                  <a:pt x="14875" y="10192"/>
                  <a:pt x="15680" y="10192"/>
                </a:cubicBezTo>
                <a:cubicBezTo>
                  <a:pt x="16067" y="10192"/>
                  <a:pt x="16455" y="10172"/>
                  <a:pt x="16840" y="10132"/>
                </a:cubicBezTo>
                <a:cubicBezTo>
                  <a:pt x="17174" y="10072"/>
                  <a:pt x="17509" y="9981"/>
                  <a:pt x="17721" y="9707"/>
                </a:cubicBezTo>
                <a:cubicBezTo>
                  <a:pt x="18056" y="9403"/>
                  <a:pt x="17873" y="8947"/>
                  <a:pt x="17569" y="8674"/>
                </a:cubicBezTo>
                <a:cubicBezTo>
                  <a:pt x="17265" y="8400"/>
                  <a:pt x="16870" y="8339"/>
                  <a:pt x="16505" y="8218"/>
                </a:cubicBezTo>
                <a:cubicBezTo>
                  <a:pt x="15198" y="7792"/>
                  <a:pt x="14043" y="7002"/>
                  <a:pt x="13132" y="5968"/>
                </a:cubicBezTo>
                <a:cubicBezTo>
                  <a:pt x="13891" y="4965"/>
                  <a:pt x="14651" y="3901"/>
                  <a:pt x="15411" y="2868"/>
                </a:cubicBezTo>
                <a:cubicBezTo>
                  <a:pt x="15715" y="2442"/>
                  <a:pt x="16019" y="2017"/>
                  <a:pt x="15958" y="1500"/>
                </a:cubicBezTo>
                <a:cubicBezTo>
                  <a:pt x="15928" y="801"/>
                  <a:pt x="15198" y="345"/>
                  <a:pt x="14560" y="163"/>
                </a:cubicBezTo>
                <a:cubicBezTo>
                  <a:pt x="14151" y="52"/>
                  <a:pt x="13736" y="1"/>
                  <a:pt x="133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3"/>
          <p:cNvSpPr txBox="1">
            <a:spLocks noGrp="1"/>
          </p:cNvSpPr>
          <p:nvPr>
            <p:ph type="title"/>
          </p:nvPr>
        </p:nvSpPr>
        <p:spPr>
          <a:xfrm>
            <a:off x="616500" y="504150"/>
            <a:ext cx="78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14" name="Google Shape;514;p13"/>
          <p:cNvGrpSpPr/>
          <p:nvPr/>
        </p:nvGrpSpPr>
        <p:grpSpPr>
          <a:xfrm rot="9384903">
            <a:off x="942444" y="4515187"/>
            <a:ext cx="562256" cy="198405"/>
            <a:chOff x="3764875" y="4460075"/>
            <a:chExt cx="928450" cy="327625"/>
          </a:xfrm>
        </p:grpSpPr>
        <p:sp>
          <p:nvSpPr>
            <p:cNvPr id="515" name="Google Shape;515;p13"/>
            <p:cNvSpPr/>
            <p:nvPr/>
          </p:nvSpPr>
          <p:spPr>
            <a:xfrm>
              <a:off x="4486800" y="4672825"/>
              <a:ext cx="206525" cy="114875"/>
            </a:xfrm>
            <a:custGeom>
              <a:avLst/>
              <a:gdLst/>
              <a:ahLst/>
              <a:cxnLst/>
              <a:rect l="l" t="t" r="r" b="b"/>
              <a:pathLst>
                <a:path w="8261" h="4595" extrusionOk="0">
                  <a:moveTo>
                    <a:pt x="2490" y="0"/>
                  </a:moveTo>
                  <a:cubicBezTo>
                    <a:pt x="1204" y="0"/>
                    <a:pt x="261" y="198"/>
                    <a:pt x="261" y="198"/>
                  </a:cubicBezTo>
                  <a:lnTo>
                    <a:pt x="98" y="946"/>
                  </a:lnTo>
                  <a:lnTo>
                    <a:pt x="1" y="1304"/>
                  </a:lnTo>
                  <a:cubicBezTo>
                    <a:pt x="1" y="1304"/>
                    <a:pt x="2700" y="3450"/>
                    <a:pt x="5334" y="4426"/>
                  </a:cubicBezTo>
                  <a:cubicBezTo>
                    <a:pt x="5655" y="4542"/>
                    <a:pt x="5957" y="4594"/>
                    <a:pt x="6234" y="4594"/>
                  </a:cubicBezTo>
                  <a:cubicBezTo>
                    <a:pt x="6965" y="4594"/>
                    <a:pt x="7522" y="4229"/>
                    <a:pt x="7805" y="3710"/>
                  </a:cubicBezTo>
                  <a:cubicBezTo>
                    <a:pt x="8261" y="2800"/>
                    <a:pt x="7903" y="1402"/>
                    <a:pt x="6179" y="686"/>
                  </a:cubicBezTo>
                  <a:cubicBezTo>
                    <a:pt x="4949" y="146"/>
                    <a:pt x="3593" y="0"/>
                    <a:pt x="2490" y="0"/>
                  </a:cubicBezTo>
                  <a:close/>
                </a:path>
              </a:pathLst>
            </a:custGeom>
            <a:solidFill>
              <a:srgbClr val="F8F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3764875" y="4460075"/>
              <a:ext cx="738200" cy="238050"/>
            </a:xfrm>
            <a:custGeom>
              <a:avLst/>
              <a:gdLst/>
              <a:ahLst/>
              <a:cxnLst/>
              <a:rect l="l" t="t" r="r" b="b"/>
              <a:pathLst>
                <a:path w="29528" h="9522" extrusionOk="0">
                  <a:moveTo>
                    <a:pt x="790" y="1"/>
                  </a:moveTo>
                  <a:cubicBezTo>
                    <a:pt x="493" y="1"/>
                    <a:pt x="211" y="190"/>
                    <a:pt x="130" y="513"/>
                  </a:cubicBezTo>
                  <a:lnTo>
                    <a:pt x="98" y="578"/>
                  </a:lnTo>
                  <a:cubicBezTo>
                    <a:pt x="0" y="936"/>
                    <a:pt x="195" y="1326"/>
                    <a:pt x="586" y="1456"/>
                  </a:cubicBezTo>
                  <a:lnTo>
                    <a:pt x="1203" y="1652"/>
                  </a:lnTo>
                  <a:cubicBezTo>
                    <a:pt x="1443" y="1455"/>
                    <a:pt x="1815" y="1273"/>
                    <a:pt x="2427" y="1273"/>
                  </a:cubicBezTo>
                  <a:cubicBezTo>
                    <a:pt x="2727" y="1273"/>
                    <a:pt x="3085" y="1317"/>
                    <a:pt x="3512" y="1424"/>
                  </a:cubicBezTo>
                  <a:cubicBezTo>
                    <a:pt x="5594" y="1879"/>
                    <a:pt x="25431" y="8253"/>
                    <a:pt x="29365" y="9521"/>
                  </a:cubicBezTo>
                  <a:cubicBezTo>
                    <a:pt x="29398" y="9489"/>
                    <a:pt x="29398" y="9424"/>
                    <a:pt x="29398" y="9391"/>
                  </a:cubicBezTo>
                  <a:cubicBezTo>
                    <a:pt x="29528" y="9034"/>
                    <a:pt x="29333" y="8643"/>
                    <a:pt x="28943" y="8513"/>
                  </a:cubicBezTo>
                  <a:cubicBezTo>
                    <a:pt x="24975" y="7310"/>
                    <a:pt x="4911" y="1164"/>
                    <a:pt x="976" y="26"/>
                  </a:cubicBezTo>
                  <a:cubicBezTo>
                    <a:pt x="914" y="9"/>
                    <a:pt x="852" y="1"/>
                    <a:pt x="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6500" y="504150"/>
            <a:ext cx="7817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ap"/>
              <a:buNone/>
              <a:defRPr sz="28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ap"/>
              <a:buNone/>
              <a:defRPr sz="28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ap"/>
              <a:buNone/>
              <a:defRPr sz="28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ap"/>
              <a:buNone/>
              <a:defRPr sz="28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ap"/>
              <a:buNone/>
              <a:defRPr sz="28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ap"/>
              <a:buNone/>
              <a:defRPr sz="28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ap"/>
              <a:buNone/>
              <a:defRPr sz="28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ap"/>
              <a:buNone/>
              <a:defRPr sz="28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ap"/>
              <a:buNone/>
              <a:defRPr sz="28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Char char="●"/>
              <a:defRPr sz="1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ignika"/>
              <a:buChar char="○"/>
              <a:defRPr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ignika"/>
              <a:buChar char="■"/>
              <a:defRPr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ignika"/>
              <a:buChar char="●"/>
              <a:defRPr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ignika"/>
              <a:buChar char="○"/>
              <a:defRPr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ignika"/>
              <a:buChar char="■"/>
              <a:defRPr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ignika"/>
              <a:buChar char="●"/>
              <a:defRPr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ignika"/>
              <a:buChar char="○"/>
              <a:defRPr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ignika"/>
              <a:buChar char="■"/>
              <a:defRPr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ernative-energy-tutorials.com/tidal-energy/tidal-" TargetMode="Externa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ina-sealevelmonitoring.big.go.i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7D6FC"/>
            </a:gs>
            <a:gs pos="100000">
              <a:srgbClr val="4090F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32"/>
          <p:cNvSpPr txBox="1">
            <a:spLocks noGrp="1"/>
          </p:cNvSpPr>
          <p:nvPr>
            <p:ph type="ctrTitle"/>
          </p:nvPr>
        </p:nvSpPr>
        <p:spPr>
          <a:xfrm>
            <a:off x="1466449" y="1920400"/>
            <a:ext cx="6210900" cy="1081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 dirty="0"/>
              <a:t>IDENTIFIKASI PERMODELAN TINGGI PASANG SURUTAIR LAUT UNTUK DAPAT MENGESTIMASI DAYA RATA-RATA YANG DAPAT DIPEROLEH DARI SUATU TURBIN PADA DAERAH SENDANG BIRU</a:t>
            </a:r>
            <a:endParaRPr lang="en-US" sz="2800" dirty="0"/>
          </a:p>
        </p:txBody>
      </p:sp>
      <p:sp>
        <p:nvSpPr>
          <p:cNvPr id="1169" name="Google Shape;1169;p32"/>
          <p:cNvSpPr txBox="1">
            <a:spLocks noGrp="1"/>
          </p:cNvSpPr>
          <p:nvPr>
            <p:ph type="subTitle" idx="1"/>
          </p:nvPr>
        </p:nvSpPr>
        <p:spPr>
          <a:xfrm>
            <a:off x="1264144" y="3002700"/>
            <a:ext cx="6377381" cy="1811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A M HAWALI AKBAR 07111840000102</a:t>
            </a:r>
          </a:p>
          <a:p>
            <a:pPr marL="0" indent="0"/>
            <a:r>
              <a:rPr lang="en"/>
              <a:t>MUHAMMAD AKBAR MAKARIM HIDAYAT </a:t>
            </a:r>
          </a:p>
          <a:p>
            <a:pPr marL="0" indent="0"/>
            <a:r>
              <a:rPr lang="en"/>
              <a:t>07111840000122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C15D-06F3-498F-9DEB-A13EB5D1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725" y="-674956"/>
            <a:ext cx="5819400" cy="2657100"/>
          </a:xfrm>
        </p:spPr>
        <p:txBody>
          <a:bodyPr/>
          <a:lstStyle/>
          <a:p>
            <a:r>
              <a:rPr lang="en-US" sz="3600" dirty="0"/>
              <a:t>FUNGSI AUTOKORELASI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93359-3828-484F-A932-BDFDF3F78CFA}"/>
              </a:ext>
            </a:extLst>
          </p:cNvPr>
          <p:cNvSpPr txBox="1"/>
          <p:nvPr/>
        </p:nvSpPr>
        <p:spPr>
          <a:xfrm>
            <a:off x="893808" y="1982144"/>
            <a:ext cx="303434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Asap"/>
              </a:rPr>
              <a:t>Setelah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dideferensiaisi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periode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seasonal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nya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dan juga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diferensiasi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biasa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sebanyak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1 kali,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diperoleh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hasil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fungsi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autokorelasi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sebagai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berikut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9C13D-CFB6-46B9-A966-05C3B6BF8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575" y="1051853"/>
            <a:ext cx="4336806" cy="39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7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C15D-06F3-498F-9DEB-A13EB5D1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725" y="-674956"/>
            <a:ext cx="5819400" cy="2657100"/>
          </a:xfrm>
        </p:spPr>
        <p:txBody>
          <a:bodyPr/>
          <a:lstStyle/>
          <a:p>
            <a:r>
              <a:rPr lang="en-US" sz="3600" dirty="0"/>
              <a:t>Uji Zero Mean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93359-3828-484F-A932-BDFDF3F78CFA}"/>
              </a:ext>
            </a:extLst>
          </p:cNvPr>
          <p:cNvSpPr txBox="1"/>
          <p:nvPr/>
        </p:nvSpPr>
        <p:spPr>
          <a:xfrm>
            <a:off x="1129572" y="1982144"/>
            <a:ext cx="68848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 err="1">
                <a:solidFill>
                  <a:schemeClr val="tx1"/>
                </a:solidFill>
                <a:latin typeface="Asap"/>
              </a:rPr>
              <a:t>Kemudian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bantuan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Matlab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menggunakan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command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zscore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diperoleh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zero mean error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dari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data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barunya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yaitu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1.250955520704402e-17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bisa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dikatakan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70825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C15D-06F3-498F-9DEB-A13EB5D1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725" y="-487066"/>
            <a:ext cx="6380702" cy="2657100"/>
          </a:xfrm>
        </p:spPr>
        <p:txBody>
          <a:bodyPr/>
          <a:lstStyle/>
          <a:p>
            <a:r>
              <a:rPr lang="en-US" sz="3600" dirty="0" err="1"/>
              <a:t>Menentukan</a:t>
            </a:r>
            <a:r>
              <a:rPr lang="en-US" sz="3600" dirty="0"/>
              <a:t> Orde MA dan 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93359-3828-484F-A932-BDFDF3F78CFA}"/>
              </a:ext>
            </a:extLst>
          </p:cNvPr>
          <p:cNvSpPr txBox="1"/>
          <p:nvPr/>
        </p:nvSpPr>
        <p:spPr>
          <a:xfrm>
            <a:off x="1129572" y="1339037"/>
            <a:ext cx="688485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Asap"/>
              </a:rPr>
              <a:t>Dari plot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Autokorelasi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dapat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ditentukan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orde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Ma-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nya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yaitu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2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sedangkan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dari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plot Partial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Autokorelasinya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dapat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ditentukan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orde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Ar-nya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yaitu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3.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A75F9-8F98-4614-B149-E97C6AE9A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0" t="16644" r="6556"/>
          <a:stretch/>
        </p:blipFill>
        <p:spPr>
          <a:xfrm>
            <a:off x="926926" y="2001407"/>
            <a:ext cx="3442427" cy="2815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D268F-3CBD-400C-80EE-BB876C6656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79" r="7252"/>
          <a:stretch/>
        </p:blipFill>
        <p:spPr>
          <a:xfrm>
            <a:off x="4572000" y="2001407"/>
            <a:ext cx="3645074" cy="290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6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C15D-06F3-498F-9DEB-A13EB5D1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725" y="-487066"/>
            <a:ext cx="6380702" cy="2657100"/>
          </a:xfrm>
        </p:spPr>
        <p:txBody>
          <a:bodyPr/>
          <a:lstStyle/>
          <a:p>
            <a:r>
              <a:rPr lang="en-US" sz="3600" dirty="0"/>
              <a:t>Modelling </a:t>
            </a:r>
            <a:r>
              <a:rPr lang="en-US" sz="3600" dirty="0" err="1"/>
              <a:t>Estimasi</a:t>
            </a:r>
            <a:r>
              <a:rPr lang="en-US" sz="3600" dirty="0"/>
              <a:t> </a:t>
            </a:r>
            <a:r>
              <a:rPr lang="en-US" sz="3600" dirty="0" err="1"/>
              <a:t>sARIMA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93359-3828-484F-A932-BDFDF3F78CFA}"/>
              </a:ext>
            </a:extLst>
          </p:cNvPr>
          <p:cNvSpPr txBox="1"/>
          <p:nvPr/>
        </p:nvSpPr>
        <p:spPr>
          <a:xfrm>
            <a:off x="1129573" y="1965338"/>
            <a:ext cx="68848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 err="1">
                <a:solidFill>
                  <a:schemeClr val="tx1"/>
                </a:solidFill>
                <a:latin typeface="Asap"/>
              </a:rPr>
              <a:t>Sehingga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pemodelan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sArima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dilakukan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varians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orde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2 (0,1,2)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MA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nya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varians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orde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3 (0,1,2,3)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Ar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nya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memudahkan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penulisan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ditabel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dituliskan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sebagai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it-IT" sz="1600" dirty="0">
                <a:solidFill>
                  <a:schemeClr val="tx1"/>
                </a:solidFill>
                <a:latin typeface="Asap"/>
              </a:rPr>
              <a:t>sARMA(p,q,P,Q).</a:t>
            </a:r>
            <a:endParaRPr lang="en-US" sz="1600" dirty="0">
              <a:solidFill>
                <a:schemeClr val="tx1"/>
              </a:solidFill>
              <a:latin typeface="Asap"/>
            </a:endParaRPr>
          </a:p>
        </p:txBody>
      </p:sp>
    </p:spTree>
    <p:extLst>
      <p:ext uri="{BB962C8B-B14F-4D97-AF65-F5344CB8AC3E}">
        <p14:creationId xmlns:p14="http://schemas.microsoft.com/office/powerpoint/2010/main" val="239296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C15D-06F3-498F-9DEB-A13EB5D1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55" y="-499592"/>
            <a:ext cx="6380702" cy="2657100"/>
          </a:xfrm>
        </p:spPr>
        <p:txBody>
          <a:bodyPr/>
          <a:lstStyle/>
          <a:p>
            <a:r>
              <a:rPr lang="en-US" sz="3600" dirty="0"/>
              <a:t>Modelling </a:t>
            </a:r>
            <a:r>
              <a:rPr lang="en-US" sz="3600" dirty="0" err="1"/>
              <a:t>Estimasi</a:t>
            </a:r>
            <a:r>
              <a:rPr lang="en-US" sz="3600" dirty="0"/>
              <a:t> </a:t>
            </a:r>
            <a:r>
              <a:rPr lang="en-US" sz="3600" dirty="0" err="1"/>
              <a:t>sARIMA</a:t>
            </a:r>
            <a:endParaRPr lang="en-US" sz="3600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3158115-4A6E-4F23-AD4E-E1E3A761E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68860"/>
              </p:ext>
            </p:extLst>
          </p:nvPr>
        </p:nvGraphicFramePr>
        <p:xfrm>
          <a:off x="1669137" y="1595474"/>
          <a:ext cx="5841137" cy="1729740"/>
        </p:xfrm>
        <a:graphic>
          <a:graphicData uri="http://schemas.openxmlformats.org/drawingml/2006/table">
            <a:tbl>
              <a:tblPr firstRow="1" bandRow="1"/>
              <a:tblGrid>
                <a:gridCol w="1878401">
                  <a:extLst>
                    <a:ext uri="{9D8B030D-6E8A-4147-A177-3AD203B41FA5}">
                      <a16:colId xmlns:a16="http://schemas.microsoft.com/office/drawing/2014/main" val="896837757"/>
                    </a:ext>
                  </a:extLst>
                </a:gridCol>
                <a:gridCol w="1981368">
                  <a:extLst>
                    <a:ext uri="{9D8B030D-6E8A-4147-A177-3AD203B41FA5}">
                      <a16:colId xmlns:a16="http://schemas.microsoft.com/office/drawing/2014/main" val="1329034925"/>
                    </a:ext>
                  </a:extLst>
                </a:gridCol>
                <a:gridCol w="1981368">
                  <a:extLst>
                    <a:ext uri="{9D8B030D-6E8A-4147-A177-3AD203B41FA5}">
                      <a16:colId xmlns:a16="http://schemas.microsoft.com/office/drawing/2014/main" val="2828149070"/>
                    </a:ext>
                  </a:extLst>
                </a:gridCol>
              </a:tblGrid>
              <a:tr h="236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sARMA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AIC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BIC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517719"/>
                  </a:ext>
                </a:extLst>
              </a:tr>
              <a:tr h="179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0011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-8959.2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-8933.7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41294"/>
                  </a:ext>
                </a:extLst>
              </a:tr>
              <a:tr h="171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0111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-10528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-10496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301754"/>
                  </a:ext>
                </a:extLst>
              </a:tr>
              <a:tr h="171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0211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-10629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-10591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41249"/>
                  </a:ext>
                </a:extLst>
              </a:tr>
              <a:tr h="171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-10439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-10407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020829"/>
                  </a:ext>
                </a:extLst>
              </a:tr>
              <a:tr h="171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-10509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-10471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458889"/>
                  </a:ext>
                </a:extLst>
              </a:tr>
              <a:tr h="171537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1211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dirty="0"/>
                        <a:t>-10658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dirty="0"/>
                        <a:t>-10613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09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419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C15D-06F3-498F-9DEB-A13EB5D1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55" y="-512118"/>
            <a:ext cx="6380702" cy="2657100"/>
          </a:xfrm>
        </p:spPr>
        <p:txBody>
          <a:bodyPr/>
          <a:lstStyle/>
          <a:p>
            <a:r>
              <a:rPr lang="en-US" sz="3600" dirty="0"/>
              <a:t>Modelling </a:t>
            </a:r>
            <a:r>
              <a:rPr lang="en-US" sz="3600" dirty="0" err="1"/>
              <a:t>Estimasi</a:t>
            </a:r>
            <a:r>
              <a:rPr lang="en-US" sz="3600" dirty="0"/>
              <a:t> </a:t>
            </a:r>
            <a:r>
              <a:rPr lang="en-US" sz="3600" dirty="0" err="1"/>
              <a:t>sARIMA</a:t>
            </a:r>
            <a:endParaRPr lang="en-US" sz="3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83FBD7-9A95-4988-8965-365434F3E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501746"/>
              </p:ext>
            </p:extLst>
          </p:nvPr>
        </p:nvGraphicFramePr>
        <p:xfrm>
          <a:off x="1669138" y="1556259"/>
          <a:ext cx="5841137" cy="1760220"/>
        </p:xfrm>
        <a:graphic>
          <a:graphicData uri="http://schemas.openxmlformats.org/drawingml/2006/table">
            <a:tbl>
              <a:tblPr firstRow="1" bandRow="1"/>
              <a:tblGrid>
                <a:gridCol w="1878401">
                  <a:extLst>
                    <a:ext uri="{9D8B030D-6E8A-4147-A177-3AD203B41FA5}">
                      <a16:colId xmlns:a16="http://schemas.microsoft.com/office/drawing/2014/main" val="215656467"/>
                    </a:ext>
                  </a:extLst>
                </a:gridCol>
                <a:gridCol w="1981368">
                  <a:extLst>
                    <a:ext uri="{9D8B030D-6E8A-4147-A177-3AD203B41FA5}">
                      <a16:colId xmlns:a16="http://schemas.microsoft.com/office/drawing/2014/main" val="413097408"/>
                    </a:ext>
                  </a:extLst>
                </a:gridCol>
                <a:gridCol w="1981368">
                  <a:extLst>
                    <a:ext uri="{9D8B030D-6E8A-4147-A177-3AD203B41FA5}">
                      <a16:colId xmlns:a16="http://schemas.microsoft.com/office/drawing/2014/main" val="382981481"/>
                    </a:ext>
                  </a:extLst>
                </a:gridCol>
              </a:tblGrid>
              <a:tr h="171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sARMA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AIC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BIC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204351"/>
                  </a:ext>
                </a:extLst>
              </a:tr>
              <a:tr h="171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-10572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-10534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112805"/>
                  </a:ext>
                </a:extLst>
              </a:tr>
              <a:tr h="171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-10587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-10543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622083"/>
                  </a:ext>
                </a:extLst>
              </a:tr>
              <a:tr h="171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-10659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-10608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225673"/>
                  </a:ext>
                </a:extLst>
              </a:tr>
              <a:tr h="171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-10455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-10411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579734"/>
                  </a:ext>
                </a:extLst>
              </a:tr>
              <a:tr h="171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-10624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-10573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834860"/>
                  </a:ext>
                </a:extLst>
              </a:tr>
              <a:tr h="171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-10663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-10605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261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2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C15D-06F3-498F-9DEB-A13EB5D1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55" y="-512118"/>
            <a:ext cx="6380702" cy="2657100"/>
          </a:xfrm>
        </p:spPr>
        <p:txBody>
          <a:bodyPr/>
          <a:lstStyle/>
          <a:p>
            <a:r>
              <a:rPr lang="en-US" sz="3600" dirty="0"/>
              <a:t>Modelling </a:t>
            </a:r>
            <a:r>
              <a:rPr lang="en-US" sz="3600" dirty="0" err="1"/>
              <a:t>Estimasi</a:t>
            </a:r>
            <a:r>
              <a:rPr lang="en-US" sz="3600" dirty="0"/>
              <a:t> </a:t>
            </a:r>
            <a:r>
              <a:rPr lang="en-US" sz="3600" dirty="0" err="1"/>
              <a:t>sARIMA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F67A4-E7CA-48CB-B7BA-7EBD11DBE802}"/>
              </a:ext>
            </a:extLst>
          </p:cNvPr>
          <p:cNvSpPr txBox="1"/>
          <p:nvPr/>
        </p:nvSpPr>
        <p:spPr>
          <a:xfrm>
            <a:off x="1129572" y="1351563"/>
            <a:ext cx="68848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Asap"/>
              </a:rPr>
              <a:t>Dari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kedua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model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tersebut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dilihat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mana residual yang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lebih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sedikit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sebagai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berikut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Terlihat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bahwa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residualnya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AIC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terendah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lebih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bagus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dibandingkan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BIC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terendah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A59B0D-D8C7-4717-AA87-C3844C4EB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76" y="2408029"/>
            <a:ext cx="3891223" cy="2241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63C7DA-FEC9-497A-B2A6-3CAA446C9F82}"/>
              </a:ext>
            </a:extLst>
          </p:cNvPr>
          <p:cNvSpPr txBox="1"/>
          <p:nvPr/>
        </p:nvSpPr>
        <p:spPr>
          <a:xfrm>
            <a:off x="1399355" y="4008663"/>
            <a:ext cx="222531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sap"/>
              </a:rPr>
              <a:t>AIC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terendah</a:t>
            </a:r>
            <a:endParaRPr lang="en-US" sz="1600" dirty="0">
              <a:solidFill>
                <a:schemeClr val="tx1"/>
              </a:solidFill>
              <a:latin typeface="Asap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29937B-B3A5-44A7-830E-0A7B56A9C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554" y="2489038"/>
            <a:ext cx="3782469" cy="21605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B4E337-D7ED-4CE2-992E-751B90C18A0B}"/>
              </a:ext>
            </a:extLst>
          </p:cNvPr>
          <p:cNvSpPr txBox="1"/>
          <p:nvPr/>
        </p:nvSpPr>
        <p:spPr>
          <a:xfrm>
            <a:off x="5645130" y="4052663"/>
            <a:ext cx="222531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sap"/>
              </a:rPr>
              <a:t>BIC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terendah</a:t>
            </a:r>
            <a:endParaRPr lang="en-US" sz="1600" dirty="0">
              <a:solidFill>
                <a:schemeClr val="tx1"/>
              </a:solidFill>
              <a:latin typeface="Asap"/>
            </a:endParaRPr>
          </a:p>
        </p:txBody>
      </p:sp>
    </p:spTree>
    <p:extLst>
      <p:ext uri="{BB962C8B-B14F-4D97-AF65-F5344CB8AC3E}">
        <p14:creationId xmlns:p14="http://schemas.microsoft.com/office/powerpoint/2010/main" val="3810720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C15D-06F3-498F-9DEB-A13EB5D1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55" y="-512118"/>
            <a:ext cx="6380702" cy="2657100"/>
          </a:xfrm>
        </p:spPr>
        <p:txBody>
          <a:bodyPr/>
          <a:lstStyle/>
          <a:p>
            <a:r>
              <a:rPr lang="en-US" sz="3600" dirty="0"/>
              <a:t>Modelling </a:t>
            </a:r>
            <a:r>
              <a:rPr lang="en-US" sz="3600" dirty="0" err="1"/>
              <a:t>Estimasi</a:t>
            </a:r>
            <a:r>
              <a:rPr lang="en-US" sz="3600" dirty="0"/>
              <a:t> </a:t>
            </a:r>
            <a:r>
              <a:rPr lang="en-US" sz="3600" dirty="0" err="1"/>
              <a:t>sARIMA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F67A4-E7CA-48CB-B7BA-7EBD11DBE802}"/>
              </a:ext>
            </a:extLst>
          </p:cNvPr>
          <p:cNvSpPr txBox="1"/>
          <p:nvPr/>
        </p:nvSpPr>
        <p:spPr>
          <a:xfrm>
            <a:off x="1254833" y="1269158"/>
            <a:ext cx="688485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 err="1">
                <a:solidFill>
                  <a:schemeClr val="tx1"/>
                </a:solidFill>
                <a:latin typeface="Asap"/>
              </a:rPr>
              <a:t>Sehingga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dipilih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model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sARIMA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(3,0,2) (1,1,1)</a:t>
            </a:r>
            <a:r>
              <a:rPr lang="en-US" sz="1600" baseline="-25000" dirty="0">
                <a:solidFill>
                  <a:schemeClr val="tx1"/>
                </a:solidFill>
                <a:latin typeface="Asap"/>
              </a:rPr>
              <a:t>12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BAB635-BBB6-4C2C-BA34-33682CC93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916910"/>
              </p:ext>
            </p:extLst>
          </p:nvPr>
        </p:nvGraphicFramePr>
        <p:xfrm>
          <a:off x="2176025" y="2040396"/>
          <a:ext cx="4791950" cy="27584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958390">
                  <a:extLst>
                    <a:ext uri="{9D8B030D-6E8A-4147-A177-3AD203B41FA5}">
                      <a16:colId xmlns:a16="http://schemas.microsoft.com/office/drawing/2014/main" val="265218703"/>
                    </a:ext>
                  </a:extLst>
                </a:gridCol>
                <a:gridCol w="958390">
                  <a:extLst>
                    <a:ext uri="{9D8B030D-6E8A-4147-A177-3AD203B41FA5}">
                      <a16:colId xmlns:a16="http://schemas.microsoft.com/office/drawing/2014/main" val="2190642174"/>
                    </a:ext>
                  </a:extLst>
                </a:gridCol>
                <a:gridCol w="958390">
                  <a:extLst>
                    <a:ext uri="{9D8B030D-6E8A-4147-A177-3AD203B41FA5}">
                      <a16:colId xmlns:a16="http://schemas.microsoft.com/office/drawing/2014/main" val="2294073434"/>
                    </a:ext>
                  </a:extLst>
                </a:gridCol>
                <a:gridCol w="958390">
                  <a:extLst>
                    <a:ext uri="{9D8B030D-6E8A-4147-A177-3AD203B41FA5}">
                      <a16:colId xmlns:a16="http://schemas.microsoft.com/office/drawing/2014/main" val="2727117517"/>
                    </a:ext>
                  </a:extLst>
                </a:gridCol>
                <a:gridCol w="958390">
                  <a:extLst>
                    <a:ext uri="{9D8B030D-6E8A-4147-A177-3AD203B41FA5}">
                      <a16:colId xmlns:a16="http://schemas.microsoft.com/office/drawing/2014/main" val="674525117"/>
                    </a:ext>
                  </a:extLst>
                </a:gridCol>
              </a:tblGrid>
              <a:tr h="405539">
                <a:tc>
                  <a:txBody>
                    <a:bodyPr/>
                    <a:lstStyle/>
                    <a:p>
                      <a:r>
                        <a:rPr lang="en-US" sz="11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Standard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22047"/>
                  </a:ext>
                </a:extLst>
              </a:tr>
              <a:tr h="238553">
                <a:tc>
                  <a:txBody>
                    <a:bodyPr/>
                    <a:lstStyle/>
                    <a:p>
                      <a:r>
                        <a:rPr lang="en-US" sz="1100" dirty="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0.6608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873581"/>
                  </a:ext>
                </a:extLst>
              </a:tr>
              <a:tr h="238553">
                <a:tc>
                  <a:txBody>
                    <a:bodyPr/>
                    <a:lstStyle/>
                    <a:p>
                      <a:r>
                        <a:rPr lang="en-US" sz="1100" dirty="0"/>
                        <a:t>AR{1}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146.7145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49833"/>
                  </a:ext>
                </a:extLst>
              </a:tr>
              <a:tr h="238553">
                <a:tc>
                  <a:txBody>
                    <a:bodyPr/>
                    <a:lstStyle/>
                    <a:p>
                      <a:r>
                        <a:rPr lang="en-US" sz="1100" dirty="0"/>
                        <a:t>AR{2}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-1.4351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-60.2961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98034"/>
                  </a:ext>
                </a:extLst>
              </a:tr>
              <a:tr h="238553">
                <a:tc>
                  <a:txBody>
                    <a:bodyPr/>
                    <a:lstStyle/>
                    <a:p>
                      <a:r>
                        <a:rPr lang="en-US" sz="1100" dirty="0"/>
                        <a:t>AR{3}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19.4585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09743"/>
                  </a:ext>
                </a:extLst>
              </a:tr>
              <a:tr h="238553">
                <a:tc>
                  <a:txBody>
                    <a:bodyPr/>
                    <a:lstStyle/>
                    <a:p>
                      <a:r>
                        <a:rPr lang="en-US" sz="1100" dirty="0"/>
                        <a:t>SAR{12}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-0.9202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-194.9252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274359"/>
                  </a:ext>
                </a:extLst>
              </a:tr>
              <a:tr h="238553">
                <a:tc>
                  <a:txBody>
                    <a:bodyPr/>
                    <a:lstStyle/>
                    <a:p>
                      <a:r>
                        <a:rPr lang="en-US" sz="1100" dirty="0"/>
                        <a:t>MA{1}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-1.1503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-1115.4191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460434"/>
                  </a:ext>
                </a:extLst>
              </a:tr>
              <a:tr h="238553">
                <a:tc>
                  <a:txBody>
                    <a:bodyPr/>
                    <a:lstStyle/>
                    <a:p>
                      <a:r>
                        <a:rPr lang="en-US" sz="1100" dirty="0"/>
                        <a:t>MA{2}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0.6838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88.8500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87863"/>
                  </a:ext>
                </a:extLst>
              </a:tr>
              <a:tr h="238553">
                <a:tc>
                  <a:txBody>
                    <a:bodyPr/>
                    <a:lstStyle/>
                    <a:p>
                      <a:r>
                        <a:rPr lang="en-US" sz="1100" dirty="0"/>
                        <a:t>SMA{12}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-0.9418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25615"/>
                  </a:ext>
                </a:extLst>
              </a:tr>
              <a:tr h="238553">
                <a:tc>
                  <a:txBody>
                    <a:bodyPr/>
                    <a:lstStyle/>
                    <a:p>
                      <a:r>
                        <a:rPr lang="en-US" sz="1100" dirty="0"/>
                        <a:t>Variances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64.3187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691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E823D1-2358-4655-90C5-A36C0141EC62}"/>
                  </a:ext>
                </a:extLst>
              </p:cNvPr>
              <p:cNvSpPr txBox="1"/>
              <p:nvPr/>
            </p:nvSpPr>
            <p:spPr>
              <a:xfrm>
                <a:off x="1799426" y="1660903"/>
                <a:ext cx="63402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+(1+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)(1+</m:t>
                      </m:r>
                      <m:sSub>
                        <m:sSubPr>
                          <m:ctrl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p>
                        <m:sSupPr>
                          <m:ctrl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E823D1-2358-4655-90C5-A36C0141E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426" y="1660903"/>
                <a:ext cx="6340262" cy="215444"/>
              </a:xfrm>
              <a:prstGeom prst="rect">
                <a:avLst/>
              </a:prstGeom>
              <a:blipFill>
                <a:blip r:embed="rId2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435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D3FA"/>
        </a:solidFill>
        <a:effectLst/>
      </p:bgPr>
    </p:bg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50"/>
          <p:cNvSpPr txBox="1">
            <a:spLocks noGrp="1"/>
          </p:cNvSpPr>
          <p:nvPr>
            <p:ph type="title"/>
          </p:nvPr>
        </p:nvSpPr>
        <p:spPr>
          <a:xfrm>
            <a:off x="704525" y="2325029"/>
            <a:ext cx="774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Perbandingan dan Pengujian</a:t>
            </a:r>
            <a:endParaRPr dirty="0"/>
          </a:p>
        </p:txBody>
      </p:sp>
      <p:sp>
        <p:nvSpPr>
          <p:cNvPr id="1400" name="Google Shape;1400;p50"/>
          <p:cNvSpPr txBox="1">
            <a:spLocks noGrp="1"/>
          </p:cNvSpPr>
          <p:nvPr>
            <p:ph type="title" idx="2"/>
          </p:nvPr>
        </p:nvSpPr>
        <p:spPr>
          <a:xfrm>
            <a:off x="311700" y="875575"/>
            <a:ext cx="8520600" cy="13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1D9F-9901-4FF2-A7D7-91A0DAEC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Membandingkan</a:t>
            </a:r>
            <a:r>
              <a:rPr lang="en-US" dirty="0"/>
              <a:t> data Asli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Estimasi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4D2E84-52AF-486D-BFB3-25200630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66" y="1502704"/>
            <a:ext cx="2891607" cy="25812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9C36E5-3827-48E3-8AA0-2A63822BC5DF}"/>
              </a:ext>
            </a:extLst>
          </p:cNvPr>
          <p:cNvSpPr txBox="1"/>
          <p:nvPr/>
        </p:nvSpPr>
        <p:spPr>
          <a:xfrm>
            <a:off x="1054417" y="1786920"/>
            <a:ext cx="254055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 err="1">
                <a:solidFill>
                  <a:schemeClr val="tx1"/>
                </a:solidFill>
                <a:latin typeface="Asap"/>
              </a:rPr>
              <a:t>Terlihat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data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estimasi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sudah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cukup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mengikut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data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aslinya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apabila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dihitung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rmse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diperoleh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5.1e-02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dimana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sudah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cukup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kecil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758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3F9">
            <a:alpha val="55870"/>
          </a:srgbClr>
        </a:solidFill>
        <a:effectLst/>
      </p:bgPr>
    </p:bg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36"/>
          <p:cNvSpPr txBox="1">
            <a:spLocks noGrp="1"/>
          </p:cNvSpPr>
          <p:nvPr>
            <p:ph type="title"/>
          </p:nvPr>
        </p:nvSpPr>
        <p:spPr>
          <a:xfrm>
            <a:off x="161763" y="264250"/>
            <a:ext cx="366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Permasalahan</a:t>
            </a:r>
            <a:endParaRPr err="1"/>
          </a:p>
        </p:txBody>
      </p:sp>
      <p:sp>
        <p:nvSpPr>
          <p:cNvPr id="1208" name="Google Shape;1208;p36"/>
          <p:cNvSpPr txBox="1">
            <a:spLocks noGrp="1"/>
          </p:cNvSpPr>
          <p:nvPr>
            <p:ph type="body" idx="1"/>
          </p:nvPr>
        </p:nvSpPr>
        <p:spPr>
          <a:xfrm>
            <a:off x="126045" y="1494031"/>
            <a:ext cx="4804556" cy="3471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Laut Jawa </a:t>
            </a:r>
            <a:r>
              <a:rPr lang="en" err="1"/>
              <a:t>merupakan</a:t>
            </a:r>
            <a:r>
              <a:rPr lang="en"/>
              <a:t> </a:t>
            </a:r>
            <a:r>
              <a:rPr lang="en" err="1"/>
              <a:t>laut</a:t>
            </a:r>
            <a:r>
              <a:rPr lang="en"/>
              <a:t> </a:t>
            </a:r>
            <a:r>
              <a:rPr lang="en" err="1"/>
              <a:t>dangkal</a:t>
            </a:r>
            <a:r>
              <a:rPr lang="en"/>
              <a:t> yang </a:t>
            </a:r>
            <a:r>
              <a:rPr lang="en" err="1"/>
              <a:t>cukup</a:t>
            </a:r>
            <a:r>
              <a:rPr lang="en"/>
              <a:t> </a:t>
            </a:r>
            <a:r>
              <a:rPr lang="en" err="1"/>
              <a:t>luas</a:t>
            </a:r>
            <a:r>
              <a:rPr lang="en"/>
              <a:t> </a:t>
            </a:r>
            <a:r>
              <a:rPr lang="en" err="1"/>
              <a:t>yaitu</a:t>
            </a:r>
            <a:r>
              <a:rPr lang="en"/>
              <a:t> </a:t>
            </a:r>
            <a:r>
              <a:rPr lang="en" err="1"/>
              <a:t>berkisar</a:t>
            </a:r>
            <a:r>
              <a:rPr lang="en"/>
              <a:t> 320.000 km². Luas </a:t>
            </a:r>
            <a:r>
              <a:rPr lang="en" err="1"/>
              <a:t>laut</a:t>
            </a:r>
            <a:r>
              <a:rPr lang="en"/>
              <a:t> yang </a:t>
            </a:r>
            <a:r>
              <a:rPr lang="en" err="1"/>
              <a:t>luas</a:t>
            </a:r>
            <a:r>
              <a:rPr lang="en"/>
              <a:t> </a:t>
            </a:r>
            <a:r>
              <a:rPr lang="en" err="1"/>
              <a:t>ini</a:t>
            </a:r>
            <a:r>
              <a:rPr lang="en"/>
              <a:t> </a:t>
            </a:r>
            <a:r>
              <a:rPr lang="en" err="1"/>
              <a:t>dapat</a:t>
            </a:r>
            <a:r>
              <a:rPr lang="en"/>
              <a:t> </a:t>
            </a:r>
            <a:r>
              <a:rPr lang="en" err="1"/>
              <a:t>dimanfaatkan</a:t>
            </a:r>
            <a:r>
              <a:rPr lang="en"/>
              <a:t> Indonesia </a:t>
            </a:r>
            <a:r>
              <a:rPr lang="en" err="1"/>
              <a:t>untuk</a:t>
            </a:r>
            <a:r>
              <a:rPr lang="en"/>
              <a:t> </a:t>
            </a:r>
            <a:r>
              <a:rPr lang="en" err="1"/>
              <a:t>membangkitkan</a:t>
            </a:r>
            <a:r>
              <a:rPr lang="en"/>
              <a:t> </a:t>
            </a:r>
            <a:r>
              <a:rPr lang="en" err="1"/>
              <a:t>listrik</a:t>
            </a:r>
            <a:r>
              <a:rPr lang="en"/>
              <a:t> di Indonesia. </a:t>
            </a:r>
            <a:r>
              <a:rPr lang="en" err="1"/>
              <a:t>Arus</a:t>
            </a:r>
            <a:r>
              <a:rPr lang="en"/>
              <a:t> </a:t>
            </a:r>
            <a:r>
              <a:rPr lang="en" err="1"/>
              <a:t>laut</a:t>
            </a:r>
            <a:r>
              <a:rPr lang="en"/>
              <a:t> yang </a:t>
            </a:r>
            <a:r>
              <a:rPr lang="en" err="1"/>
              <a:t>ada</a:t>
            </a:r>
            <a:r>
              <a:rPr lang="en"/>
              <a:t> pada </a:t>
            </a:r>
            <a:r>
              <a:rPr lang="en" err="1"/>
              <a:t>kedalaman</a:t>
            </a:r>
            <a:r>
              <a:rPr lang="en"/>
              <a:t> </a:t>
            </a:r>
            <a:r>
              <a:rPr lang="en" err="1"/>
              <a:t>laut</a:t>
            </a:r>
            <a:r>
              <a:rPr lang="en"/>
              <a:t> </a:t>
            </a:r>
            <a:r>
              <a:rPr lang="en" err="1"/>
              <a:t>tersebut</a:t>
            </a:r>
            <a:r>
              <a:rPr lang="en"/>
              <a:t> </a:t>
            </a:r>
            <a:r>
              <a:rPr lang="en" err="1"/>
              <a:t>dapat</a:t>
            </a:r>
            <a:r>
              <a:rPr lang="en"/>
              <a:t> </a:t>
            </a:r>
            <a:r>
              <a:rPr lang="en" err="1"/>
              <a:t>dimanfaatkan</a:t>
            </a:r>
            <a:r>
              <a:rPr lang="en"/>
              <a:t> </a:t>
            </a:r>
            <a:r>
              <a:rPr lang="en" err="1"/>
              <a:t>memutar</a:t>
            </a:r>
            <a:r>
              <a:rPr lang="en"/>
              <a:t> </a:t>
            </a:r>
            <a:r>
              <a:rPr lang="en" err="1"/>
              <a:t>turbin</a:t>
            </a:r>
            <a:r>
              <a:rPr lang="en"/>
              <a:t> dan </a:t>
            </a:r>
            <a:r>
              <a:rPr lang="en" err="1"/>
              <a:t>menghasilkan</a:t>
            </a:r>
            <a:r>
              <a:rPr lang="en"/>
              <a:t> </a:t>
            </a:r>
            <a:r>
              <a:rPr lang="en" err="1"/>
              <a:t>daya</a:t>
            </a:r>
            <a:r>
              <a:rPr lang="en"/>
              <a:t>. </a:t>
            </a:r>
            <a:r>
              <a:rPr lang="en" err="1"/>
              <a:t>Melalui</a:t>
            </a:r>
            <a:r>
              <a:rPr lang="en"/>
              <a:t> Projek </a:t>
            </a:r>
            <a:r>
              <a:rPr lang="en" err="1"/>
              <a:t>ini</a:t>
            </a:r>
            <a:r>
              <a:rPr lang="en"/>
              <a:t>, </a:t>
            </a:r>
            <a:r>
              <a:rPr lang="en" err="1"/>
              <a:t>kita</a:t>
            </a:r>
            <a:r>
              <a:rPr lang="en"/>
              <a:t> </a:t>
            </a:r>
            <a:r>
              <a:rPr lang="en" err="1"/>
              <a:t>dapat</a:t>
            </a:r>
            <a:r>
              <a:rPr lang="en"/>
              <a:t> </a:t>
            </a:r>
            <a:r>
              <a:rPr lang="en" err="1"/>
              <a:t>mengestimasi</a:t>
            </a:r>
            <a:r>
              <a:rPr lang="en"/>
              <a:t> </a:t>
            </a:r>
            <a:r>
              <a:rPr lang="en" err="1"/>
              <a:t>Kecepatan</a:t>
            </a:r>
            <a:r>
              <a:rPr lang="en"/>
              <a:t> </a:t>
            </a:r>
            <a:r>
              <a:rPr lang="en" err="1"/>
              <a:t>arus</a:t>
            </a:r>
            <a:r>
              <a:rPr lang="en"/>
              <a:t> rata-rata </a:t>
            </a:r>
            <a:r>
              <a:rPr lang="en" err="1"/>
              <a:t>untuk</a:t>
            </a:r>
            <a:r>
              <a:rPr lang="en"/>
              <a:t> </a:t>
            </a:r>
            <a:r>
              <a:rPr lang="en" err="1"/>
              <a:t>dapat</a:t>
            </a:r>
            <a:r>
              <a:rPr lang="en"/>
              <a:t> </a:t>
            </a:r>
            <a:r>
              <a:rPr lang="en" err="1"/>
              <a:t>mengestimasi</a:t>
            </a:r>
            <a:r>
              <a:rPr lang="en"/>
              <a:t> Daya rata-rata yang </a:t>
            </a:r>
            <a:r>
              <a:rPr lang="en" err="1"/>
              <a:t>diperoleh</a:t>
            </a:r>
            <a:r>
              <a:rPr lang="en"/>
              <a:t> pada </a:t>
            </a:r>
            <a:r>
              <a:rPr lang="en" err="1"/>
              <a:t>daerah</a:t>
            </a:r>
            <a:r>
              <a:rPr lang="en"/>
              <a:t> </a:t>
            </a:r>
            <a:r>
              <a:rPr lang="en" err="1"/>
              <a:t>tersebut</a:t>
            </a:r>
            <a:r>
              <a:rPr lang="en"/>
              <a:t>. </a:t>
            </a:r>
            <a:r>
              <a:rPr lang="en" err="1"/>
              <a:t>Untuk</a:t>
            </a:r>
            <a:r>
              <a:rPr lang="en"/>
              <a:t> Daerah yang kami </a:t>
            </a:r>
            <a:r>
              <a:rPr lang="en" err="1"/>
              <a:t>ambil</a:t>
            </a:r>
            <a:r>
              <a:rPr lang="en"/>
              <a:t> </a:t>
            </a:r>
            <a:r>
              <a:rPr lang="en" err="1"/>
              <a:t>merupakan</a:t>
            </a:r>
            <a:r>
              <a:rPr lang="en"/>
              <a:t> </a:t>
            </a:r>
            <a:r>
              <a:rPr lang="en" err="1"/>
              <a:t>daerah</a:t>
            </a:r>
            <a:r>
              <a:rPr lang="en"/>
              <a:t> </a:t>
            </a:r>
            <a:r>
              <a:rPr lang="en" err="1"/>
              <a:t>perairan</a:t>
            </a:r>
            <a:r>
              <a:rPr lang="en"/>
              <a:t> </a:t>
            </a:r>
            <a:r>
              <a:rPr lang="en" err="1"/>
              <a:t>laut</a:t>
            </a:r>
            <a:r>
              <a:rPr lang="en"/>
              <a:t> di Surabaya. </a:t>
            </a:r>
            <a:r>
              <a:rPr lang="en" err="1"/>
              <a:t>Kecepatan</a:t>
            </a:r>
            <a:r>
              <a:rPr lang="en"/>
              <a:t> </a:t>
            </a:r>
            <a:r>
              <a:rPr lang="en" err="1"/>
              <a:t>arus</a:t>
            </a:r>
            <a:r>
              <a:rPr lang="en"/>
              <a:t> </a:t>
            </a:r>
            <a:r>
              <a:rPr lang="en" err="1"/>
              <a:t>tersebut</a:t>
            </a:r>
            <a:r>
              <a:rPr lang="en"/>
              <a:t> </a:t>
            </a:r>
            <a:r>
              <a:rPr lang="en" err="1"/>
              <a:t>diperoleh</a:t>
            </a:r>
            <a:r>
              <a:rPr lang="en"/>
              <a:t> </a:t>
            </a:r>
            <a:r>
              <a:rPr lang="en" err="1"/>
              <a:t>dengan</a:t>
            </a:r>
            <a:r>
              <a:rPr lang="en"/>
              <a:t> </a:t>
            </a:r>
            <a:r>
              <a:rPr lang="en" err="1"/>
              <a:t>mencari</a:t>
            </a:r>
            <a:r>
              <a:rPr lang="en"/>
              <a:t> data Pasang </a:t>
            </a:r>
            <a:r>
              <a:rPr lang="en" err="1"/>
              <a:t>Surut</a:t>
            </a:r>
            <a:r>
              <a:rPr lang="en"/>
              <a:t> Air Laut. </a:t>
            </a:r>
            <a:r>
              <a:rPr lang="en" err="1"/>
              <a:t>Kemudian</a:t>
            </a:r>
            <a:r>
              <a:rPr lang="en"/>
              <a:t> </a:t>
            </a:r>
            <a:r>
              <a:rPr lang="en" err="1"/>
              <a:t>dari</a:t>
            </a:r>
            <a:r>
              <a:rPr lang="en"/>
              <a:t> Data Pasang </a:t>
            </a:r>
            <a:r>
              <a:rPr lang="en" err="1"/>
              <a:t>Surut</a:t>
            </a:r>
            <a:r>
              <a:rPr lang="en"/>
              <a:t> Air </a:t>
            </a:r>
            <a:r>
              <a:rPr lang="en" err="1"/>
              <a:t>laut</a:t>
            </a:r>
            <a:r>
              <a:rPr lang="en"/>
              <a:t> </a:t>
            </a:r>
            <a:r>
              <a:rPr lang="en" err="1"/>
              <a:t>tersebut</a:t>
            </a:r>
            <a:r>
              <a:rPr lang="en"/>
              <a:t>, </a:t>
            </a:r>
            <a:r>
              <a:rPr lang="en" err="1"/>
              <a:t>kita</a:t>
            </a:r>
            <a:r>
              <a:rPr lang="en"/>
              <a:t> </a:t>
            </a:r>
            <a:r>
              <a:rPr lang="en" err="1"/>
              <a:t>hitung</a:t>
            </a:r>
            <a:r>
              <a:rPr lang="en"/>
              <a:t> </a:t>
            </a:r>
            <a:r>
              <a:rPr lang="en" err="1"/>
              <a:t>kecepatan</a:t>
            </a:r>
            <a:r>
              <a:rPr lang="en"/>
              <a:t> </a:t>
            </a:r>
            <a:r>
              <a:rPr lang="en" err="1"/>
              <a:t>arusnya</a:t>
            </a:r>
            <a:r>
              <a:rPr lang="en"/>
              <a:t>, </a:t>
            </a:r>
            <a:r>
              <a:rPr lang="en" err="1"/>
              <a:t>dengan</a:t>
            </a:r>
            <a:r>
              <a:rPr lang="en"/>
              <a:t> </a:t>
            </a:r>
            <a:r>
              <a:rPr lang="en" err="1"/>
              <a:t>mengasumsikan</a:t>
            </a:r>
            <a:r>
              <a:rPr lang="en"/>
              <a:t> </a:t>
            </a:r>
            <a:r>
              <a:rPr lang="en" err="1"/>
              <a:t>kedalaman</a:t>
            </a:r>
            <a:r>
              <a:rPr lang="en"/>
              <a:t> </a:t>
            </a:r>
            <a:r>
              <a:rPr lang="en" err="1"/>
              <a:t>laut</a:t>
            </a:r>
            <a:r>
              <a:rPr lang="en"/>
              <a:t> </a:t>
            </a:r>
            <a:r>
              <a:rPr lang="en" err="1"/>
              <a:t>lebih</a:t>
            </a:r>
            <a:r>
              <a:rPr lang="en"/>
              <a:t> </a:t>
            </a:r>
            <a:r>
              <a:rPr lang="en" err="1"/>
              <a:t>kecil</a:t>
            </a:r>
            <a:r>
              <a:rPr lang="en"/>
              <a:t> </a:t>
            </a:r>
            <a:r>
              <a:rPr lang="en" err="1"/>
              <a:t>dari</a:t>
            </a:r>
            <a:r>
              <a:rPr lang="en"/>
              <a:t> </a:t>
            </a:r>
            <a:r>
              <a:rPr lang="en" err="1"/>
              <a:t>periode</a:t>
            </a:r>
            <a:r>
              <a:rPr lang="en"/>
              <a:t> </a:t>
            </a:r>
            <a:r>
              <a:rPr lang="en" err="1"/>
              <a:t>gelombang</a:t>
            </a:r>
            <a:r>
              <a:rPr lang="en"/>
              <a:t> </a:t>
            </a:r>
            <a:r>
              <a:rPr lang="en" err="1"/>
              <a:t>laut</a:t>
            </a:r>
            <a:r>
              <a:rPr lang="en"/>
              <a:t>. </a:t>
            </a:r>
            <a:endParaRPr lang="en-US"/>
          </a:p>
        </p:txBody>
      </p:sp>
      <p:grpSp>
        <p:nvGrpSpPr>
          <p:cNvPr id="1209" name="Google Shape;1209;p36"/>
          <p:cNvGrpSpPr/>
          <p:nvPr/>
        </p:nvGrpSpPr>
        <p:grpSpPr>
          <a:xfrm>
            <a:off x="2206198" y="911049"/>
            <a:ext cx="531399" cy="510801"/>
            <a:chOff x="1086225" y="238925"/>
            <a:chExt cx="5427975" cy="5217575"/>
          </a:xfrm>
        </p:grpSpPr>
        <p:sp>
          <p:nvSpPr>
            <p:cNvPr id="1210" name="Google Shape;1210;p36"/>
            <p:cNvSpPr/>
            <p:nvPr/>
          </p:nvSpPr>
          <p:spPr>
            <a:xfrm>
              <a:off x="1086225" y="238925"/>
              <a:ext cx="5427975" cy="5217575"/>
            </a:xfrm>
            <a:custGeom>
              <a:avLst/>
              <a:gdLst/>
              <a:ahLst/>
              <a:cxnLst/>
              <a:rect l="l" t="t" r="r" b="b"/>
              <a:pathLst>
                <a:path w="217119" h="208703" extrusionOk="0">
                  <a:moveTo>
                    <a:pt x="170125" y="12217"/>
                  </a:moveTo>
                  <a:cubicBezTo>
                    <a:pt x="177958" y="12217"/>
                    <a:pt x="185787" y="15201"/>
                    <a:pt x="191740" y="21171"/>
                  </a:cubicBezTo>
                  <a:cubicBezTo>
                    <a:pt x="203712" y="33110"/>
                    <a:pt x="203712" y="52453"/>
                    <a:pt x="191740" y="64425"/>
                  </a:cubicBezTo>
                  <a:lnTo>
                    <a:pt x="186391" y="69742"/>
                  </a:lnTo>
                  <a:lnTo>
                    <a:pt x="143169" y="26521"/>
                  </a:lnTo>
                  <a:lnTo>
                    <a:pt x="148486" y="21171"/>
                  </a:lnTo>
                  <a:cubicBezTo>
                    <a:pt x="154456" y="15201"/>
                    <a:pt x="162293" y="12217"/>
                    <a:pt x="170125" y="12217"/>
                  </a:cubicBezTo>
                  <a:close/>
                  <a:moveTo>
                    <a:pt x="134362" y="35034"/>
                  </a:moveTo>
                  <a:lnTo>
                    <a:pt x="179801" y="80441"/>
                  </a:lnTo>
                  <a:cubicBezTo>
                    <a:pt x="177812" y="89999"/>
                    <a:pt x="169983" y="120759"/>
                    <a:pt x="147475" y="143267"/>
                  </a:cubicBezTo>
                  <a:cubicBezTo>
                    <a:pt x="124967" y="165775"/>
                    <a:pt x="94207" y="173604"/>
                    <a:pt x="84649" y="175593"/>
                  </a:cubicBezTo>
                  <a:lnTo>
                    <a:pt x="39242" y="130154"/>
                  </a:lnTo>
                  <a:cubicBezTo>
                    <a:pt x="47495" y="120531"/>
                    <a:pt x="53073" y="108592"/>
                    <a:pt x="55520" y="95316"/>
                  </a:cubicBezTo>
                  <a:cubicBezTo>
                    <a:pt x="57118" y="86509"/>
                    <a:pt x="60869" y="74178"/>
                    <a:pt x="69644" y="65436"/>
                  </a:cubicBezTo>
                  <a:cubicBezTo>
                    <a:pt x="78386" y="56661"/>
                    <a:pt x="90717" y="52910"/>
                    <a:pt x="99524" y="51312"/>
                  </a:cubicBezTo>
                  <a:cubicBezTo>
                    <a:pt x="112800" y="48865"/>
                    <a:pt x="124739" y="43287"/>
                    <a:pt x="134362" y="35034"/>
                  </a:cubicBezTo>
                  <a:close/>
                  <a:moveTo>
                    <a:pt x="30729" y="138961"/>
                  </a:moveTo>
                  <a:lnTo>
                    <a:pt x="73950" y="182183"/>
                  </a:lnTo>
                  <a:lnTo>
                    <a:pt x="68633" y="187532"/>
                  </a:lnTo>
                  <a:cubicBezTo>
                    <a:pt x="62663" y="193502"/>
                    <a:pt x="54826" y="196486"/>
                    <a:pt x="46994" y="196486"/>
                  </a:cubicBezTo>
                  <a:cubicBezTo>
                    <a:pt x="39161" y="196486"/>
                    <a:pt x="31332" y="193502"/>
                    <a:pt x="25379" y="187532"/>
                  </a:cubicBezTo>
                  <a:cubicBezTo>
                    <a:pt x="13407" y="175593"/>
                    <a:pt x="13407" y="156250"/>
                    <a:pt x="25379" y="144278"/>
                  </a:cubicBezTo>
                  <a:lnTo>
                    <a:pt x="30729" y="138961"/>
                  </a:lnTo>
                  <a:close/>
                  <a:moveTo>
                    <a:pt x="170125" y="1"/>
                  </a:moveTo>
                  <a:cubicBezTo>
                    <a:pt x="159161" y="1"/>
                    <a:pt x="148193" y="4176"/>
                    <a:pt x="139842" y="12527"/>
                  </a:cubicBezTo>
                  <a:lnTo>
                    <a:pt x="129502" y="22867"/>
                  </a:lnTo>
                  <a:cubicBezTo>
                    <a:pt x="121086" y="31283"/>
                    <a:pt x="109962" y="36959"/>
                    <a:pt x="97338" y="39275"/>
                  </a:cubicBezTo>
                  <a:cubicBezTo>
                    <a:pt x="82235" y="42048"/>
                    <a:pt x="69677" y="48082"/>
                    <a:pt x="61000" y="56792"/>
                  </a:cubicBezTo>
                  <a:cubicBezTo>
                    <a:pt x="52290" y="65469"/>
                    <a:pt x="46256" y="78027"/>
                    <a:pt x="43483" y="93130"/>
                  </a:cubicBezTo>
                  <a:cubicBezTo>
                    <a:pt x="41167" y="105754"/>
                    <a:pt x="35491" y="116878"/>
                    <a:pt x="27075" y="125294"/>
                  </a:cubicBezTo>
                  <a:lnTo>
                    <a:pt x="16735" y="135634"/>
                  </a:lnTo>
                  <a:cubicBezTo>
                    <a:pt x="1" y="152368"/>
                    <a:pt x="1" y="179442"/>
                    <a:pt x="16735" y="196176"/>
                  </a:cubicBezTo>
                  <a:cubicBezTo>
                    <a:pt x="25069" y="204527"/>
                    <a:pt x="36029" y="208703"/>
                    <a:pt x="46994" y="208703"/>
                  </a:cubicBezTo>
                  <a:cubicBezTo>
                    <a:pt x="57958" y="208703"/>
                    <a:pt x="68926" y="204527"/>
                    <a:pt x="77277" y="196176"/>
                  </a:cubicBezTo>
                  <a:lnTo>
                    <a:pt x="85563" y="187891"/>
                  </a:lnTo>
                  <a:cubicBezTo>
                    <a:pt x="94468" y="186227"/>
                    <a:pt x="129762" y="178268"/>
                    <a:pt x="156119" y="151911"/>
                  </a:cubicBezTo>
                  <a:cubicBezTo>
                    <a:pt x="182476" y="125554"/>
                    <a:pt x="190435" y="90260"/>
                    <a:pt x="192099" y="81355"/>
                  </a:cubicBezTo>
                  <a:lnTo>
                    <a:pt x="200384" y="73069"/>
                  </a:lnTo>
                  <a:cubicBezTo>
                    <a:pt x="217118" y="56335"/>
                    <a:pt x="217118" y="29261"/>
                    <a:pt x="200384" y="12527"/>
                  </a:cubicBezTo>
                  <a:cubicBezTo>
                    <a:pt x="192050" y="4176"/>
                    <a:pt x="181090" y="1"/>
                    <a:pt x="170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2486425" y="1556550"/>
              <a:ext cx="2080375" cy="2034900"/>
            </a:xfrm>
            <a:custGeom>
              <a:avLst/>
              <a:gdLst/>
              <a:ahLst/>
              <a:cxnLst/>
              <a:rect l="l" t="t" r="r" b="b"/>
              <a:pathLst>
                <a:path w="83215" h="81396" extrusionOk="0">
                  <a:moveTo>
                    <a:pt x="76202" y="0"/>
                  </a:moveTo>
                  <a:cubicBezTo>
                    <a:pt x="75181" y="0"/>
                    <a:pt x="74148" y="255"/>
                    <a:pt x="73200" y="792"/>
                  </a:cubicBezTo>
                  <a:cubicBezTo>
                    <a:pt x="64817" y="5522"/>
                    <a:pt x="55585" y="8849"/>
                    <a:pt x="45734" y="10643"/>
                  </a:cubicBezTo>
                  <a:cubicBezTo>
                    <a:pt x="38623" y="11916"/>
                    <a:pt x="28804" y="14851"/>
                    <a:pt x="22280" y="21375"/>
                  </a:cubicBezTo>
                  <a:cubicBezTo>
                    <a:pt x="15756" y="27899"/>
                    <a:pt x="12821" y="37718"/>
                    <a:pt x="11548" y="44829"/>
                  </a:cubicBezTo>
                  <a:cubicBezTo>
                    <a:pt x="9754" y="54648"/>
                    <a:pt x="6427" y="63879"/>
                    <a:pt x="1665" y="72262"/>
                  </a:cubicBezTo>
                  <a:cubicBezTo>
                    <a:pt x="1" y="75198"/>
                    <a:pt x="1045" y="78917"/>
                    <a:pt x="3981" y="80580"/>
                  </a:cubicBezTo>
                  <a:cubicBezTo>
                    <a:pt x="4938" y="81133"/>
                    <a:pt x="5978" y="81395"/>
                    <a:pt x="7003" y="81395"/>
                  </a:cubicBezTo>
                  <a:cubicBezTo>
                    <a:pt x="9122" y="81395"/>
                    <a:pt x="11177" y="80276"/>
                    <a:pt x="12299" y="78297"/>
                  </a:cubicBezTo>
                  <a:cubicBezTo>
                    <a:pt x="17746" y="68707"/>
                    <a:pt x="21530" y="58171"/>
                    <a:pt x="23585" y="47015"/>
                  </a:cubicBezTo>
                  <a:cubicBezTo>
                    <a:pt x="24955" y="39414"/>
                    <a:pt x="27565" y="33379"/>
                    <a:pt x="30925" y="30020"/>
                  </a:cubicBezTo>
                  <a:cubicBezTo>
                    <a:pt x="34284" y="26660"/>
                    <a:pt x="40319" y="24050"/>
                    <a:pt x="47920" y="22680"/>
                  </a:cubicBezTo>
                  <a:cubicBezTo>
                    <a:pt x="59108" y="20625"/>
                    <a:pt x="69644" y="16841"/>
                    <a:pt x="79202" y="11459"/>
                  </a:cubicBezTo>
                  <a:cubicBezTo>
                    <a:pt x="82170" y="9795"/>
                    <a:pt x="83214" y="6044"/>
                    <a:pt x="81551" y="3108"/>
                  </a:cubicBezTo>
                  <a:cubicBezTo>
                    <a:pt x="80424" y="1120"/>
                    <a:pt x="78341" y="0"/>
                    <a:pt x="76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1D9F-9901-4FF2-A7D7-91A0DAEC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Estimasi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85D27-1017-4642-956D-5501F52C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81" y="2150357"/>
            <a:ext cx="2932165" cy="2633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616E2C-0316-45E6-A1D8-F99732B8587B}"/>
              </a:ext>
            </a:extLst>
          </p:cNvPr>
          <p:cNvSpPr txBox="1"/>
          <p:nvPr/>
        </p:nvSpPr>
        <p:spPr>
          <a:xfrm>
            <a:off x="760938" y="1198105"/>
            <a:ext cx="754486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 err="1">
                <a:solidFill>
                  <a:schemeClr val="tx1"/>
                </a:solidFill>
                <a:latin typeface="Asap"/>
              </a:rPr>
              <a:t>Saat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dilakukan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pengujian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terlihat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model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arima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tersebut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dapat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mengestimasi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hingga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67 data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baik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dimana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memiliki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mean YMSE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sebesar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0.0612.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dimana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berarti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model ARIMA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ini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dapat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mengestimasi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hingga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67/24 = 2.8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hari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kedepan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4DEABB-C81B-46D1-9E5A-65C6A93C5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657" y="2150357"/>
            <a:ext cx="3494205" cy="2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61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4"/>
          <p:cNvSpPr txBox="1">
            <a:spLocks noGrp="1"/>
          </p:cNvSpPr>
          <p:nvPr>
            <p:ph type="title"/>
          </p:nvPr>
        </p:nvSpPr>
        <p:spPr>
          <a:xfrm flipH="1">
            <a:off x="1831487" y="1635075"/>
            <a:ext cx="4045200" cy="8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Prediksi</a:t>
            </a:r>
            <a:r>
              <a:rPr lang="en"/>
              <a:t> Energi Generator</a:t>
            </a:r>
            <a:endParaRPr/>
          </a:p>
        </p:txBody>
      </p:sp>
      <p:sp>
        <p:nvSpPr>
          <p:cNvPr id="1424" name="Google Shape;1424;p54"/>
          <p:cNvSpPr txBox="1">
            <a:spLocks noGrp="1"/>
          </p:cNvSpPr>
          <p:nvPr>
            <p:ph type="title" idx="2"/>
          </p:nvPr>
        </p:nvSpPr>
        <p:spPr>
          <a:xfrm flipH="1">
            <a:off x="5487600" y="906679"/>
            <a:ext cx="2615100" cy="17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5459F-BD96-4AFA-BAD1-14D30DD8E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5296" y="1510188"/>
            <a:ext cx="6012574" cy="1182908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memperoleh</a:t>
            </a:r>
            <a:r>
              <a:rPr lang="en-US" sz="2000" dirty="0"/>
              <a:t> </a:t>
            </a:r>
            <a:r>
              <a:rPr lang="en-US" sz="2000" dirty="0" err="1"/>
              <a:t>hubungan</a:t>
            </a:r>
            <a:r>
              <a:rPr lang="en-US" sz="2000" dirty="0"/>
              <a:t> </a:t>
            </a:r>
            <a:r>
              <a:rPr lang="en-US" sz="2000" dirty="0" err="1"/>
              <a:t>Kecepatan</a:t>
            </a:r>
            <a:r>
              <a:rPr lang="en-US" sz="2000" dirty="0"/>
              <a:t> </a:t>
            </a:r>
            <a:r>
              <a:rPr lang="en-US" sz="2000" dirty="0" err="1"/>
              <a:t>Arus</a:t>
            </a:r>
            <a:r>
              <a:rPr lang="en-US" sz="2000" dirty="0"/>
              <a:t> </a:t>
            </a:r>
            <a:r>
              <a:rPr lang="en-US" sz="2000" dirty="0" err="1"/>
              <a:t>Ombak</a:t>
            </a:r>
            <a:r>
              <a:rPr lang="en-US" sz="2000" dirty="0"/>
              <a:t> dan </a:t>
            </a:r>
            <a:r>
              <a:rPr lang="en-US" sz="2000" dirty="0" err="1"/>
              <a:t>kedalaman</a:t>
            </a:r>
            <a:r>
              <a:rPr lang="en-US" sz="2000" dirty="0"/>
              <a:t> </a:t>
            </a:r>
            <a:r>
              <a:rPr lang="en-US" sz="2000" dirty="0" err="1"/>
              <a:t>laut</a:t>
            </a:r>
            <a:r>
              <a:rPr lang="en-US" sz="2000" dirty="0"/>
              <a:t> 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persamaan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7A4750-70A6-47D9-972F-B9074D542709}"/>
                  </a:ext>
                </a:extLst>
              </p:cNvPr>
              <p:cNvSpPr txBox="1"/>
              <p:nvPr/>
            </p:nvSpPr>
            <p:spPr>
              <a:xfrm>
                <a:off x="3147338" y="2453812"/>
                <a:ext cx="2448491" cy="819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𝑔𝑑</m:t>
                          </m:r>
                        </m:e>
                      </m:ra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7A4750-70A6-47D9-972F-B9074D542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338" y="2453812"/>
                <a:ext cx="2448491" cy="819904"/>
              </a:xfrm>
              <a:prstGeom prst="rect">
                <a:avLst/>
              </a:prstGeom>
              <a:blipFill>
                <a:blip r:embed="rId2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459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5459F-BD96-4AFA-BAD1-14D30DD8E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5296" y="1510188"/>
            <a:ext cx="6012574" cy="1182908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persamaan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yang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turbinnya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persaaam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7A4750-70A6-47D9-972F-B9074D542709}"/>
                  </a:ext>
                </a:extLst>
              </p:cNvPr>
              <p:cNvSpPr txBox="1"/>
              <p:nvPr/>
            </p:nvSpPr>
            <p:spPr>
              <a:xfrm>
                <a:off x="3147338" y="2453812"/>
                <a:ext cx="2964851" cy="1354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𝜀𝜌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7A4750-70A6-47D9-972F-B9074D542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338" y="2453812"/>
                <a:ext cx="2964851" cy="1354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680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5459F-BD96-4AFA-BAD1-14D30DD8E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0348" y="1584054"/>
            <a:ext cx="6012574" cy="1960812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generatornya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ambil</a:t>
            </a:r>
            <a:r>
              <a:rPr lang="en-US" sz="2000" dirty="0"/>
              <a:t> </a:t>
            </a:r>
            <a:r>
              <a:rPr lang="en-US" sz="2000" dirty="0" err="1"/>
              <a:t>spesifikasi</a:t>
            </a:r>
            <a:r>
              <a:rPr lang="en-US" sz="2000" dirty="0"/>
              <a:t> </a:t>
            </a:r>
            <a:r>
              <a:rPr lang="en-US" sz="2000" dirty="0" err="1"/>
              <a:t>penampang</a:t>
            </a:r>
            <a:r>
              <a:rPr lang="en-US" sz="2000" dirty="0"/>
              <a:t> </a:t>
            </a:r>
            <a:r>
              <a:rPr lang="en-US" sz="2000" dirty="0" err="1"/>
              <a:t>turbinnya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2.5m</a:t>
            </a:r>
            <a:r>
              <a:rPr lang="en-US" sz="2000" baseline="30000" dirty="0"/>
              <a:t>2</a:t>
            </a:r>
            <a:r>
              <a:rPr lang="en-US" sz="2000" dirty="0"/>
              <a:t> 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efisiensi</a:t>
            </a:r>
            <a:r>
              <a:rPr lang="en-US" sz="2000" dirty="0"/>
              <a:t> 90%. Dan </a:t>
            </a:r>
            <a:r>
              <a:rPr lang="en-US" sz="2000" dirty="0" err="1"/>
              <a:t>diletakkan</a:t>
            </a:r>
            <a:r>
              <a:rPr lang="en-US" sz="2000" dirty="0"/>
              <a:t> pada </a:t>
            </a:r>
            <a:r>
              <a:rPr lang="en-US" sz="2000" dirty="0" err="1"/>
              <a:t>kedalaman</a:t>
            </a:r>
            <a:r>
              <a:rPr lang="en-US" sz="2000" dirty="0"/>
              <a:t> 5 meter. Dimana </a:t>
            </a:r>
            <a:r>
              <a:rPr lang="en-US" sz="2000" dirty="0" err="1"/>
              <a:t>untuk</a:t>
            </a:r>
            <a:r>
              <a:rPr lang="en-US" sz="2000" dirty="0"/>
              <a:t> parameter </a:t>
            </a:r>
            <a:r>
              <a:rPr lang="en-US" sz="2000" dirty="0" err="1"/>
              <a:t>lainnya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massa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air </a:t>
            </a:r>
            <a:r>
              <a:rPr lang="en-US" sz="2000" dirty="0" err="1"/>
              <a:t>laut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1025 kg/m</a:t>
            </a:r>
            <a:r>
              <a:rPr lang="en-US" sz="2000" baseline="30000" dirty="0"/>
              <a:t>3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3215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5459F-BD96-4AFA-BAD1-14D30DD8E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7821" y="544394"/>
            <a:ext cx="6012574" cy="1182908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2000" dirty="0" err="1"/>
              <a:t>Sehingga</a:t>
            </a:r>
            <a:r>
              <a:rPr lang="en-US" sz="2000" dirty="0"/>
              <a:t>,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bulannya</a:t>
            </a:r>
            <a:r>
              <a:rPr lang="en-US" sz="2000" dirty="0"/>
              <a:t>,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estimasi</a:t>
            </a:r>
            <a:r>
              <a:rPr lang="en-US" sz="2000" dirty="0"/>
              <a:t> </a:t>
            </a:r>
            <a:r>
              <a:rPr lang="en-US" sz="2000" dirty="0" err="1"/>
              <a:t>energi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yang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1 </a:t>
            </a:r>
            <a:r>
              <a:rPr lang="en-US" sz="2000" dirty="0" err="1"/>
              <a:t>turbin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76557D-7356-403E-B677-0F5C3F8D3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408985"/>
              </p:ext>
            </p:extLst>
          </p:nvPr>
        </p:nvGraphicFramePr>
        <p:xfrm>
          <a:off x="921327" y="1995055"/>
          <a:ext cx="7585364" cy="2012134"/>
        </p:xfrm>
        <a:graphic>
          <a:graphicData uri="http://schemas.openxmlformats.org/drawingml/2006/table">
            <a:tbl>
              <a:tblPr firstRow="1" bandRow="1"/>
              <a:tblGrid>
                <a:gridCol w="2439312">
                  <a:extLst>
                    <a:ext uri="{9D8B030D-6E8A-4147-A177-3AD203B41FA5}">
                      <a16:colId xmlns:a16="http://schemas.microsoft.com/office/drawing/2014/main" val="215656467"/>
                    </a:ext>
                  </a:extLst>
                </a:gridCol>
                <a:gridCol w="2573026">
                  <a:extLst>
                    <a:ext uri="{9D8B030D-6E8A-4147-A177-3AD203B41FA5}">
                      <a16:colId xmlns:a16="http://schemas.microsoft.com/office/drawing/2014/main" val="413097408"/>
                    </a:ext>
                  </a:extLst>
                </a:gridCol>
                <a:gridCol w="2573026">
                  <a:extLst>
                    <a:ext uri="{9D8B030D-6E8A-4147-A177-3AD203B41FA5}">
                      <a16:colId xmlns:a16="http://schemas.microsoft.com/office/drawing/2014/main" val="382981481"/>
                    </a:ext>
                  </a:extLst>
                </a:gridCol>
              </a:tblGrid>
              <a:tr h="497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sARMA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Rata-rata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Kedalaman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Laut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(m)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Daya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(Watt)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204351"/>
                  </a:ext>
                </a:extLst>
              </a:tr>
              <a:tr h="252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Januari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6.985323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673218.7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112805"/>
                  </a:ext>
                </a:extLst>
              </a:tr>
              <a:tr h="252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Februari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6.856515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654683.7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622083"/>
                  </a:ext>
                </a:extLst>
              </a:tr>
              <a:tr h="252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Maret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6.902705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661310.5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225673"/>
                  </a:ext>
                </a:extLst>
              </a:tr>
              <a:tr h="252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7.529351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753377.6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579734"/>
                  </a:ext>
                </a:extLst>
              </a:tr>
              <a:tr h="252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Mei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7.301749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719476.8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8A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834860"/>
                  </a:ext>
                </a:extLst>
              </a:tr>
              <a:tr h="252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Juni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7.231849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709170.1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5E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261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271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7DE2-B5F5-43C8-81D9-26D49065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000" y="719745"/>
            <a:ext cx="6234000" cy="968700"/>
          </a:xfrm>
        </p:spPr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80761-8BF8-4A13-B757-307A5FA8D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5508" y="1392382"/>
            <a:ext cx="6878510" cy="2770910"/>
          </a:xfrm>
        </p:spPr>
        <p:txBody>
          <a:bodyPr/>
          <a:lstStyle/>
          <a:p>
            <a:pPr marL="114300" indent="0" algn="just">
              <a:buNone/>
              <a:tabLst>
                <a:tab pos="576263" algn="l"/>
              </a:tabLst>
            </a:pPr>
            <a:r>
              <a:rPr lang="en-US" dirty="0"/>
              <a:t>Model Pasang </a:t>
            </a:r>
            <a:r>
              <a:rPr lang="en-US" dirty="0" err="1"/>
              <a:t>Surut</a:t>
            </a:r>
            <a:r>
              <a:rPr lang="en-US" dirty="0"/>
              <a:t> Air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 </a:t>
            </a:r>
            <a:r>
              <a:rPr lang="en-US" dirty="0" err="1"/>
              <a:t>dimodelkan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ARIMA (3,0,2)(1,1,1)</a:t>
            </a:r>
            <a:r>
              <a:rPr lang="en-US" baseline="-25000" dirty="0"/>
              <a:t>12</a:t>
            </a:r>
            <a:r>
              <a:rPr lang="en-US" dirty="0"/>
              <a:t>. Dimana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mengestimasi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67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setara</a:t>
            </a:r>
            <a:r>
              <a:rPr lang="en-US" dirty="0"/>
              <a:t> 2.8 </a:t>
            </a:r>
            <a:r>
              <a:rPr lang="en-US" dirty="0" err="1"/>
              <a:t>hari</a:t>
            </a:r>
            <a:r>
              <a:rPr lang="en-US" dirty="0"/>
              <a:t>.  Model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range data yang </a:t>
            </a:r>
            <a:r>
              <a:rPr lang="en-US" dirty="0" err="1"/>
              <a:t>ada</a:t>
            </a:r>
            <a:r>
              <a:rPr lang="en-US" dirty="0"/>
              <a:t>.  Range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oleh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bulan,rotasi</a:t>
            </a:r>
            <a:r>
              <a:rPr lang="en-US" dirty="0"/>
              <a:t> </a:t>
            </a:r>
            <a:r>
              <a:rPr lang="en-US" dirty="0" err="1"/>
              <a:t>orientasi</a:t>
            </a:r>
            <a:r>
              <a:rPr lang="en-US" dirty="0"/>
              <a:t> orbit </a:t>
            </a:r>
            <a:r>
              <a:rPr lang="en-US" dirty="0" err="1"/>
              <a:t>bulan</a:t>
            </a:r>
            <a:r>
              <a:rPr lang="en-US" dirty="0"/>
              <a:t> dan juga </a:t>
            </a:r>
            <a:r>
              <a:rPr lang="en-US" dirty="0" err="1"/>
              <a:t>perubahan</a:t>
            </a:r>
            <a:r>
              <a:rPr lang="en-US" dirty="0"/>
              <a:t> Panjang orbit.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, </a:t>
            </a:r>
            <a:r>
              <a:rPr lang="en-US" dirty="0" err="1"/>
              <a:t>diperlukan</a:t>
            </a:r>
            <a:r>
              <a:rPr lang="en-US" dirty="0"/>
              <a:t> data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</a:t>
            </a:r>
          </a:p>
          <a:p>
            <a:pPr marL="114300" indent="0" algn="just">
              <a:buNone/>
              <a:tabLst>
                <a:tab pos="576263" algn="l"/>
              </a:tabLst>
            </a:pPr>
            <a:endParaRPr lang="en-US" dirty="0"/>
          </a:p>
          <a:p>
            <a:pPr marL="114300" indent="0" algn="just">
              <a:buNone/>
              <a:tabLst>
                <a:tab pos="576263" algn="l"/>
              </a:tabLst>
            </a:pPr>
            <a:r>
              <a:rPr lang="en-US" dirty="0" err="1"/>
              <a:t>Pemodelan</a:t>
            </a:r>
            <a:r>
              <a:rPr lang="en-US" dirty="0"/>
              <a:t> Pasang </a:t>
            </a:r>
            <a:r>
              <a:rPr lang="en-US" dirty="0" err="1"/>
              <a:t>Surut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turbin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mengkonversikankan</a:t>
            </a:r>
            <a:r>
              <a:rPr lang="en-US" dirty="0"/>
              <a:t> </a:t>
            </a:r>
            <a:r>
              <a:rPr lang="en-US" dirty="0" err="1"/>
              <a:t>ketinggian</a:t>
            </a:r>
            <a:r>
              <a:rPr lang="en-US" dirty="0"/>
              <a:t> </a:t>
            </a:r>
            <a:r>
              <a:rPr lang="en-US" dirty="0" err="1"/>
              <a:t>pasut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mecari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turbin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07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7DE2-B5F5-43C8-81D9-26D49065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000" y="719745"/>
            <a:ext cx="6234000" cy="968700"/>
          </a:xfrm>
        </p:spPr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80761-8BF8-4A13-B757-307A5FA8D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5508" y="1392382"/>
            <a:ext cx="6878510" cy="2770910"/>
          </a:xfrm>
        </p:spPr>
        <p:txBody>
          <a:bodyPr/>
          <a:lstStyle/>
          <a:p>
            <a:pPr marL="114300" indent="0" algn="just">
              <a:buNone/>
              <a:tabLst>
                <a:tab pos="576263" algn="l"/>
              </a:tabLst>
            </a:pPr>
            <a:r>
              <a:rPr lang="en-US" dirty="0"/>
              <a:t>Nave, D. (2021, October 15). Velocity of Idealized Ocean Waves. Retrieved from 	</a:t>
            </a:r>
            <a:r>
              <a:rPr lang="en-US" dirty="0" err="1"/>
              <a:t>HyperPhysics</a:t>
            </a:r>
            <a:r>
              <a:rPr lang="en-US" dirty="0"/>
              <a:t>: http://hyperphysics.phy-astr.gsu.edu/hbase/watwav.html</a:t>
            </a:r>
          </a:p>
          <a:p>
            <a:pPr marL="114300" indent="0" algn="just">
              <a:buNone/>
              <a:tabLst>
                <a:tab pos="576263" algn="l"/>
              </a:tabLst>
            </a:pPr>
            <a:r>
              <a:rPr lang="en-US" dirty="0"/>
              <a:t>Tidal Stream Generator. (2021, October 15). Retrieved from Alternative Energy 	Tutorials: </a:t>
            </a:r>
            <a:r>
              <a:rPr lang="en-US" dirty="0">
                <a:hlinkClick r:id="rId2"/>
              </a:rPr>
              <a:t>https://www.alternative-energy-tutorials.com/tidal-energy/tidal-</a:t>
            </a:r>
            <a:r>
              <a:rPr lang="en-US" dirty="0"/>
              <a:t>	stream.html</a:t>
            </a:r>
          </a:p>
          <a:p>
            <a:pPr marL="114300" indent="0" algn="just">
              <a:buNone/>
              <a:tabLst>
                <a:tab pos="5762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49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3F9">
            <a:alpha val="55870"/>
          </a:srgbClr>
        </a:solidFill>
        <a:effectLst/>
      </p:bgPr>
    </p:bg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59"/>
          <p:cNvSpPr txBox="1">
            <a:spLocks noGrp="1"/>
          </p:cNvSpPr>
          <p:nvPr>
            <p:ph type="title"/>
          </p:nvPr>
        </p:nvSpPr>
        <p:spPr>
          <a:xfrm>
            <a:off x="-240750" y="1862412"/>
            <a:ext cx="9624768" cy="2095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3E2A-C3B4-442C-9F7A-6EF7EB74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0" y="207100"/>
            <a:ext cx="3668700" cy="572700"/>
          </a:xfrm>
        </p:spPr>
        <p:txBody>
          <a:bodyPr/>
          <a:lstStyle/>
          <a:p>
            <a:r>
              <a:rPr lang="en-US"/>
              <a:t>Tujuan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E5526-F8E9-4D46-86F5-AF56EDA32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93" y="1394018"/>
            <a:ext cx="4904568" cy="3393412"/>
          </a:xfrm>
        </p:spPr>
        <p:txBody>
          <a:bodyPr/>
          <a:lstStyle/>
          <a:p>
            <a:pPr marL="114300" indent="0" algn="just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.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memaksimalkan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laut</a:t>
            </a:r>
            <a:r>
              <a:rPr lang="en-US" dirty="0"/>
              <a:t> di Indonesia dan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terus-menerus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kami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ARIMA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output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yang </a:t>
            </a:r>
            <a:r>
              <a:rPr lang="en-US" dirty="0" err="1"/>
              <a:t>disebabkan</a:t>
            </a:r>
            <a:r>
              <a:rPr lang="en-US" dirty="0"/>
              <a:t> oleh pasang </a:t>
            </a:r>
            <a:r>
              <a:rPr lang="en-US" dirty="0" err="1"/>
              <a:t>surut</a:t>
            </a:r>
            <a:r>
              <a:rPr lang="en-US" dirty="0"/>
              <a:t> air </a:t>
            </a:r>
            <a:r>
              <a:rPr lang="en-US" dirty="0" err="1"/>
              <a:t>laut</a:t>
            </a:r>
            <a:r>
              <a:rPr lang="en-US" dirty="0"/>
              <a:t>. Model ARMAX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output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input yang </a:t>
            </a:r>
            <a:r>
              <a:rPr lang="en-US" dirty="0" err="1"/>
              <a:t>dipertimbangkan</a:t>
            </a:r>
            <a:r>
              <a:rPr lang="en-US" dirty="0"/>
              <a:t>. </a:t>
            </a:r>
          </a:p>
          <a:p>
            <a:pPr marL="114300" indent="0">
              <a:buNone/>
            </a:pPr>
            <a:r>
              <a:rPr lang="en-US" dirty="0"/>
              <a:t>  </a:t>
            </a:r>
          </a:p>
        </p:txBody>
      </p:sp>
      <p:grpSp>
        <p:nvGrpSpPr>
          <p:cNvPr id="7" name="Google Shape;1209;p36">
            <a:extLst>
              <a:ext uri="{FF2B5EF4-FFF2-40B4-BE49-F238E27FC236}">
                <a16:creationId xmlns:a16="http://schemas.microsoft.com/office/drawing/2014/main" id="{5B5E872F-DF5C-45B9-9F16-F9CC27EB8C32}"/>
              </a:ext>
            </a:extLst>
          </p:cNvPr>
          <p:cNvGrpSpPr/>
          <p:nvPr/>
        </p:nvGrpSpPr>
        <p:grpSpPr>
          <a:xfrm>
            <a:off x="2349073" y="775318"/>
            <a:ext cx="531399" cy="510801"/>
            <a:chOff x="1086225" y="238925"/>
            <a:chExt cx="5427975" cy="5217575"/>
          </a:xfrm>
        </p:grpSpPr>
        <p:sp>
          <p:nvSpPr>
            <p:cNvPr id="5" name="Google Shape;1210;p36">
              <a:extLst>
                <a:ext uri="{FF2B5EF4-FFF2-40B4-BE49-F238E27FC236}">
                  <a16:creationId xmlns:a16="http://schemas.microsoft.com/office/drawing/2014/main" id="{38CB81AE-DC57-46F4-AED2-8A10B598B6A8}"/>
                </a:ext>
              </a:extLst>
            </p:cNvPr>
            <p:cNvSpPr/>
            <p:nvPr/>
          </p:nvSpPr>
          <p:spPr>
            <a:xfrm>
              <a:off x="1086225" y="238925"/>
              <a:ext cx="5427975" cy="5217575"/>
            </a:xfrm>
            <a:custGeom>
              <a:avLst/>
              <a:gdLst/>
              <a:ahLst/>
              <a:cxnLst/>
              <a:rect l="l" t="t" r="r" b="b"/>
              <a:pathLst>
                <a:path w="217119" h="208703" extrusionOk="0">
                  <a:moveTo>
                    <a:pt x="170125" y="12217"/>
                  </a:moveTo>
                  <a:cubicBezTo>
                    <a:pt x="177958" y="12217"/>
                    <a:pt x="185787" y="15201"/>
                    <a:pt x="191740" y="21171"/>
                  </a:cubicBezTo>
                  <a:cubicBezTo>
                    <a:pt x="203712" y="33110"/>
                    <a:pt x="203712" y="52453"/>
                    <a:pt x="191740" y="64425"/>
                  </a:cubicBezTo>
                  <a:lnTo>
                    <a:pt x="186391" y="69742"/>
                  </a:lnTo>
                  <a:lnTo>
                    <a:pt x="143169" y="26521"/>
                  </a:lnTo>
                  <a:lnTo>
                    <a:pt x="148486" y="21171"/>
                  </a:lnTo>
                  <a:cubicBezTo>
                    <a:pt x="154456" y="15201"/>
                    <a:pt x="162293" y="12217"/>
                    <a:pt x="170125" y="12217"/>
                  </a:cubicBezTo>
                  <a:close/>
                  <a:moveTo>
                    <a:pt x="134362" y="35034"/>
                  </a:moveTo>
                  <a:lnTo>
                    <a:pt x="179801" y="80441"/>
                  </a:lnTo>
                  <a:cubicBezTo>
                    <a:pt x="177812" y="89999"/>
                    <a:pt x="169983" y="120759"/>
                    <a:pt x="147475" y="143267"/>
                  </a:cubicBezTo>
                  <a:cubicBezTo>
                    <a:pt x="124967" y="165775"/>
                    <a:pt x="94207" y="173604"/>
                    <a:pt x="84649" y="175593"/>
                  </a:cubicBezTo>
                  <a:lnTo>
                    <a:pt x="39242" y="130154"/>
                  </a:lnTo>
                  <a:cubicBezTo>
                    <a:pt x="47495" y="120531"/>
                    <a:pt x="53073" y="108592"/>
                    <a:pt x="55520" y="95316"/>
                  </a:cubicBezTo>
                  <a:cubicBezTo>
                    <a:pt x="57118" y="86509"/>
                    <a:pt x="60869" y="74178"/>
                    <a:pt x="69644" y="65436"/>
                  </a:cubicBezTo>
                  <a:cubicBezTo>
                    <a:pt x="78386" y="56661"/>
                    <a:pt x="90717" y="52910"/>
                    <a:pt x="99524" y="51312"/>
                  </a:cubicBezTo>
                  <a:cubicBezTo>
                    <a:pt x="112800" y="48865"/>
                    <a:pt x="124739" y="43287"/>
                    <a:pt x="134362" y="35034"/>
                  </a:cubicBezTo>
                  <a:close/>
                  <a:moveTo>
                    <a:pt x="30729" y="138961"/>
                  </a:moveTo>
                  <a:lnTo>
                    <a:pt x="73950" y="182183"/>
                  </a:lnTo>
                  <a:lnTo>
                    <a:pt x="68633" y="187532"/>
                  </a:lnTo>
                  <a:cubicBezTo>
                    <a:pt x="62663" y="193502"/>
                    <a:pt x="54826" y="196486"/>
                    <a:pt x="46994" y="196486"/>
                  </a:cubicBezTo>
                  <a:cubicBezTo>
                    <a:pt x="39161" y="196486"/>
                    <a:pt x="31332" y="193502"/>
                    <a:pt x="25379" y="187532"/>
                  </a:cubicBezTo>
                  <a:cubicBezTo>
                    <a:pt x="13407" y="175593"/>
                    <a:pt x="13407" y="156250"/>
                    <a:pt x="25379" y="144278"/>
                  </a:cubicBezTo>
                  <a:lnTo>
                    <a:pt x="30729" y="138961"/>
                  </a:lnTo>
                  <a:close/>
                  <a:moveTo>
                    <a:pt x="170125" y="1"/>
                  </a:moveTo>
                  <a:cubicBezTo>
                    <a:pt x="159161" y="1"/>
                    <a:pt x="148193" y="4176"/>
                    <a:pt x="139842" y="12527"/>
                  </a:cubicBezTo>
                  <a:lnTo>
                    <a:pt x="129502" y="22867"/>
                  </a:lnTo>
                  <a:cubicBezTo>
                    <a:pt x="121086" y="31283"/>
                    <a:pt x="109962" y="36959"/>
                    <a:pt x="97338" y="39275"/>
                  </a:cubicBezTo>
                  <a:cubicBezTo>
                    <a:pt x="82235" y="42048"/>
                    <a:pt x="69677" y="48082"/>
                    <a:pt x="61000" y="56792"/>
                  </a:cubicBezTo>
                  <a:cubicBezTo>
                    <a:pt x="52290" y="65469"/>
                    <a:pt x="46256" y="78027"/>
                    <a:pt x="43483" y="93130"/>
                  </a:cubicBezTo>
                  <a:cubicBezTo>
                    <a:pt x="41167" y="105754"/>
                    <a:pt x="35491" y="116878"/>
                    <a:pt x="27075" y="125294"/>
                  </a:cubicBezTo>
                  <a:lnTo>
                    <a:pt x="16735" y="135634"/>
                  </a:lnTo>
                  <a:cubicBezTo>
                    <a:pt x="1" y="152368"/>
                    <a:pt x="1" y="179442"/>
                    <a:pt x="16735" y="196176"/>
                  </a:cubicBezTo>
                  <a:cubicBezTo>
                    <a:pt x="25069" y="204527"/>
                    <a:pt x="36029" y="208703"/>
                    <a:pt x="46994" y="208703"/>
                  </a:cubicBezTo>
                  <a:cubicBezTo>
                    <a:pt x="57958" y="208703"/>
                    <a:pt x="68926" y="204527"/>
                    <a:pt x="77277" y="196176"/>
                  </a:cubicBezTo>
                  <a:lnTo>
                    <a:pt x="85563" y="187891"/>
                  </a:lnTo>
                  <a:cubicBezTo>
                    <a:pt x="94468" y="186227"/>
                    <a:pt x="129762" y="178268"/>
                    <a:pt x="156119" y="151911"/>
                  </a:cubicBezTo>
                  <a:cubicBezTo>
                    <a:pt x="182476" y="125554"/>
                    <a:pt x="190435" y="90260"/>
                    <a:pt x="192099" y="81355"/>
                  </a:cubicBezTo>
                  <a:lnTo>
                    <a:pt x="200384" y="73069"/>
                  </a:lnTo>
                  <a:cubicBezTo>
                    <a:pt x="217118" y="56335"/>
                    <a:pt x="217118" y="29261"/>
                    <a:pt x="200384" y="12527"/>
                  </a:cubicBezTo>
                  <a:cubicBezTo>
                    <a:pt x="192050" y="4176"/>
                    <a:pt x="181090" y="1"/>
                    <a:pt x="170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11;p36">
              <a:extLst>
                <a:ext uri="{FF2B5EF4-FFF2-40B4-BE49-F238E27FC236}">
                  <a16:creationId xmlns:a16="http://schemas.microsoft.com/office/drawing/2014/main" id="{87FD4503-0159-442F-9A3A-A79BF67DD843}"/>
                </a:ext>
              </a:extLst>
            </p:cNvPr>
            <p:cNvSpPr/>
            <p:nvPr/>
          </p:nvSpPr>
          <p:spPr>
            <a:xfrm>
              <a:off x="2486425" y="1556550"/>
              <a:ext cx="2080375" cy="2034900"/>
            </a:xfrm>
            <a:custGeom>
              <a:avLst/>
              <a:gdLst/>
              <a:ahLst/>
              <a:cxnLst/>
              <a:rect l="l" t="t" r="r" b="b"/>
              <a:pathLst>
                <a:path w="83215" h="81396" extrusionOk="0">
                  <a:moveTo>
                    <a:pt x="76202" y="0"/>
                  </a:moveTo>
                  <a:cubicBezTo>
                    <a:pt x="75181" y="0"/>
                    <a:pt x="74148" y="255"/>
                    <a:pt x="73200" y="792"/>
                  </a:cubicBezTo>
                  <a:cubicBezTo>
                    <a:pt x="64817" y="5522"/>
                    <a:pt x="55585" y="8849"/>
                    <a:pt x="45734" y="10643"/>
                  </a:cubicBezTo>
                  <a:cubicBezTo>
                    <a:pt x="38623" y="11916"/>
                    <a:pt x="28804" y="14851"/>
                    <a:pt x="22280" y="21375"/>
                  </a:cubicBezTo>
                  <a:cubicBezTo>
                    <a:pt x="15756" y="27899"/>
                    <a:pt x="12821" y="37718"/>
                    <a:pt x="11548" y="44829"/>
                  </a:cubicBezTo>
                  <a:cubicBezTo>
                    <a:pt x="9754" y="54648"/>
                    <a:pt x="6427" y="63879"/>
                    <a:pt x="1665" y="72262"/>
                  </a:cubicBezTo>
                  <a:cubicBezTo>
                    <a:pt x="1" y="75198"/>
                    <a:pt x="1045" y="78917"/>
                    <a:pt x="3981" y="80580"/>
                  </a:cubicBezTo>
                  <a:cubicBezTo>
                    <a:pt x="4938" y="81133"/>
                    <a:pt x="5978" y="81395"/>
                    <a:pt x="7003" y="81395"/>
                  </a:cubicBezTo>
                  <a:cubicBezTo>
                    <a:pt x="9122" y="81395"/>
                    <a:pt x="11177" y="80276"/>
                    <a:pt x="12299" y="78297"/>
                  </a:cubicBezTo>
                  <a:cubicBezTo>
                    <a:pt x="17746" y="68707"/>
                    <a:pt x="21530" y="58171"/>
                    <a:pt x="23585" y="47015"/>
                  </a:cubicBezTo>
                  <a:cubicBezTo>
                    <a:pt x="24955" y="39414"/>
                    <a:pt x="27565" y="33379"/>
                    <a:pt x="30925" y="30020"/>
                  </a:cubicBezTo>
                  <a:cubicBezTo>
                    <a:pt x="34284" y="26660"/>
                    <a:pt x="40319" y="24050"/>
                    <a:pt x="47920" y="22680"/>
                  </a:cubicBezTo>
                  <a:cubicBezTo>
                    <a:pt x="59108" y="20625"/>
                    <a:pt x="69644" y="16841"/>
                    <a:pt x="79202" y="11459"/>
                  </a:cubicBezTo>
                  <a:cubicBezTo>
                    <a:pt x="82170" y="9795"/>
                    <a:pt x="83214" y="6044"/>
                    <a:pt x="81551" y="3108"/>
                  </a:cubicBezTo>
                  <a:cubicBezTo>
                    <a:pt x="80424" y="1120"/>
                    <a:pt x="78341" y="0"/>
                    <a:pt x="76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819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34"/>
          <p:cNvSpPr txBox="1">
            <a:spLocks noGrp="1"/>
          </p:cNvSpPr>
          <p:nvPr>
            <p:ph type="title"/>
          </p:nvPr>
        </p:nvSpPr>
        <p:spPr>
          <a:xfrm>
            <a:off x="616500" y="504150"/>
            <a:ext cx="78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Langkah-Langkah</a:t>
            </a:r>
            <a:endParaRPr dirty="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82" name="Google Shape;1182;p34"/>
          <p:cNvSpPr txBox="1">
            <a:spLocks noGrp="1"/>
          </p:cNvSpPr>
          <p:nvPr>
            <p:ph type="subTitle" idx="2"/>
          </p:nvPr>
        </p:nvSpPr>
        <p:spPr>
          <a:xfrm>
            <a:off x="972624" y="2625202"/>
            <a:ext cx="2600737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Pemodelan Kedalaman Laut</a:t>
            </a:r>
          </a:p>
        </p:txBody>
      </p:sp>
      <p:sp>
        <p:nvSpPr>
          <p:cNvPr id="1184" name="Google Shape;1184;p34"/>
          <p:cNvSpPr txBox="1">
            <a:spLocks noGrp="1"/>
          </p:cNvSpPr>
          <p:nvPr>
            <p:ph type="subTitle" idx="4"/>
          </p:nvPr>
        </p:nvSpPr>
        <p:spPr>
          <a:xfrm>
            <a:off x="5570641" y="2625202"/>
            <a:ext cx="199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Prediksi Produksi Energi Generator</a:t>
            </a:r>
            <a:endParaRPr dirty="0"/>
          </a:p>
        </p:txBody>
      </p:sp>
      <p:sp>
        <p:nvSpPr>
          <p:cNvPr id="1193" name="Google Shape;1193;p34"/>
          <p:cNvSpPr txBox="1">
            <a:spLocks noGrp="1"/>
          </p:cNvSpPr>
          <p:nvPr>
            <p:ph type="subTitle" idx="2"/>
          </p:nvPr>
        </p:nvSpPr>
        <p:spPr>
          <a:xfrm>
            <a:off x="1274443" y="1590064"/>
            <a:ext cx="1997100" cy="7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Asap"/>
                <a:ea typeface="Asap"/>
                <a:cs typeface="Asap"/>
                <a:sym typeface="Asap"/>
              </a:rPr>
              <a:t>01</a:t>
            </a:r>
            <a:endParaRPr sz="5000" dirty="0">
              <a:solidFill>
                <a:schemeClr val="accen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94" name="Google Shape;1194;p34"/>
          <p:cNvSpPr txBox="1">
            <a:spLocks noGrp="1"/>
          </p:cNvSpPr>
          <p:nvPr>
            <p:ph type="subTitle" idx="4"/>
          </p:nvPr>
        </p:nvSpPr>
        <p:spPr>
          <a:xfrm>
            <a:off x="5602677" y="1590064"/>
            <a:ext cx="1997100" cy="7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Asap"/>
                <a:ea typeface="Asap"/>
                <a:cs typeface="Asap"/>
                <a:sym typeface="Asap"/>
              </a:rPr>
              <a:t>03</a:t>
            </a:r>
            <a:endParaRPr sz="5000" dirty="0">
              <a:solidFill>
                <a:schemeClr val="accen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5" name="Google Shape;1193;p34">
            <a:extLst>
              <a:ext uri="{FF2B5EF4-FFF2-40B4-BE49-F238E27FC236}">
                <a16:creationId xmlns:a16="http://schemas.microsoft.com/office/drawing/2014/main" id="{D86B4D66-1D3E-4BE2-B2B8-F86DBF62099B}"/>
              </a:ext>
            </a:extLst>
          </p:cNvPr>
          <p:cNvSpPr txBox="1">
            <a:spLocks/>
          </p:cNvSpPr>
          <p:nvPr/>
        </p:nvSpPr>
        <p:spPr>
          <a:xfrm>
            <a:off x="3438560" y="1590064"/>
            <a:ext cx="19971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gnika"/>
              <a:buNone/>
              <a:defRPr sz="2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gnika"/>
              <a:buNone/>
              <a:defRPr sz="2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gnika"/>
              <a:buNone/>
              <a:defRPr sz="2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gnika"/>
              <a:buNone/>
              <a:defRPr sz="2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gnika"/>
              <a:buNone/>
              <a:defRPr sz="2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gnika"/>
              <a:buNone/>
              <a:defRPr sz="2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gnika"/>
              <a:buNone/>
              <a:defRPr sz="2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gnika"/>
              <a:buNone/>
              <a:defRPr sz="2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Signika"/>
              <a:buNone/>
              <a:defRPr sz="2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" sz="5000" dirty="0">
                <a:solidFill>
                  <a:schemeClr val="accent1"/>
                </a:solidFill>
                <a:latin typeface="Asap"/>
                <a:ea typeface="Asap"/>
                <a:cs typeface="Asap"/>
                <a:sym typeface="Asap"/>
              </a:rPr>
              <a:t>02</a:t>
            </a:r>
          </a:p>
        </p:txBody>
      </p:sp>
      <p:sp>
        <p:nvSpPr>
          <p:cNvPr id="26" name="Google Shape;1184;p34">
            <a:extLst>
              <a:ext uri="{FF2B5EF4-FFF2-40B4-BE49-F238E27FC236}">
                <a16:creationId xmlns:a16="http://schemas.microsoft.com/office/drawing/2014/main" id="{9AA05230-B1EC-40BE-94AD-D00FC2E8A988}"/>
              </a:ext>
            </a:extLst>
          </p:cNvPr>
          <p:cNvSpPr txBox="1">
            <a:spLocks/>
          </p:cNvSpPr>
          <p:nvPr/>
        </p:nvSpPr>
        <p:spPr>
          <a:xfrm>
            <a:off x="3438560" y="2625202"/>
            <a:ext cx="199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gnika"/>
              <a:buNone/>
              <a:defRPr sz="2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gnika"/>
              <a:buNone/>
              <a:defRPr sz="2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gnika"/>
              <a:buNone/>
              <a:defRPr sz="2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gnika"/>
              <a:buNone/>
              <a:defRPr sz="2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gnika"/>
              <a:buNone/>
              <a:defRPr sz="2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gnika"/>
              <a:buNone/>
              <a:defRPr sz="2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gnika"/>
              <a:buNone/>
              <a:defRPr sz="2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gnika"/>
              <a:buNone/>
              <a:defRPr sz="2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Signika"/>
              <a:buNone/>
              <a:defRPr sz="2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dirty="0" err="1"/>
              <a:t>Perbandingan</a:t>
            </a:r>
            <a:r>
              <a:rPr lang="en-US" dirty="0"/>
              <a:t> dan</a:t>
            </a:r>
          </a:p>
          <a:p>
            <a:pPr marL="0" indent="0">
              <a:lnSpc>
                <a:spcPct val="100000"/>
              </a:lnSpc>
            </a:pPr>
            <a:r>
              <a:rPr lang="en-US" dirty="0" err="1"/>
              <a:t>Pengujian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8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0"/>
          <p:cNvSpPr txBox="1">
            <a:spLocks noGrp="1"/>
          </p:cNvSpPr>
          <p:nvPr>
            <p:ph type="title"/>
          </p:nvPr>
        </p:nvSpPr>
        <p:spPr>
          <a:xfrm flipH="1">
            <a:off x="1881493" y="1342181"/>
            <a:ext cx="4045200" cy="8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Pemodelan</a:t>
            </a:r>
            <a:endParaRPr dirty="0"/>
          </a:p>
        </p:txBody>
      </p:sp>
      <p:sp>
        <p:nvSpPr>
          <p:cNvPr id="1254" name="Google Shape;1254;p40"/>
          <p:cNvSpPr txBox="1">
            <a:spLocks noGrp="1"/>
          </p:cNvSpPr>
          <p:nvPr>
            <p:ph type="title" idx="2"/>
          </p:nvPr>
        </p:nvSpPr>
        <p:spPr>
          <a:xfrm flipH="1">
            <a:off x="5487600" y="906679"/>
            <a:ext cx="2615100" cy="17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51"/>
          <p:cNvSpPr txBox="1">
            <a:spLocks noGrp="1"/>
          </p:cNvSpPr>
          <p:nvPr>
            <p:ph type="title"/>
          </p:nvPr>
        </p:nvSpPr>
        <p:spPr>
          <a:xfrm>
            <a:off x="1354792" y="369602"/>
            <a:ext cx="6234000" cy="9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Memperoleh Data</a:t>
            </a:r>
            <a:endParaRPr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558E434-7332-42E6-B536-0141305B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197" y="1225568"/>
            <a:ext cx="3757612" cy="3350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D63B2-15D2-4160-86C1-C3C460E46981}"/>
              </a:ext>
            </a:extLst>
          </p:cNvPr>
          <p:cNvSpPr txBox="1"/>
          <p:nvPr/>
        </p:nvSpPr>
        <p:spPr>
          <a:xfrm>
            <a:off x="163035" y="1553311"/>
            <a:ext cx="44089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tx1"/>
                </a:solidFill>
                <a:latin typeface="Asap"/>
              </a:rPr>
              <a:t>Data </a:t>
            </a:r>
            <a:r>
              <a:rPr lang="en-US" sz="1400" dirty="0" err="1">
                <a:solidFill>
                  <a:schemeClr val="tx1"/>
                </a:solidFill>
                <a:latin typeface="Asap"/>
              </a:rPr>
              <a:t>Diperoleh</a:t>
            </a:r>
            <a:r>
              <a:rPr lang="en-US" sz="14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sap"/>
              </a:rPr>
              <a:t>dari</a:t>
            </a:r>
            <a:r>
              <a:rPr lang="en-US" sz="1400" dirty="0">
                <a:solidFill>
                  <a:schemeClr val="tx1"/>
                </a:solidFill>
                <a:latin typeface="Asap"/>
              </a:rPr>
              <a:t> PT BIG GO ID </a:t>
            </a:r>
            <a:r>
              <a:rPr lang="en-US" sz="1400" dirty="0" err="1">
                <a:solidFill>
                  <a:schemeClr val="tx1"/>
                </a:solidFill>
                <a:latin typeface="Asap"/>
              </a:rPr>
              <a:t>melalui</a:t>
            </a:r>
            <a:r>
              <a:rPr lang="en-US" sz="1400" dirty="0">
                <a:solidFill>
                  <a:schemeClr val="tx1"/>
                </a:solidFill>
                <a:latin typeface="Asap"/>
              </a:rPr>
              <a:t> website </a:t>
            </a:r>
            <a:r>
              <a:rPr lang="en-US" sz="1400" dirty="0">
                <a:solidFill>
                  <a:schemeClr val="tx1"/>
                </a:solidFill>
                <a:latin typeface="Asap"/>
                <a:hlinkClick r:id="rId4"/>
              </a:rPr>
              <a:t>http://ina-sealevelmonitoring.big.go.id/</a:t>
            </a:r>
            <a:r>
              <a:rPr lang="en-US" sz="1400" dirty="0">
                <a:solidFill>
                  <a:schemeClr val="tx1"/>
                </a:solidFill>
                <a:latin typeface="Asap"/>
              </a:rPr>
              <a:t>. </a:t>
            </a:r>
            <a:r>
              <a:rPr lang="en-US" dirty="0">
                <a:solidFill>
                  <a:schemeClr val="tx1"/>
                </a:solidFill>
                <a:latin typeface="Asap"/>
              </a:rPr>
              <a:t>Adapun data yang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diambil</a:t>
            </a:r>
            <a:r>
              <a:rPr lang="en-US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Asap"/>
              </a:rPr>
              <a:t> data pada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stasiun</a:t>
            </a:r>
            <a:r>
              <a:rPr lang="en-US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Pasut</a:t>
            </a:r>
            <a:r>
              <a:rPr lang="en-US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Sendang</a:t>
            </a:r>
            <a:r>
              <a:rPr lang="en-US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Biru</a:t>
            </a:r>
            <a:r>
              <a:rPr lang="en-US" dirty="0">
                <a:solidFill>
                  <a:schemeClr val="tx1"/>
                </a:solidFill>
                <a:latin typeface="Asap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bulan</a:t>
            </a:r>
            <a:r>
              <a:rPr lang="en-US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januari</a:t>
            </a:r>
            <a:r>
              <a:rPr lang="en-US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hingga</a:t>
            </a:r>
            <a:r>
              <a:rPr lang="en-US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juni</a:t>
            </a:r>
            <a:r>
              <a:rPr lang="en-US" dirty="0">
                <a:solidFill>
                  <a:schemeClr val="tx1"/>
                </a:solidFill>
                <a:latin typeface="Asap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diambil</a:t>
            </a:r>
            <a:r>
              <a:rPr lang="en-US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datanya</a:t>
            </a:r>
            <a:r>
              <a:rPr lang="en-US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perjamnya</a:t>
            </a:r>
            <a:r>
              <a:rPr lang="en-US" dirty="0">
                <a:solidFill>
                  <a:schemeClr val="tx1"/>
                </a:solidFill>
                <a:latin typeface="Asap"/>
              </a:rPr>
              <a:t>. 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  <a:latin typeface="Asap"/>
              </a:rPr>
              <a:t>Sehingga</a:t>
            </a:r>
            <a:r>
              <a:rPr lang="en-US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diperoleh</a:t>
            </a:r>
            <a:r>
              <a:rPr lang="en-US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sebanyak</a:t>
            </a:r>
            <a:r>
              <a:rPr lang="en-US" dirty="0">
                <a:solidFill>
                  <a:schemeClr val="tx1"/>
                </a:solidFill>
                <a:latin typeface="Asap"/>
              </a:rPr>
              <a:t> 4345 data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perubahan</a:t>
            </a:r>
            <a:r>
              <a:rPr lang="en-US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ketingga</a:t>
            </a:r>
            <a:r>
              <a:rPr lang="en-US" dirty="0">
                <a:solidFill>
                  <a:schemeClr val="tx1"/>
                </a:solidFill>
                <a:latin typeface="Asap"/>
              </a:rPr>
              <a:t> pasang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surut</a:t>
            </a:r>
            <a:r>
              <a:rPr lang="en-US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tiap</a:t>
            </a:r>
            <a:r>
              <a:rPr lang="en-US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jamnya</a:t>
            </a:r>
            <a:r>
              <a:rPr lang="en-US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sepanajng</a:t>
            </a:r>
            <a:r>
              <a:rPr lang="en-US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bulan</a:t>
            </a:r>
            <a:r>
              <a:rPr lang="en-US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Januari</a:t>
            </a:r>
            <a:r>
              <a:rPr lang="en-US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Hingga</a:t>
            </a:r>
            <a:r>
              <a:rPr lang="en-US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"/>
              </a:rPr>
              <a:t>Juni</a:t>
            </a:r>
            <a:r>
              <a:rPr lang="en-US" dirty="0">
                <a:solidFill>
                  <a:schemeClr val="tx1"/>
                </a:solidFill>
                <a:latin typeface="Asap"/>
              </a:rPr>
              <a:t>.</a:t>
            </a:r>
            <a:endParaRPr lang="en-US" sz="1400" dirty="0">
              <a:solidFill>
                <a:schemeClr val="tx1"/>
              </a:solidFill>
              <a:latin typeface="Asap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52"/>
          <p:cNvSpPr txBox="1">
            <a:spLocks noGrp="1"/>
          </p:cNvSpPr>
          <p:nvPr>
            <p:ph type="title"/>
          </p:nvPr>
        </p:nvSpPr>
        <p:spPr>
          <a:xfrm>
            <a:off x="2452959" y="-254098"/>
            <a:ext cx="4559416" cy="14998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dirty="0"/>
              <a:t>Uji Distribusi</a:t>
            </a:r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3B25AFD-24E4-4C6C-AEC9-242139809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" y="1031587"/>
            <a:ext cx="3964781" cy="36161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CBD1B4-C6C4-4D0B-9D15-5507222485A5}"/>
              </a:ext>
            </a:extLst>
          </p:cNvPr>
          <p:cNvSpPr txBox="1"/>
          <p:nvPr/>
        </p:nvSpPr>
        <p:spPr>
          <a:xfrm>
            <a:off x="4905860" y="2424140"/>
            <a:ext cx="376758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  <a:latin typeface="Asap"/>
              </a:rPr>
              <a:t>Terlihat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data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sudah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terdistribusi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 normal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sehingga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tidak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diperlukan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transformasi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box cox.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E195-B034-4467-916D-DC8BB48E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875" y="-896412"/>
            <a:ext cx="5819400" cy="2657100"/>
          </a:xfrm>
        </p:spPr>
        <p:txBody>
          <a:bodyPr/>
          <a:lstStyle/>
          <a:p>
            <a:r>
              <a:rPr lang="en-US" sz="3600" err="1"/>
              <a:t>Distribusi</a:t>
            </a:r>
            <a:r>
              <a:rPr lang="en-US" sz="3600"/>
              <a:t> normal</a:t>
            </a:r>
            <a:endParaRPr lang="en-US"/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D93C1E3-E43F-4D46-B4D6-2BA98C8F1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22" y="1403050"/>
            <a:ext cx="4192168" cy="3740673"/>
          </a:xfrm>
          <a:prstGeom prst="rect">
            <a:avLst/>
          </a:prstGeom>
        </p:spPr>
      </p:pic>
      <p:pic>
        <p:nvPicPr>
          <p:cNvPr id="4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885F57FC-E8B0-4395-9F14-9F3B56619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98" y="1401403"/>
            <a:ext cx="4113451" cy="3652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EA905E-EB18-4C3D-BDCD-C7B8A5893099}"/>
              </a:ext>
            </a:extLst>
          </p:cNvPr>
          <p:cNvSpPr txBox="1"/>
          <p:nvPr/>
        </p:nvSpPr>
        <p:spPr>
          <a:xfrm>
            <a:off x="985164" y="740794"/>
            <a:ext cx="83180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Asap"/>
              </a:rPr>
              <a:t>QQ Plot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nya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juga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sudah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mengikuti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regresi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linearnya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begitu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pula plot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probabilatas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normalnya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144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C15D-06F3-498F-9DEB-A13EB5D1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725" y="-674956"/>
            <a:ext cx="5819400" cy="2657100"/>
          </a:xfrm>
        </p:spPr>
        <p:txBody>
          <a:bodyPr/>
          <a:lstStyle/>
          <a:p>
            <a:r>
              <a:rPr lang="en-US" sz="3600" dirty="0"/>
              <a:t>FUNGSI AUTOKORELASI</a:t>
            </a:r>
          </a:p>
        </p:txBody>
      </p:sp>
      <p:pic>
        <p:nvPicPr>
          <p:cNvPr id="3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9C2FA1C2-243F-4351-9B71-8786073D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383" y="989282"/>
            <a:ext cx="4529137" cy="4051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C93359-3828-484F-A932-BDFDF3F78CFA}"/>
              </a:ext>
            </a:extLst>
          </p:cNvPr>
          <p:cNvSpPr txBox="1"/>
          <p:nvPr/>
        </p:nvSpPr>
        <p:spPr>
          <a:xfrm>
            <a:off x="698892" y="1653433"/>
            <a:ext cx="303434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 err="1">
                <a:solidFill>
                  <a:schemeClr val="tx1"/>
                </a:solidFill>
                <a:latin typeface="Asap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Fungsi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Autokorelasinya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terliahat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periodik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periodenya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yaitu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sebesar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12.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Sehingga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perlu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dilakukan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differensiasi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. Dari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sini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juga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dapat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ditentukan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bahwa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modelling yang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bagus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sap"/>
              </a:rPr>
              <a:t>menggunakan</a:t>
            </a:r>
            <a:r>
              <a:rPr lang="en-US" sz="1600" dirty="0">
                <a:solidFill>
                  <a:schemeClr val="tx1"/>
                </a:solidFill>
                <a:latin typeface="Asap"/>
              </a:rPr>
              <a:t> seasonal Arima</a:t>
            </a:r>
          </a:p>
        </p:txBody>
      </p:sp>
    </p:spTree>
    <p:extLst>
      <p:ext uri="{BB962C8B-B14F-4D97-AF65-F5344CB8AC3E}">
        <p14:creationId xmlns:p14="http://schemas.microsoft.com/office/powerpoint/2010/main" val="1442542739"/>
      </p:ext>
    </p:extLst>
  </p:cSld>
  <p:clrMapOvr>
    <a:masterClrMapping/>
  </p:clrMapOvr>
</p:sld>
</file>

<file path=ppt/theme/theme1.xml><?xml version="1.0" encoding="utf-8"?>
<a:theme xmlns:a="http://schemas.openxmlformats.org/drawingml/2006/main" name="COVID-19 Waste Awareness by Slidesgo">
  <a:themeElements>
    <a:clrScheme name="Simple Light">
      <a:dk1>
        <a:srgbClr val="1B5D93"/>
      </a:dk1>
      <a:lt1>
        <a:srgbClr val="FFFFFF"/>
      </a:lt1>
      <a:dk2>
        <a:srgbClr val="78B3F9"/>
      </a:dk2>
      <a:lt2>
        <a:srgbClr val="5194D6"/>
      </a:lt2>
      <a:accent1>
        <a:srgbClr val="0E3759"/>
      </a:accent1>
      <a:accent2>
        <a:srgbClr val="B4D5FC"/>
      </a:accent2>
      <a:accent3>
        <a:srgbClr val="FFFFFF"/>
      </a:accent3>
      <a:accent4>
        <a:srgbClr val="78B3F9"/>
      </a:accent4>
      <a:accent5>
        <a:srgbClr val="0E3759"/>
      </a:accent5>
      <a:accent6>
        <a:srgbClr val="1B5D93"/>
      </a:accent6>
      <a:hlink>
        <a:srgbClr val="5194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1070</Words>
  <Application>Microsoft Office PowerPoint</Application>
  <PresentationFormat>On-screen Show (16:9)</PresentationFormat>
  <Paragraphs>180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Signika</vt:lpstr>
      <vt:lpstr>Cambria Math</vt:lpstr>
      <vt:lpstr>Arial</vt:lpstr>
      <vt:lpstr>Asap</vt:lpstr>
      <vt:lpstr>COVID-19 Waste Awareness by Slidesgo</vt:lpstr>
      <vt:lpstr>IDENTIFIKASI PERMODELAN TINGGI PASANG SURUTAIR LAUT UNTUK DAPAT MENGESTIMASI DAYA RATA-RATA YANG DAPAT DIPEROLEH DARI SUATU TURBIN PADA DAERAH SENDANG BIRU</vt:lpstr>
      <vt:lpstr>Permasalahan</vt:lpstr>
      <vt:lpstr>Tujuan </vt:lpstr>
      <vt:lpstr>Langkah-Langkah</vt:lpstr>
      <vt:lpstr>Pemodelan</vt:lpstr>
      <vt:lpstr>Memperoleh Data</vt:lpstr>
      <vt:lpstr>Uji Distribusi</vt:lpstr>
      <vt:lpstr>Distribusi normal</vt:lpstr>
      <vt:lpstr>FUNGSI AUTOKORELASI</vt:lpstr>
      <vt:lpstr>FUNGSI AUTOKORELASI</vt:lpstr>
      <vt:lpstr>Uji Zero Mean</vt:lpstr>
      <vt:lpstr>Menentukan Orde MA dan SA</vt:lpstr>
      <vt:lpstr>Modelling Estimasi sARIMA</vt:lpstr>
      <vt:lpstr>Modelling Estimasi sARIMA</vt:lpstr>
      <vt:lpstr>Modelling Estimasi sARIMA</vt:lpstr>
      <vt:lpstr>Modelling Estimasi sARIMA</vt:lpstr>
      <vt:lpstr>Modelling Estimasi sARIMA</vt:lpstr>
      <vt:lpstr>Perbandingan dan Pengujian</vt:lpstr>
      <vt:lpstr>Membandingkan data Asli dengan Estimasi</vt:lpstr>
      <vt:lpstr>Pengujian Estimasi</vt:lpstr>
      <vt:lpstr>Prediksi Energi Generator</vt:lpstr>
      <vt:lpstr>PowerPoint Presentation</vt:lpstr>
      <vt:lpstr>PowerPoint Presentation</vt:lpstr>
      <vt:lpstr>PowerPoint Presentation</vt:lpstr>
      <vt:lpstr>PowerPoint Presentation</vt:lpstr>
      <vt:lpstr>Kesimpulan</vt:lpstr>
      <vt:lpstr>Daftar Pustaka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IDENTIFIKASI PERMODELAN KECEPATAN ARUS AIR LAUT UNTUK DAPAT MENGESTIMASI DAYA RATA-RATA YANG DAPAT DIPEROLEH DARI SUATU TURBIN PADA DAERAH SURABAYA</dc:title>
  <cp:lastModifiedBy>Hawali Akbar</cp:lastModifiedBy>
  <cp:revision>264</cp:revision>
  <dcterms:modified xsi:type="dcterms:W3CDTF">2021-10-19T09:08:43Z</dcterms:modified>
</cp:coreProperties>
</file>