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70" r:id="rId14"/>
    <p:sldId id="277" r:id="rId15"/>
    <p:sldId id="278" r:id="rId16"/>
    <p:sldId id="279" r:id="rId17"/>
    <p:sldId id="283" r:id="rId18"/>
    <p:sldId id="280" r:id="rId19"/>
    <p:sldId id="281" r:id="rId20"/>
    <p:sldId id="282" r:id="rId21"/>
    <p:sldId id="258" r:id="rId22"/>
    <p:sldId id="272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71493-A3AD-412C-A445-949D5C75E5C6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ADD8-0902-412F-AD8D-DCA335D86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04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ADD8-0902-412F-AD8D-DCA335D8629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350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ADD8-0902-412F-AD8D-DCA335D8629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39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2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1B15-48D5-4F24-AA18-F8CBC0A382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A75C-7492-4F16-BC3E-0CFDFBA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Evaluasi</a:t>
            </a:r>
            <a:r>
              <a:rPr lang="en-US" sz="4800" dirty="0"/>
              <a:t> </a:t>
            </a:r>
            <a:r>
              <a:rPr lang="en-US" sz="4800" dirty="0" err="1"/>
              <a:t>Akhir</a:t>
            </a:r>
            <a:r>
              <a:rPr lang="en-US" sz="4800" dirty="0"/>
              <a:t> Semester</a:t>
            </a:r>
            <a:br>
              <a:rPr lang="en-US" sz="4800" dirty="0"/>
            </a:br>
            <a:r>
              <a:rPr lang="en-US" sz="4800" dirty="0" err="1"/>
              <a:t>Analisis</a:t>
            </a:r>
            <a:r>
              <a:rPr lang="en-US" sz="4800" dirty="0"/>
              <a:t> </a:t>
            </a:r>
            <a:r>
              <a:rPr lang="en-US" sz="4800" dirty="0" err="1"/>
              <a:t>Jaringan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792"/>
            <a:ext cx="9144000" cy="12070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Selasa</a:t>
            </a:r>
            <a:r>
              <a:rPr lang="en-US" dirty="0"/>
              <a:t> 14/12/2021 jam 23:59</a:t>
            </a:r>
          </a:p>
          <a:p>
            <a:r>
              <a:rPr lang="en-US" dirty="0"/>
              <a:t>Oleh : A M Hawali Akbar</a:t>
            </a:r>
          </a:p>
          <a:p>
            <a:r>
              <a:rPr lang="en-US" dirty="0"/>
              <a:t>NRP : 07111840000102</a:t>
            </a:r>
          </a:p>
        </p:txBody>
      </p:sp>
    </p:spTree>
    <p:extLst>
      <p:ext uri="{BB962C8B-B14F-4D97-AF65-F5344CB8AC3E}">
        <p14:creationId xmlns:p14="http://schemas.microsoft.com/office/powerpoint/2010/main" val="398786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1e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B927F6-0F40-442A-AE8D-E5095BCEAD55}"/>
                  </a:ext>
                </a:extLst>
              </p:cNvPr>
              <p:cNvSpPr txBox="1"/>
              <p:nvPr/>
            </p:nvSpPr>
            <p:spPr>
              <a:xfrm>
                <a:off x="1316736" y="1308408"/>
                <a:ext cx="10143744" cy="513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D" sz="2400" dirty="0"/>
                  <a:t>(15) </a:t>
                </a:r>
                <a:r>
                  <a:rPr lang="en-ID" sz="2400" dirty="0" err="1"/>
                  <a:t>Cari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 exponential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/>
                  <a:t> bila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D" sz="2400" dirty="0"/>
                  <a:t> 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 err="1"/>
                  <a:t>Diperoleh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sebagai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berikut</a:t>
                </a:r>
                <a:r>
                  <a:rPr lang="en-US" sz="2400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400" dirty="0"/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400" dirty="0"/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d-ID" sz="2400" dirty="0"/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400" dirty="0"/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400" dirty="0"/>
                              <m:t>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=</a:t>
                </a:r>
                <a:r>
                  <a:rPr lang="en-US" sz="24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B927F6-0F40-442A-AE8D-E5095BCE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" y="1308408"/>
                <a:ext cx="10143744" cy="5136599"/>
              </a:xfrm>
              <a:prstGeom prst="rect">
                <a:avLst/>
              </a:prstGeom>
              <a:blipFill>
                <a:blip r:embed="rId2"/>
                <a:stretch>
                  <a:fillRect l="-901" t="-950" b="-19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1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1f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7F6-0F40-442A-AE8D-E5095BCEAD55}"/>
              </a:ext>
            </a:extLst>
          </p:cNvPr>
          <p:cNvSpPr txBox="1"/>
          <p:nvPr/>
        </p:nvSpPr>
        <p:spPr>
          <a:xfrm>
            <a:off x="1316736" y="1308408"/>
            <a:ext cx="10143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(10) </a:t>
            </a:r>
            <a:r>
              <a:rPr lang="en-ID" sz="2400" dirty="0" err="1"/>
              <a:t>Hitung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mean dan </a:t>
            </a:r>
            <a:r>
              <a:rPr lang="en-ID" sz="2400" dirty="0" err="1"/>
              <a:t>varians</a:t>
            </a:r>
            <a:r>
              <a:rPr lang="en-ID" sz="2400" dirty="0"/>
              <a:t> masa </a:t>
            </a:r>
            <a:r>
              <a:rPr lang="en-ID" sz="2400" dirty="0" err="1"/>
              <a:t>pakai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r>
              <a:rPr lang="en-ID" sz="2400" dirty="0"/>
              <a:t> (MTTF dan VTTF)</a:t>
            </a:r>
          </a:p>
          <a:p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A44B5B-87C5-4F8F-9465-7ACFE289D787}"/>
                  </a:ext>
                </a:extLst>
              </p:cNvPr>
              <p:cNvSpPr txBox="1"/>
              <p:nvPr/>
            </p:nvSpPr>
            <p:spPr>
              <a:xfrm>
                <a:off x="1402080" y="1856488"/>
                <a:ext cx="9194800" cy="2441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Parallel Structure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</a:t>
                </a:r>
                <a:r>
                  <a:rPr lang="en-US" baseline="-25000" dirty="0">
                    <a:sym typeface="Wingdings" panose="05000000000000000000" pitchFamily="2" charset="2"/>
                  </a:rPr>
                  <a:t>ss</a:t>
                </a:r>
                <a:r>
                  <a:rPr lang="en-US" dirty="0">
                    <a:sym typeface="Wingdings" panose="05000000000000000000" pitchFamily="2" charset="2"/>
                  </a:rPr>
                  <a:t>= [a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id-ID" b="0" i="0" dirty="0">
                    <a:effectLst/>
                    <a:latin typeface="g_d0_f7"/>
                  </a:rPr>
                  <a:t>⊗</a:t>
                </a:r>
                <a:r>
                  <a:rPr lang="en-US" dirty="0">
                    <a:sym typeface="Wingdings" panose="05000000000000000000" pitchFamily="2" charset="2"/>
                  </a:rPr>
                  <a:t>a</a:t>
                </a:r>
                <a:r>
                  <a:rPr lang="en-US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dirty="0">
                    <a:sym typeface="Wingdings" panose="05000000000000000000" pitchFamily="2" charset="2"/>
                  </a:rPr>
                  <a:t>  a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id-ID" b="0" i="0" dirty="0">
                    <a:effectLst/>
                    <a:latin typeface="g_d0_f7"/>
                  </a:rPr>
                  <a:t>⊗</a:t>
                </a:r>
                <a:r>
                  <a:rPr lang="en-US" dirty="0">
                    <a:sym typeface="Wingdings" panose="05000000000000000000" pitchFamily="2" charset="2"/>
                  </a:rPr>
                  <a:t>a</a:t>
                </a:r>
                <a:r>
                  <a:rPr lang="en-US" baseline="-25000" dirty="0">
                    <a:sym typeface="Wingdings" panose="05000000000000000000" pitchFamily="2" charset="2"/>
                  </a:rPr>
                  <a:t>4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id-ID" b="0" i="0" dirty="0">
                    <a:effectLst/>
                    <a:latin typeface="g_d0_f7"/>
                  </a:rPr>
                  <a:t>⊗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5</a:t>
                </a:r>
                <a:r>
                  <a:rPr lang="en-US" b="0" i="0" dirty="0">
                    <a:effectLst/>
                    <a:latin typeface="g_d0_f7"/>
                  </a:rPr>
                  <a:t>   </a:t>
                </a:r>
                <a:r>
                  <a:rPr lang="en-US" dirty="0">
                    <a:sym typeface="Wingdings" panose="05000000000000000000" pitchFamily="2" charset="2"/>
                  </a:rPr>
                  <a:t>a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id-ID" b="0" i="0" dirty="0">
                    <a:effectLst/>
                    <a:latin typeface="g_d0_f7"/>
                  </a:rPr>
                  <a:t>⊗</a:t>
                </a:r>
                <a:r>
                  <a:rPr lang="en-US" dirty="0">
                    <a:sym typeface="Wingdings" panose="05000000000000000000" pitchFamily="2" charset="2"/>
                  </a:rPr>
                  <a:t>a</a:t>
                </a:r>
                <a:r>
                  <a:rPr lang="en-US" baseline="-25000" dirty="0">
                    <a:sym typeface="Wingdings" panose="05000000000000000000" pitchFamily="2" charset="2"/>
                  </a:rPr>
                  <a:t>4</a:t>
                </a:r>
                <a:r>
                  <a:rPr lang="id-ID" b="0" i="0" dirty="0">
                    <a:effectLst/>
                    <a:latin typeface="g_d0_f7"/>
                  </a:rPr>
                  <a:t>⊗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5</a:t>
                </a:r>
                <a:r>
                  <a:rPr lang="id-ID" b="0" i="0" dirty="0">
                    <a:effectLst/>
                    <a:latin typeface="g_d0_f7"/>
                  </a:rPr>
                  <a:t>⊗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3 </a:t>
                </a:r>
                <a:r>
                  <a:rPr lang="en-US" b="0" i="0" dirty="0">
                    <a:effectLst/>
                    <a:latin typeface="g_d0_f7"/>
                  </a:rPr>
                  <a:t> a</a:t>
                </a:r>
                <a:r>
                  <a:rPr lang="en-US" b="0" i="0" baseline="-25000" dirty="0">
                    <a:effectLst/>
                    <a:latin typeface="g_d0_f7"/>
                  </a:rPr>
                  <a:t>2</a:t>
                </a:r>
                <a:r>
                  <a:rPr lang="id-ID" b="0" i="0" dirty="0">
                    <a:effectLst/>
                    <a:latin typeface="g_d0_f7"/>
                  </a:rPr>
                  <a:t>⊗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4</a:t>
                </a:r>
                <a:r>
                  <a:rPr lang="en-US" b="0" i="0" dirty="0">
                    <a:effectLst/>
                    <a:latin typeface="g_d0_f7"/>
                  </a:rPr>
                  <a:t>  a</a:t>
                </a:r>
                <a:r>
                  <a:rPr lang="en-US" b="0" i="0" baseline="-25000" dirty="0">
                    <a:effectLst/>
                    <a:latin typeface="g_d0_f7"/>
                  </a:rPr>
                  <a:t>2</a:t>
                </a:r>
                <a:r>
                  <a:rPr lang="id-ID" b="0" i="0" dirty="0">
                    <a:effectLst/>
                    <a:latin typeface="g_d0_f7"/>
                  </a:rPr>
                  <a:t> ⊗</a:t>
                </a:r>
                <a:r>
                  <a:rPr lang="en-US" dirty="0">
                    <a:latin typeface="g_d0_f7"/>
                  </a:rPr>
                  <a:t>a</a:t>
                </a:r>
                <a:r>
                  <a:rPr lang="en-US" baseline="-25000" dirty="0">
                    <a:latin typeface="g_d0_f7"/>
                  </a:rPr>
                  <a:t>4</a:t>
                </a:r>
                <a:r>
                  <a:rPr lang="id-ID" b="0" i="0" dirty="0">
                    <a:effectLst/>
                    <a:latin typeface="g_d0_f7"/>
                  </a:rPr>
                  <a:t> ⊗</a:t>
                </a:r>
                <a:r>
                  <a:rPr lang="en-US" dirty="0">
                    <a:latin typeface="g_d0_f7"/>
                  </a:rPr>
                  <a:t>a</a:t>
                </a:r>
                <a:r>
                  <a:rPr lang="en-US" baseline="-25000" dirty="0">
                    <a:latin typeface="g_d0_f7"/>
                  </a:rPr>
                  <a:t>1</a:t>
                </a:r>
                <a:r>
                  <a:rPr lang="en-US" dirty="0">
                    <a:latin typeface="g_d0_f7"/>
                  </a:rPr>
                  <a:t> </a:t>
                </a:r>
                <a:r>
                  <a:rPr lang="en-US" b="0" i="0" dirty="0" err="1">
                    <a:effectLst/>
                    <a:latin typeface="g_d0_f7"/>
                  </a:rPr>
                  <a:t>a</a:t>
                </a:r>
                <a:r>
                  <a:rPr lang="en-US" b="0" i="0" baseline="-25000" dirty="0" err="1">
                    <a:effectLst/>
                    <a:latin typeface="g_d0_f7"/>
                  </a:rPr>
                  <a:t>1</a:t>
                </a:r>
                <a:r>
                  <a:rPr lang="id-ID" b="0" i="0" dirty="0">
                    <a:effectLst/>
                    <a:latin typeface="g_d0_f7"/>
                  </a:rPr>
                  <a:t> ⊗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2</a:t>
                </a:r>
                <a:r>
                  <a:rPr lang="id-ID" b="0" i="0" dirty="0">
                    <a:effectLst/>
                    <a:latin typeface="g_d0_f7"/>
                  </a:rPr>
                  <a:t> ⊗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4 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1</a:t>
                </a:r>
                <a:r>
                  <a:rPr lang="id-ID" b="0" i="0" dirty="0">
                    <a:effectLst/>
                    <a:latin typeface="g_d0_f7"/>
                  </a:rPr>
                  <a:t> ⊗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2</a:t>
                </a:r>
                <a:r>
                  <a:rPr lang="id-ID" b="0" i="0" dirty="0">
                    <a:effectLst/>
                    <a:latin typeface="g_d0_f7"/>
                  </a:rPr>
                  <a:t> ⊗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4</a:t>
                </a:r>
                <a:r>
                  <a:rPr lang="id-ID" b="0" i="0" dirty="0">
                    <a:effectLst/>
                    <a:latin typeface="g_d0_f7"/>
                  </a:rPr>
                  <a:t> ⊗</a:t>
                </a:r>
                <a:r>
                  <a:rPr lang="en-US" b="0" i="0" dirty="0">
                    <a:effectLst/>
                    <a:latin typeface="g_d0_f7"/>
                  </a:rPr>
                  <a:t>a</a:t>
                </a:r>
                <a:r>
                  <a:rPr lang="en-US" b="0" i="0" baseline="-25000" dirty="0">
                    <a:effectLst/>
                    <a:latin typeface="g_d0_f7"/>
                  </a:rPr>
                  <a:t>3</a:t>
                </a:r>
                <a:r>
                  <a:rPr lang="en-US" b="0" i="0" dirty="0">
                    <a:effectLst/>
                    <a:latin typeface="g_d0_f7"/>
                  </a:rPr>
                  <a:t> ]</a:t>
                </a:r>
              </a:p>
              <a:p>
                <a:r>
                  <a:rPr lang="en-US" dirty="0"/>
                  <a:t>A</a:t>
                </a:r>
                <a:r>
                  <a:rPr lang="en-US" baseline="-25000" dirty="0"/>
                  <a:t>ss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ym typeface="Wingdings" panose="05000000000000000000" pitchFamily="2" charset="2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id-ID" sz="2000"/>
                                <m:t>⊕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ym typeface="Wingdings" panose="05000000000000000000" pitchFamily="2" charset="2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ym typeface="Wingdings" panose="05000000000000000000" pitchFamily="2" charset="2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id-ID" sz="2000"/>
                                <m:t>⊕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ym typeface="Wingdings" panose="05000000000000000000" pitchFamily="2" charset="2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ym typeface="Wingdings" panose="05000000000000000000" pitchFamily="2" charset="2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id-ID" sz="2000"/>
                                <m:t>⊕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g_d0_f7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latin typeface="g_d0_f7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 baseline="-25000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d-ID" sz="2000" dirty="0">
                                  <a:latin typeface="g_d0_f7"/>
                                </a:rPr>
                                <m:t>⊗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g_d0_f7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latin typeface="g_d0_f7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id-ID" sz="2000" dirty="0">
                                  <a:latin typeface="g_d0_f7"/>
                                </a:rPr>
                                <m:t> ⊗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g_d0_f7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latin typeface="g_d0_f7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id-ID" sz="2000" dirty="0">
                                  <a:latin typeface="g_d0_f7"/>
                                </a:rPr>
                                <m:t> ⊗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g_d0_f7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latin typeface="g_d0_f7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A44B5B-87C5-4F8F-9465-7ACFE289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1856488"/>
                <a:ext cx="9194800" cy="2441630"/>
              </a:xfrm>
              <a:prstGeom prst="rect">
                <a:avLst/>
              </a:prstGeo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32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BC6C-A24A-4D9F-99EB-81CAD9D2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0" y="25572"/>
            <a:ext cx="10573512" cy="2305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Untuk</a:t>
            </a:r>
            <a:r>
              <a:rPr lang="en-US" sz="2400" dirty="0"/>
              <a:t> BN Tree Structure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tentukan</a:t>
            </a:r>
            <a:endParaRPr lang="en-US" sz="2400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(10)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E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diinformasikan</a:t>
            </a:r>
            <a:r>
              <a:rPr lang="en-US" sz="2400" dirty="0"/>
              <a:t> B </a:t>
            </a:r>
            <a:r>
              <a:rPr lang="en-US" sz="2400" dirty="0" err="1"/>
              <a:t>terjadi</a:t>
            </a:r>
            <a:endParaRPr lang="en-US" sz="2400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(5)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E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diinformasikan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B </a:t>
            </a:r>
            <a:r>
              <a:rPr lang="en-US" sz="2400" dirty="0" err="1"/>
              <a:t>terjadi</a:t>
            </a:r>
            <a:endParaRPr lang="en-US" sz="2400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(5)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E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diinformasikan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D </a:t>
            </a:r>
            <a:r>
              <a:rPr lang="en-US" sz="2400" dirty="0" err="1"/>
              <a:t>terjadi</a:t>
            </a:r>
            <a:endParaRPr lang="en-US" sz="2400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(10) </a:t>
            </a:r>
            <a:r>
              <a:rPr lang="en-US" sz="2400" dirty="0" err="1"/>
              <a:t>Cocokkan</a:t>
            </a:r>
            <a:r>
              <a:rPr lang="en-US" sz="2400" dirty="0"/>
              <a:t> </a:t>
            </a:r>
            <a:r>
              <a:rPr lang="en-US" sz="2400" dirty="0" err="1"/>
              <a:t>jawabanmu</a:t>
            </a:r>
            <a:r>
              <a:rPr lang="en-US" sz="2400" dirty="0"/>
              <a:t> dengan </a:t>
            </a:r>
            <a:r>
              <a:rPr lang="en-US" sz="2400" dirty="0" err="1"/>
              <a:t>hasil</a:t>
            </a:r>
            <a:r>
              <a:rPr lang="en-US" sz="2400" dirty="0"/>
              <a:t> software yang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C1C8D77-885B-45D0-B6D7-1741EF1BE7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123768"/>
                  </p:ext>
                </p:extLst>
              </p:nvPr>
            </p:nvGraphicFramePr>
            <p:xfrm>
              <a:off x="4588757" y="2460798"/>
              <a:ext cx="612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C1C8D77-885B-45D0-B6D7-1741EF1BE7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123768"/>
                  </p:ext>
                </p:extLst>
              </p:nvPr>
            </p:nvGraphicFramePr>
            <p:xfrm>
              <a:off x="4588757" y="2460798"/>
              <a:ext cx="612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1639" r="-39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CC9332F-A1D4-4E63-9CAD-409E95E0E6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1174934"/>
                  </p:ext>
                </p:extLst>
              </p:nvPr>
            </p:nvGraphicFramePr>
            <p:xfrm>
              <a:off x="5329502" y="3523826"/>
              <a:ext cx="116133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80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CC9332F-A1D4-4E63-9CAD-409E95E0E6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1174934"/>
                  </p:ext>
                </p:extLst>
              </p:nvPr>
            </p:nvGraphicFramePr>
            <p:xfrm>
              <a:off x="5329502" y="3523826"/>
              <a:ext cx="116133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80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3"/>
                          <a:stretch>
                            <a:fillRect l="-102105" t="-12069" r="-4211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7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7761854-23A8-4639-BBC0-67597BE5E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499459"/>
                  </p:ext>
                </p:extLst>
              </p:nvPr>
            </p:nvGraphicFramePr>
            <p:xfrm>
              <a:off x="1373370" y="3523826"/>
              <a:ext cx="127396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98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3698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7761854-23A8-4639-BBC0-67597BE5E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499459"/>
                  </p:ext>
                </p:extLst>
              </p:nvPr>
            </p:nvGraphicFramePr>
            <p:xfrm>
              <a:off x="1373370" y="3523826"/>
              <a:ext cx="127396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98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3698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4"/>
                          <a:stretch>
                            <a:fillRect l="-100952" t="-12069" r="-381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8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4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A14A152-F8EF-44AC-8F0A-A797AFA12B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080737"/>
                  </p:ext>
                </p:extLst>
              </p:nvPr>
            </p:nvGraphicFramePr>
            <p:xfrm>
              <a:off x="6490837" y="4970273"/>
              <a:ext cx="124881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40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2440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A14A152-F8EF-44AC-8F0A-A797AFA12B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080737"/>
                  </p:ext>
                </p:extLst>
              </p:nvPr>
            </p:nvGraphicFramePr>
            <p:xfrm>
              <a:off x="6490837" y="4970273"/>
              <a:ext cx="124881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40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2440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5"/>
                          <a:stretch>
                            <a:fillRect l="-100971" t="-10345" r="-3883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5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D6105CC-B10D-4560-8803-E48E1FD86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63535"/>
                  </p:ext>
                </p:extLst>
              </p:nvPr>
            </p:nvGraphicFramePr>
            <p:xfrm>
              <a:off x="4290356" y="5802150"/>
              <a:ext cx="120695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47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0347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D6105CC-B10D-4560-8803-E48E1FD86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63535"/>
                  </p:ext>
                </p:extLst>
              </p:nvPr>
            </p:nvGraphicFramePr>
            <p:xfrm>
              <a:off x="4290356" y="5802150"/>
              <a:ext cx="120695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47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0347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6"/>
                          <a:stretch>
                            <a:fillRect l="-102020" t="-10345" r="-4040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6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DD07135-E72B-434E-96DC-B2B0B1266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680442"/>
                  </p:ext>
                </p:extLst>
              </p:nvPr>
            </p:nvGraphicFramePr>
            <p:xfrm>
              <a:off x="2647335" y="5802150"/>
              <a:ext cx="1189594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DD07135-E72B-434E-96DC-B2B0B1266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680442"/>
                  </p:ext>
                </p:extLst>
              </p:nvPr>
            </p:nvGraphicFramePr>
            <p:xfrm>
              <a:off x="2647335" y="5802150"/>
              <a:ext cx="1189594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7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5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3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9186F64-999D-4BA9-8433-AE40F125B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153565"/>
                  </p:ext>
                </p:extLst>
              </p:nvPr>
            </p:nvGraphicFramePr>
            <p:xfrm>
              <a:off x="359374" y="4970273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9186F64-999D-4BA9-8433-AE40F125B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153565"/>
                  </p:ext>
                </p:extLst>
              </p:nvPr>
            </p:nvGraphicFramePr>
            <p:xfrm>
              <a:off x="359374" y="4970273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8"/>
                          <a:stretch>
                            <a:fillRect l="-102041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7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4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EC14AF87-8C3A-4828-837F-21CB0D476B7E}"/>
              </a:ext>
            </a:extLst>
          </p:cNvPr>
          <p:cNvSpPr/>
          <p:nvPr/>
        </p:nvSpPr>
        <p:spPr>
          <a:xfrm>
            <a:off x="3703541" y="254857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21246A-8AC8-41B0-97E5-5EF621C3B06C}"/>
              </a:ext>
            </a:extLst>
          </p:cNvPr>
          <p:cNvSpPr/>
          <p:nvPr/>
        </p:nvSpPr>
        <p:spPr>
          <a:xfrm>
            <a:off x="3070419" y="3757332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A1AA65-A018-4E87-ABE4-F2C400DB5C74}"/>
              </a:ext>
            </a:extLst>
          </p:cNvPr>
          <p:cNvSpPr/>
          <p:nvPr/>
        </p:nvSpPr>
        <p:spPr>
          <a:xfrm>
            <a:off x="4399095" y="3757332"/>
            <a:ext cx="612000" cy="612000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E45BAF-FA04-478F-A7FD-CE185747E53E}"/>
              </a:ext>
            </a:extLst>
          </p:cNvPr>
          <p:cNvSpPr/>
          <p:nvPr/>
        </p:nvSpPr>
        <p:spPr>
          <a:xfrm>
            <a:off x="3070419" y="5060712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2ED0D6-F12A-477D-B07D-35E5D45D1BAD}"/>
              </a:ext>
            </a:extLst>
          </p:cNvPr>
          <p:cNvSpPr/>
          <p:nvPr/>
        </p:nvSpPr>
        <p:spPr>
          <a:xfrm>
            <a:off x="1655658" y="5082174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B9EB48-23FA-476F-ADF7-F1B40DA5969D}"/>
              </a:ext>
            </a:extLst>
          </p:cNvPr>
          <p:cNvSpPr/>
          <p:nvPr/>
        </p:nvSpPr>
        <p:spPr>
          <a:xfrm>
            <a:off x="4399095" y="5082174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4E5293-1CC3-413A-AF8B-47A0FC54C6AB}"/>
              </a:ext>
            </a:extLst>
          </p:cNvPr>
          <p:cNvSpPr/>
          <p:nvPr/>
        </p:nvSpPr>
        <p:spPr>
          <a:xfrm>
            <a:off x="5784526" y="5082174"/>
            <a:ext cx="612000" cy="612000"/>
          </a:xfrm>
          <a:prstGeom prst="ellipse">
            <a:avLst/>
          </a:prstGeom>
          <a:solidFill>
            <a:srgbClr val="5B9BD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B1F4DC-6F6C-48B1-AC6A-2A61E8FA51F8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376419" y="3070945"/>
            <a:ext cx="416747" cy="6863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BFF901-F7A3-49A5-BF1C-614224696908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4225916" y="3070945"/>
            <a:ext cx="479179" cy="6863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2AE2A1-24C2-4F04-AF9A-67D6D0BD97F1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4705095" y="4369332"/>
            <a:ext cx="0" cy="7128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1F61C-4F03-435D-86F2-7B0C06EF7B59}"/>
              </a:ext>
            </a:extLst>
          </p:cNvPr>
          <p:cNvCxnSpPr>
            <a:cxnSpLocks/>
            <a:stCxn id="17" idx="5"/>
            <a:endCxn id="21" idx="1"/>
          </p:cNvCxnSpPr>
          <p:nvPr/>
        </p:nvCxnSpPr>
        <p:spPr>
          <a:xfrm>
            <a:off x="4921470" y="4279707"/>
            <a:ext cx="952681" cy="8920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E00834-12FD-41B2-BD83-8B7A961C83F1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2178033" y="4279707"/>
            <a:ext cx="982011" cy="8920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3055FF-5569-4D10-870C-2E415BFB5647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3376419" y="4369332"/>
            <a:ext cx="0" cy="6913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6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2a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7F6-0F40-442A-AE8D-E5095BCEAD55}"/>
              </a:ext>
            </a:extLst>
          </p:cNvPr>
          <p:cNvSpPr txBox="1"/>
          <p:nvPr/>
        </p:nvSpPr>
        <p:spPr>
          <a:xfrm>
            <a:off x="1316736" y="1308408"/>
            <a:ext cx="10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E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diinformasikan</a:t>
            </a:r>
            <a:r>
              <a:rPr lang="en-US" sz="2400" dirty="0"/>
              <a:t> B </a:t>
            </a:r>
            <a:r>
              <a:rPr lang="en-US" sz="2400" dirty="0" err="1"/>
              <a:t>terjadi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BD72CB6-043D-4321-8BA1-99DAB3BDB4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795750"/>
                  </p:ext>
                </p:extLst>
              </p:nvPr>
            </p:nvGraphicFramePr>
            <p:xfrm>
              <a:off x="8786837" y="1971138"/>
              <a:ext cx="612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1671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BD72CB6-043D-4321-8BA1-99DAB3BDB4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795750"/>
                  </p:ext>
                </p:extLst>
              </p:nvPr>
            </p:nvGraphicFramePr>
            <p:xfrm>
              <a:off x="8786837" y="1971138"/>
              <a:ext cx="612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96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E06F9F-23B2-4608-90F6-A3F7AFA1D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259489"/>
                  </p:ext>
                </p:extLst>
              </p:nvPr>
            </p:nvGraphicFramePr>
            <p:xfrm>
              <a:off x="10071849" y="3074713"/>
              <a:ext cx="116133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80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E06F9F-23B2-4608-90F6-A3F7AFA1D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259489"/>
                  </p:ext>
                </p:extLst>
              </p:nvPr>
            </p:nvGraphicFramePr>
            <p:xfrm>
              <a:off x="10071849" y="3074713"/>
              <a:ext cx="116133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80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3"/>
                          <a:stretch>
                            <a:fillRect l="-102105" t="-10345" r="-4211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F6100C5-878E-4433-912D-C0054E1B4B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715354"/>
                  </p:ext>
                </p:extLst>
              </p:nvPr>
            </p:nvGraphicFramePr>
            <p:xfrm>
              <a:off x="6992428" y="2427070"/>
              <a:ext cx="127396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98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3698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F6100C5-878E-4433-912D-C0054E1B4B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715354"/>
                  </p:ext>
                </p:extLst>
              </p:nvPr>
            </p:nvGraphicFramePr>
            <p:xfrm>
              <a:off x="6992428" y="2427070"/>
              <a:ext cx="127396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98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3698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4"/>
                          <a:stretch>
                            <a:fillRect l="-100952" t="-10345" r="-381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84F70B7-21A0-4327-8862-7E535D0D1A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995395"/>
                  </p:ext>
                </p:extLst>
              </p:nvPr>
            </p:nvGraphicFramePr>
            <p:xfrm>
              <a:off x="10836071" y="4404623"/>
              <a:ext cx="124881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40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2440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84F70B7-21A0-4327-8862-7E535D0D1A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995395"/>
                  </p:ext>
                </p:extLst>
              </p:nvPr>
            </p:nvGraphicFramePr>
            <p:xfrm>
              <a:off x="10836071" y="4404623"/>
              <a:ext cx="124881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40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2440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5"/>
                          <a:stretch>
                            <a:fillRect l="-100971" t="-10345" r="-3883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F9E798E-5BD0-4CA7-BA44-AD609FED02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958983"/>
                  </p:ext>
                </p:extLst>
              </p:nvPr>
            </p:nvGraphicFramePr>
            <p:xfrm>
              <a:off x="9298978" y="5286581"/>
              <a:ext cx="120695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47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0347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F9E798E-5BD0-4CA7-BA44-AD609FED02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958983"/>
                  </p:ext>
                </p:extLst>
              </p:nvPr>
            </p:nvGraphicFramePr>
            <p:xfrm>
              <a:off x="9298978" y="5286581"/>
              <a:ext cx="120695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47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0347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6"/>
                          <a:stretch>
                            <a:fillRect l="-102020" t="-10345" r="-4040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44D109-CEA4-42E8-B607-9311E2F182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677951"/>
                  </p:ext>
                </p:extLst>
              </p:nvPr>
            </p:nvGraphicFramePr>
            <p:xfrm>
              <a:off x="7670329" y="5227180"/>
              <a:ext cx="1189594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44D109-CEA4-42E8-B607-9311E2F182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677951"/>
                  </p:ext>
                </p:extLst>
              </p:nvPr>
            </p:nvGraphicFramePr>
            <p:xfrm>
              <a:off x="7670329" y="5227180"/>
              <a:ext cx="1189594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7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E887506-C050-4217-8FC5-11A01BC14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558463"/>
                  </p:ext>
                </p:extLst>
              </p:nvPr>
            </p:nvGraphicFramePr>
            <p:xfrm>
              <a:off x="6311586" y="3849760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E887506-C050-4217-8FC5-11A01BC14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558463"/>
                  </p:ext>
                </p:extLst>
              </p:nvPr>
            </p:nvGraphicFramePr>
            <p:xfrm>
              <a:off x="6311586" y="3849760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8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8049DBC-0838-4B74-94DD-D9D8D65B93F8}"/>
              </a:ext>
            </a:extLst>
          </p:cNvPr>
          <p:cNvGrpSpPr/>
          <p:nvPr/>
        </p:nvGrpSpPr>
        <p:grpSpPr>
          <a:xfrm>
            <a:off x="7583201" y="2802657"/>
            <a:ext cx="3137558" cy="2148589"/>
            <a:chOff x="5672487" y="2211112"/>
            <a:chExt cx="4740868" cy="31456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E1B3E5-9FC4-4E3F-8D99-FBB9AF28DA80}"/>
                </a:ext>
              </a:extLst>
            </p:cNvPr>
            <p:cNvSpPr/>
            <p:nvPr/>
          </p:nvSpPr>
          <p:spPr>
            <a:xfrm>
              <a:off x="7720370" y="2211112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D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6F26E7-8923-4F65-89DF-12A0F0BE9F6F}"/>
                </a:ext>
              </a:extLst>
            </p:cNvPr>
            <p:cNvSpPr/>
            <p:nvPr/>
          </p:nvSpPr>
          <p:spPr>
            <a:xfrm>
              <a:off x="7087248" y="3419874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D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A44448-4034-4A22-AA72-D35D45459819}"/>
                </a:ext>
              </a:extLst>
            </p:cNvPr>
            <p:cNvSpPr/>
            <p:nvPr/>
          </p:nvSpPr>
          <p:spPr>
            <a:xfrm>
              <a:off x="8415924" y="3419874"/>
              <a:ext cx="612000" cy="612000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ID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018881-AE99-4CFE-BFD7-9D52C773BF43}"/>
                </a:ext>
              </a:extLst>
            </p:cNvPr>
            <p:cNvSpPr/>
            <p:nvPr/>
          </p:nvSpPr>
          <p:spPr>
            <a:xfrm>
              <a:off x="7087248" y="4723254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D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8BB665-B728-40CF-AF2F-326ACEAB6D3A}"/>
                </a:ext>
              </a:extLst>
            </p:cNvPr>
            <p:cNvSpPr/>
            <p:nvPr/>
          </p:nvSpPr>
          <p:spPr>
            <a:xfrm>
              <a:off x="5672487" y="474471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D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C3104C-5187-4CE3-B167-30AEA80BA627}"/>
                </a:ext>
              </a:extLst>
            </p:cNvPr>
            <p:cNvSpPr/>
            <p:nvPr/>
          </p:nvSpPr>
          <p:spPr>
            <a:xfrm>
              <a:off x="8415924" y="474471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ID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86DCAE-4A3B-4C07-94A1-9F6D7552BC11}"/>
                </a:ext>
              </a:extLst>
            </p:cNvPr>
            <p:cNvSpPr/>
            <p:nvPr/>
          </p:nvSpPr>
          <p:spPr>
            <a:xfrm>
              <a:off x="9801355" y="4744716"/>
              <a:ext cx="612000" cy="612000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ID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087D1C-56EA-4144-9F52-A4E5AF6E9A36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7393248" y="2733487"/>
              <a:ext cx="416747" cy="6863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FB370A-153A-46A7-BFF0-3EA53D0B0D58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8242745" y="2733487"/>
              <a:ext cx="479179" cy="6863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06D5A9-356C-4C67-B597-AE340D70FB5E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>
              <a:off x="8721924" y="4031874"/>
              <a:ext cx="0" cy="712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985F44-81EC-4E67-8F47-40E5DF9052BC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>
            <a:xfrm>
              <a:off x="8938299" y="3942249"/>
              <a:ext cx="952681" cy="8920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CF81DFE-0FF7-4439-ABDC-9DDB334A92A8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>
            <a:xfrm flipH="1">
              <a:off x="6194862" y="3942249"/>
              <a:ext cx="982011" cy="8920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A214E8E-30F5-4A5A-B216-AFF155F20F87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>
              <a:off x="7393248" y="4031874"/>
              <a:ext cx="0" cy="6913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34B29-8C01-4A78-B29E-7BE347BCDF84}"/>
                  </a:ext>
                </a:extLst>
              </p:cNvPr>
              <p:cNvSpPr txBox="1"/>
              <p:nvPr/>
            </p:nvSpPr>
            <p:spPr>
              <a:xfrm>
                <a:off x="774440" y="1986044"/>
                <a:ext cx="5411580" cy="4096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=(0.7)(0.5)=0.35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=(0.4)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0.5=0.2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=0.35+0.2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=0.55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</a:rPr>
                  <a:t>=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=0.6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 </a:t>
                </a:r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34B29-8C01-4A78-B29E-7BE347BCD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0" y="1986044"/>
                <a:ext cx="5411580" cy="4096763"/>
              </a:xfrm>
              <a:prstGeom prst="rect">
                <a:avLst/>
              </a:prstGeom>
              <a:blipFill>
                <a:blip r:embed="rId9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98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2a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7F6-0F40-442A-AE8D-E5095BCEAD55}"/>
              </a:ext>
            </a:extLst>
          </p:cNvPr>
          <p:cNvSpPr txBox="1"/>
          <p:nvPr/>
        </p:nvSpPr>
        <p:spPr>
          <a:xfrm>
            <a:off x="1316736" y="1308408"/>
            <a:ext cx="10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E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diinformasikan</a:t>
            </a:r>
            <a:r>
              <a:rPr lang="en-US" sz="2400" dirty="0"/>
              <a:t> B </a:t>
            </a:r>
            <a:r>
              <a:rPr lang="en-US" sz="2400" dirty="0" err="1"/>
              <a:t>terjadi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BD72CB6-043D-4321-8BA1-99DAB3BDB49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86837" y="1971138"/>
              <a:ext cx="612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1671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BD72CB6-043D-4321-8BA1-99DAB3BDB49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86837" y="1971138"/>
              <a:ext cx="612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96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E06F9F-23B2-4608-90F6-A3F7AFA1DF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071849" y="3074713"/>
              <a:ext cx="116133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80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E06F9F-23B2-4608-90F6-A3F7AFA1DF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071849" y="3074713"/>
              <a:ext cx="116133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80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3"/>
                          <a:stretch>
                            <a:fillRect l="-102105" t="-10345" r="-4211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F6100C5-878E-4433-912D-C0054E1B4BA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2428" y="2427070"/>
              <a:ext cx="127396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98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3698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F6100C5-878E-4433-912D-C0054E1B4BA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2428" y="2427070"/>
              <a:ext cx="127396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98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3698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4"/>
                          <a:stretch>
                            <a:fillRect l="-100952" t="-10345" r="-381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84F70B7-21A0-4327-8862-7E535D0D1A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836071" y="4404623"/>
              <a:ext cx="124881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40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2440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84F70B7-21A0-4327-8862-7E535D0D1A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836071" y="4404623"/>
              <a:ext cx="124881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40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2440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5"/>
                          <a:stretch>
                            <a:fillRect l="-100971" t="-10345" r="-3883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F9E798E-5BD0-4CA7-BA44-AD609FED028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98978" y="5286581"/>
              <a:ext cx="120695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47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0347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F9E798E-5BD0-4CA7-BA44-AD609FED028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98978" y="5286581"/>
              <a:ext cx="120695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47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0347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6"/>
                          <a:stretch>
                            <a:fillRect l="-102020" t="-10345" r="-4040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44D109-CEA4-42E8-B607-9311E2F182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70329" y="5227180"/>
              <a:ext cx="1189594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44D109-CEA4-42E8-B607-9311E2F182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70329" y="5227180"/>
              <a:ext cx="1189594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7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E887506-C050-4217-8FC5-11A01BC143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11586" y="3849760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E887506-C050-4217-8FC5-11A01BC143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11586" y="3849760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8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8049DBC-0838-4B74-94DD-D9D8D65B93F8}"/>
              </a:ext>
            </a:extLst>
          </p:cNvPr>
          <p:cNvGrpSpPr/>
          <p:nvPr/>
        </p:nvGrpSpPr>
        <p:grpSpPr>
          <a:xfrm>
            <a:off x="7583201" y="2802657"/>
            <a:ext cx="3137558" cy="2148589"/>
            <a:chOff x="5672487" y="2211112"/>
            <a:chExt cx="4740868" cy="31456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E1B3E5-9FC4-4E3F-8D99-FBB9AF28DA80}"/>
                </a:ext>
              </a:extLst>
            </p:cNvPr>
            <p:cNvSpPr/>
            <p:nvPr/>
          </p:nvSpPr>
          <p:spPr>
            <a:xfrm>
              <a:off x="7720370" y="2211112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D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6F26E7-8923-4F65-89DF-12A0F0BE9F6F}"/>
                </a:ext>
              </a:extLst>
            </p:cNvPr>
            <p:cNvSpPr/>
            <p:nvPr/>
          </p:nvSpPr>
          <p:spPr>
            <a:xfrm>
              <a:off x="7087248" y="3419874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D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A44448-4034-4A22-AA72-D35D45459819}"/>
                </a:ext>
              </a:extLst>
            </p:cNvPr>
            <p:cNvSpPr/>
            <p:nvPr/>
          </p:nvSpPr>
          <p:spPr>
            <a:xfrm>
              <a:off x="8415924" y="3419874"/>
              <a:ext cx="612000" cy="612000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ID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018881-AE99-4CFE-BFD7-9D52C773BF43}"/>
                </a:ext>
              </a:extLst>
            </p:cNvPr>
            <p:cNvSpPr/>
            <p:nvPr/>
          </p:nvSpPr>
          <p:spPr>
            <a:xfrm>
              <a:off x="7087248" y="4723254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D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8BB665-B728-40CF-AF2F-326ACEAB6D3A}"/>
                </a:ext>
              </a:extLst>
            </p:cNvPr>
            <p:cNvSpPr/>
            <p:nvPr/>
          </p:nvSpPr>
          <p:spPr>
            <a:xfrm>
              <a:off x="5672487" y="474471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D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C3104C-5187-4CE3-B167-30AEA80BA627}"/>
                </a:ext>
              </a:extLst>
            </p:cNvPr>
            <p:cNvSpPr/>
            <p:nvPr/>
          </p:nvSpPr>
          <p:spPr>
            <a:xfrm>
              <a:off x="8415924" y="474471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ID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86DCAE-4A3B-4C07-94A1-9F6D7552BC11}"/>
                </a:ext>
              </a:extLst>
            </p:cNvPr>
            <p:cNvSpPr/>
            <p:nvPr/>
          </p:nvSpPr>
          <p:spPr>
            <a:xfrm>
              <a:off x="9801355" y="4744716"/>
              <a:ext cx="612000" cy="612000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ID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087D1C-56EA-4144-9F52-A4E5AF6E9A36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7393248" y="2733487"/>
              <a:ext cx="416747" cy="6863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FB370A-153A-46A7-BFF0-3EA53D0B0D58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8242745" y="2733487"/>
              <a:ext cx="479179" cy="6863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06D5A9-356C-4C67-B597-AE340D70FB5E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>
              <a:off x="8721924" y="4031874"/>
              <a:ext cx="0" cy="712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985F44-81EC-4E67-8F47-40E5DF9052BC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>
            <a:xfrm>
              <a:off x="8938299" y="3942249"/>
              <a:ext cx="952681" cy="8920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CF81DFE-0FF7-4439-ABDC-9DDB334A92A8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>
            <a:xfrm flipH="1">
              <a:off x="6194862" y="3942249"/>
              <a:ext cx="982011" cy="8920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A214E8E-30F5-4A5A-B216-AFF155F20F87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>
              <a:off x="7393248" y="4031874"/>
              <a:ext cx="0" cy="6913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34B29-8C01-4A78-B29E-7BE347BCDF84}"/>
                  </a:ext>
                </a:extLst>
              </p:cNvPr>
              <p:cNvSpPr txBox="1"/>
              <p:nvPr/>
            </p:nvSpPr>
            <p:spPr>
              <a:xfrm>
                <a:off x="774440" y="1986044"/>
                <a:ext cx="5411580" cy="3661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ID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0.4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=0.08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233363" indent="-111125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ID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D" sz="2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D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0.36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34B29-8C01-4A78-B29E-7BE347BCD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0" y="1986044"/>
                <a:ext cx="5411580" cy="3661323"/>
              </a:xfrm>
              <a:prstGeom prst="rect">
                <a:avLst/>
              </a:prstGeom>
              <a:blipFill>
                <a:blip r:embed="rId9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65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2b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7F6-0F40-442A-AE8D-E5095BCEAD55}"/>
              </a:ext>
            </a:extLst>
          </p:cNvPr>
          <p:cNvSpPr txBox="1"/>
          <p:nvPr/>
        </p:nvSpPr>
        <p:spPr>
          <a:xfrm>
            <a:off x="1316736" y="1308408"/>
            <a:ext cx="10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E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diinformasikan</a:t>
            </a:r>
            <a:r>
              <a:rPr lang="en-US" sz="2400" dirty="0"/>
              <a:t> A dan B </a:t>
            </a:r>
            <a:r>
              <a:rPr lang="en-US" sz="2400" dirty="0" err="1"/>
              <a:t>terjadi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34B29-8C01-4A78-B29E-7BE347BCDF84}"/>
                  </a:ext>
                </a:extLst>
              </p:cNvPr>
              <p:cNvSpPr txBox="1"/>
              <p:nvPr/>
            </p:nvSpPr>
            <p:spPr>
              <a:xfrm>
                <a:off x="1187908" y="2057606"/>
                <a:ext cx="10707244" cy="3869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 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=0.6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34B29-8C01-4A78-B29E-7BE347BCD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08" y="2057606"/>
                <a:ext cx="10707244" cy="3869649"/>
              </a:xfrm>
              <a:prstGeom prst="rect">
                <a:avLst/>
              </a:prstGeom>
              <a:blipFill>
                <a:blip r:embed="rId3"/>
                <a:stretch>
                  <a:fillRect l="-17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69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2c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7F6-0F40-442A-AE8D-E5095BCEAD55}"/>
              </a:ext>
            </a:extLst>
          </p:cNvPr>
          <p:cNvSpPr txBox="1"/>
          <p:nvPr/>
        </p:nvSpPr>
        <p:spPr>
          <a:xfrm>
            <a:off x="1316736" y="1308408"/>
            <a:ext cx="10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E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diinformasikan</a:t>
            </a:r>
            <a:r>
              <a:rPr lang="en-US" sz="2400" dirty="0"/>
              <a:t> A dan D </a:t>
            </a:r>
            <a:r>
              <a:rPr lang="en-US" sz="2400" dirty="0" err="1"/>
              <a:t>terjadi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2FCC3C-AD9C-4532-A3CF-28D4527598AD}"/>
                  </a:ext>
                </a:extLst>
              </p:cNvPr>
              <p:cNvSpPr txBox="1"/>
              <p:nvPr/>
            </p:nvSpPr>
            <p:spPr>
              <a:xfrm>
                <a:off x="860347" y="1670981"/>
                <a:ext cx="10707244" cy="5577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3363" indent="-111125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3363" indent="-111125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3363" indent="-111125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0.5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=0.35+0.2=0.55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=(0.2 )(0.5)+(0.6)( 0.5)=0.4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=(0.2)( 0.7)( 0.5)=0.07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0.5=0.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=0.19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D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D" sz="24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D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0.19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0.0475</a:t>
                </a:r>
              </a:p>
              <a:p>
                <a:pPr marL="233363" indent="-111125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24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2FCC3C-AD9C-4532-A3CF-28D45275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47" y="1670981"/>
                <a:ext cx="10707244" cy="5577361"/>
              </a:xfrm>
              <a:prstGeom prst="rect">
                <a:avLst/>
              </a:prstGeom>
              <a:blipFill>
                <a:blip r:embed="rId2"/>
                <a:stretch>
                  <a:fillRect l="-1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5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2c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7F6-0F40-442A-AE8D-E5095BCEAD55}"/>
              </a:ext>
            </a:extLst>
          </p:cNvPr>
          <p:cNvSpPr txBox="1"/>
          <p:nvPr/>
        </p:nvSpPr>
        <p:spPr>
          <a:xfrm>
            <a:off x="1316736" y="1308408"/>
            <a:ext cx="10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E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diinformasikan</a:t>
            </a:r>
            <a:r>
              <a:rPr lang="en-US" sz="2400" dirty="0"/>
              <a:t> A dan D </a:t>
            </a:r>
            <a:r>
              <a:rPr lang="en-US" sz="2400" dirty="0" err="1"/>
              <a:t>terjadi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2FCC3C-AD9C-4532-A3CF-28D4527598AD}"/>
                  </a:ext>
                </a:extLst>
              </p:cNvPr>
              <p:cNvSpPr txBox="1"/>
              <p:nvPr/>
            </p:nvSpPr>
            <p:spPr>
              <a:xfrm>
                <a:off x="860347" y="1670981"/>
                <a:ext cx="10707244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0.7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0.8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0.0475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0.4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0.2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0.3398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0.7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0.8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0.4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=0.64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2FCC3C-AD9C-4532-A3CF-28D45275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47" y="1670981"/>
                <a:ext cx="10707244" cy="1617174"/>
              </a:xfrm>
              <a:prstGeom prst="rect">
                <a:avLst/>
              </a:prstGeom>
              <a:blipFill>
                <a:blip r:embed="rId2"/>
                <a:stretch>
                  <a:fillRect l="-114" b="-75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C5D994-6372-4B94-A4FA-E12528C4691D}"/>
                  </a:ext>
                </a:extLst>
              </p:cNvPr>
              <p:cNvSpPr txBox="1"/>
              <p:nvPr/>
            </p:nvSpPr>
            <p:spPr>
              <a:xfrm>
                <a:off x="1113536" y="3429000"/>
                <a:ext cx="6096000" cy="786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0.3398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0.64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=0.531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C5D994-6372-4B94-A4FA-E12528C46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36" y="3429000"/>
                <a:ext cx="6096000" cy="786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74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7F6-0F40-442A-AE8D-E5095BCEAD55}"/>
              </a:ext>
            </a:extLst>
          </p:cNvPr>
          <p:cNvSpPr txBox="1"/>
          <p:nvPr/>
        </p:nvSpPr>
        <p:spPr>
          <a:xfrm>
            <a:off x="1316736" y="1308408"/>
            <a:ext cx="10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Cocokkan</a:t>
            </a:r>
            <a:r>
              <a:rPr lang="en-US" sz="2400" dirty="0"/>
              <a:t> </a:t>
            </a:r>
            <a:r>
              <a:rPr lang="en-US" sz="2400" dirty="0" err="1"/>
              <a:t>jawabanmu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software yang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DAB2F-F359-4D70-A190-1D14B34E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2824502"/>
            <a:ext cx="6158670" cy="381155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A9C5D64-A595-47B8-9366-48368C924517}"/>
              </a:ext>
            </a:extLst>
          </p:cNvPr>
          <p:cNvSpPr txBox="1"/>
          <p:nvPr/>
        </p:nvSpPr>
        <p:spPr>
          <a:xfrm>
            <a:off x="7670800" y="3571801"/>
            <a:ext cx="415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Perhitungan</a:t>
            </a:r>
            <a:r>
              <a:rPr lang="en-US" sz="1800" dirty="0"/>
              <a:t> 0.6, </a:t>
            </a:r>
            <a:r>
              <a:rPr lang="en-US" sz="1800" dirty="0" err="1"/>
              <a:t>Dengan</a:t>
            </a:r>
            <a:r>
              <a:rPr lang="en-US" sz="1800" dirty="0"/>
              <a:t> Software 60%</a:t>
            </a:r>
            <a:endParaRPr lang="id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AD655F-46B8-4003-BDD9-2ABE79722951}"/>
              </a:ext>
            </a:extLst>
          </p:cNvPr>
          <p:cNvSpPr txBox="1"/>
          <p:nvPr/>
        </p:nvSpPr>
        <p:spPr>
          <a:xfrm>
            <a:off x="1808480" y="2314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probabilitasnya</a:t>
            </a:r>
            <a:r>
              <a:rPr lang="en-US" sz="1800" dirty="0"/>
              <a:t> E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diinformasikan</a:t>
            </a:r>
            <a:r>
              <a:rPr lang="en-US" sz="1800" dirty="0"/>
              <a:t> B </a:t>
            </a:r>
            <a:r>
              <a:rPr lang="en-US" sz="1800" dirty="0" err="1"/>
              <a:t>terjadi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100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7F6-0F40-442A-AE8D-E5095BCEAD55}"/>
              </a:ext>
            </a:extLst>
          </p:cNvPr>
          <p:cNvSpPr txBox="1"/>
          <p:nvPr/>
        </p:nvSpPr>
        <p:spPr>
          <a:xfrm>
            <a:off x="1316736" y="1308408"/>
            <a:ext cx="10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Cocokkan</a:t>
            </a:r>
            <a:r>
              <a:rPr lang="en-US" sz="2400" dirty="0"/>
              <a:t> </a:t>
            </a:r>
            <a:r>
              <a:rPr lang="en-US" sz="2400" dirty="0" err="1"/>
              <a:t>jawabanmu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software yang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9C5D64-A595-47B8-9366-48368C924517}"/>
              </a:ext>
            </a:extLst>
          </p:cNvPr>
          <p:cNvSpPr txBox="1"/>
          <p:nvPr/>
        </p:nvSpPr>
        <p:spPr>
          <a:xfrm>
            <a:off x="7579360" y="3602281"/>
            <a:ext cx="415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Perhitungan</a:t>
            </a:r>
            <a:r>
              <a:rPr lang="en-US" sz="1800" dirty="0"/>
              <a:t> 0.6, </a:t>
            </a:r>
            <a:r>
              <a:rPr lang="en-US" sz="1800" dirty="0" err="1"/>
              <a:t>Dengan</a:t>
            </a:r>
            <a:r>
              <a:rPr lang="en-US" sz="1800" dirty="0"/>
              <a:t> Software 60%</a:t>
            </a:r>
            <a:endParaRPr lang="id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AD655F-46B8-4003-BDD9-2ABE79722951}"/>
              </a:ext>
            </a:extLst>
          </p:cNvPr>
          <p:cNvSpPr txBox="1"/>
          <p:nvPr/>
        </p:nvSpPr>
        <p:spPr>
          <a:xfrm>
            <a:off x="1808480" y="2314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probabilitasnya</a:t>
            </a:r>
            <a:r>
              <a:rPr lang="en-US" sz="1800" dirty="0"/>
              <a:t> E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diinformasikan</a:t>
            </a:r>
            <a:r>
              <a:rPr lang="en-US" sz="1800" dirty="0"/>
              <a:t> A dan B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512CF-336F-48CD-B737-8E1144D9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113654"/>
            <a:ext cx="4805045" cy="28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7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4BB06-5A7F-4E83-86C5-9430041EC74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141768" y="3403316"/>
                <a:ext cx="10515600" cy="33909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lphaLcPeriod"/>
                </a:pPr>
                <a:r>
                  <a:rPr lang="en-US" sz="2400" dirty="0"/>
                  <a:t>(5) </a:t>
                </a:r>
                <a:r>
                  <a:rPr lang="en-US" sz="2400" dirty="0" err="1"/>
                  <a:t>Tentukan</a:t>
                </a:r>
                <a:r>
                  <a:rPr lang="en-US" sz="2400" dirty="0"/>
                  <a:t> minimum path </a:t>
                </a:r>
                <a:r>
                  <a:rPr lang="en-US" sz="2400" dirty="0" err="1"/>
                  <a:t>jaringan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diatas</a:t>
                </a:r>
                <a:endParaRPr lang="en-US" sz="24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400" dirty="0"/>
                  <a:t>(5) </a:t>
                </a:r>
                <a:r>
                  <a:rPr lang="en-US" sz="2400" dirty="0" err="1"/>
                  <a:t>Tuliskan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struktur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jaringan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diatas</a:t>
                </a:r>
                <a:endParaRPr lang="en-US" sz="24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400" dirty="0"/>
                  <a:t>(5) </a:t>
                </a:r>
                <a:r>
                  <a:rPr lang="en-US" sz="2400" dirty="0" err="1"/>
                  <a:t>Nyatakan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struktur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tersebut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bentuk</a:t>
                </a:r>
                <a:r>
                  <a:rPr lang="en-US" sz="2400" dirty="0"/>
                  <a:t> SDP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400" dirty="0"/>
                  <a:t>(5)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ID" sz="24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ID" sz="2400" dirty="0"/>
                  <a:t>, </a:t>
                </a:r>
                <a:r>
                  <a:rPr lang="en-ID" sz="2400" dirty="0" err="1"/>
                  <a:t>tentukan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ID" sz="24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lphaLcPeriod"/>
                </a:pPr>
                <a:r>
                  <a:rPr lang="en-ID" sz="2400" dirty="0"/>
                  <a:t>(15) </a:t>
                </a:r>
                <a:r>
                  <a:rPr lang="en-ID" sz="2400" dirty="0" err="1"/>
                  <a:t>Cari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 exponential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/>
                  <a:t> bila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D" sz="2400" dirty="0"/>
                  <a:t> 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D" sz="24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ID" sz="2400" dirty="0"/>
                  <a:t>(10) </a:t>
                </a:r>
                <a:r>
                  <a:rPr lang="en-ID" sz="2400" dirty="0" err="1"/>
                  <a:t>Hitung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mean dan </a:t>
                </a:r>
                <a:r>
                  <a:rPr lang="en-ID" sz="2400" dirty="0" err="1"/>
                  <a:t>varians</a:t>
                </a:r>
                <a:r>
                  <a:rPr lang="en-ID" sz="2400" dirty="0"/>
                  <a:t> masa </a:t>
                </a:r>
                <a:r>
                  <a:rPr lang="en-ID" sz="2400" dirty="0" err="1"/>
                  <a:t>pakai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jaringan</a:t>
                </a:r>
                <a:r>
                  <a:rPr lang="en-ID" sz="2400" dirty="0"/>
                  <a:t> (MTTF dan VTTF)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4BB06-5A7F-4E83-86C5-9430041EC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141768" y="3403316"/>
                <a:ext cx="10515600" cy="3390900"/>
              </a:xfrm>
              <a:blipFill>
                <a:blip r:embed="rId2"/>
                <a:stretch>
                  <a:fillRect l="-928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 rot="1193785">
            <a:off x="4827640" y="642758"/>
            <a:ext cx="3218872" cy="2469450"/>
            <a:chOff x="4827639" y="642758"/>
            <a:chExt cx="3218872" cy="24694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938BE0-6575-48D0-BB32-27D13D1DB261}"/>
                </a:ext>
              </a:extLst>
            </p:cNvPr>
            <p:cNvSpPr/>
            <p:nvPr/>
          </p:nvSpPr>
          <p:spPr>
            <a:xfrm>
              <a:off x="4827639" y="1955353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53B5C2-7854-4E7B-B073-97EC3DC18434}"/>
                </a:ext>
              </a:extLst>
            </p:cNvPr>
            <p:cNvSpPr/>
            <p:nvPr/>
          </p:nvSpPr>
          <p:spPr>
            <a:xfrm>
              <a:off x="6125348" y="897790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A777B0-26F9-44C1-A55F-67E069464B76}"/>
                </a:ext>
              </a:extLst>
            </p:cNvPr>
            <p:cNvSpPr/>
            <p:nvPr/>
          </p:nvSpPr>
          <p:spPr>
            <a:xfrm>
              <a:off x="7861784" y="897790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889DC9-42B6-4EFC-A600-074893DB3E15}"/>
                </a:ext>
              </a:extLst>
            </p:cNvPr>
            <p:cNvSpPr/>
            <p:nvPr/>
          </p:nvSpPr>
          <p:spPr>
            <a:xfrm>
              <a:off x="6975094" y="2883608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6295FA-4B4D-49C7-A2F5-B45DD4AE738A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4985313" y="1092912"/>
              <a:ext cx="1167088" cy="8959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C10F03-E1F8-49A0-B0DE-756FB34168A2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6310075" y="1012090"/>
              <a:ext cx="155170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93706C-DF46-40F6-B9B9-7548AB825D80}"/>
                </a:ext>
              </a:extLst>
            </p:cNvPr>
            <p:cNvCxnSpPr>
              <a:cxnSpLocks/>
              <a:stCxn id="6" idx="5"/>
              <a:endCxn id="10" idx="2"/>
            </p:cNvCxnSpPr>
            <p:nvPr/>
          </p:nvCxnSpPr>
          <p:spPr>
            <a:xfrm>
              <a:off x="4985313" y="2150475"/>
              <a:ext cx="1989781" cy="8474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200661-0AF0-4780-AED2-CCF6D1B087B7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32768" y="1092912"/>
              <a:ext cx="756069" cy="1824174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91B7425-E4F2-4DFB-8031-FBDA292C792B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6283022" y="1092912"/>
              <a:ext cx="719125" cy="18241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E182CB-D7AE-4EEB-B8E3-37B2ADCA6B46}"/>
                </a:ext>
              </a:extLst>
            </p:cNvPr>
            <p:cNvSpPr txBox="1"/>
            <p:nvPr/>
          </p:nvSpPr>
          <p:spPr>
            <a:xfrm flipH="1">
              <a:off x="5228618" y="1274604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D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937D4F-CB45-4D50-8C09-D25C2E8CF724}"/>
                </a:ext>
              </a:extLst>
            </p:cNvPr>
            <p:cNvSpPr txBox="1"/>
            <p:nvPr/>
          </p:nvSpPr>
          <p:spPr>
            <a:xfrm flipH="1">
              <a:off x="5228618" y="2360433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D4D20-4334-4DA9-956D-54C05BAB0516}"/>
                </a:ext>
              </a:extLst>
            </p:cNvPr>
            <p:cNvSpPr txBox="1"/>
            <p:nvPr/>
          </p:nvSpPr>
          <p:spPr>
            <a:xfrm flipH="1">
              <a:off x="6573104" y="1713675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17CE16-9310-4539-B948-BD86F1A06816}"/>
                </a:ext>
              </a:extLst>
            </p:cNvPr>
            <p:cNvSpPr txBox="1"/>
            <p:nvPr/>
          </p:nvSpPr>
          <p:spPr>
            <a:xfrm flipH="1">
              <a:off x="6963474" y="642758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ID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DAF558-1B1C-45AE-9CCB-43A8D7CA0C66}"/>
                </a:ext>
              </a:extLst>
            </p:cNvPr>
            <p:cNvSpPr txBox="1"/>
            <p:nvPr/>
          </p:nvSpPr>
          <p:spPr>
            <a:xfrm flipH="1">
              <a:off x="7615560" y="1700321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ID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09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7F6-0F40-442A-AE8D-E5095BCEAD55}"/>
              </a:ext>
            </a:extLst>
          </p:cNvPr>
          <p:cNvSpPr txBox="1"/>
          <p:nvPr/>
        </p:nvSpPr>
        <p:spPr>
          <a:xfrm>
            <a:off x="1316736" y="1308408"/>
            <a:ext cx="10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Cocokkan</a:t>
            </a:r>
            <a:r>
              <a:rPr lang="en-US" sz="2400" dirty="0"/>
              <a:t> </a:t>
            </a:r>
            <a:r>
              <a:rPr lang="en-US" sz="2400" dirty="0" err="1"/>
              <a:t>jawabanmu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software yang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9C5D64-A595-47B8-9366-48368C924517}"/>
              </a:ext>
            </a:extLst>
          </p:cNvPr>
          <p:cNvSpPr txBox="1"/>
          <p:nvPr/>
        </p:nvSpPr>
        <p:spPr>
          <a:xfrm>
            <a:off x="7579360" y="3602281"/>
            <a:ext cx="415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Perhitungan</a:t>
            </a:r>
            <a:r>
              <a:rPr lang="en-US" sz="1800" dirty="0"/>
              <a:t> 0.531, </a:t>
            </a:r>
            <a:r>
              <a:rPr lang="en-US" sz="1800" dirty="0" err="1"/>
              <a:t>Dengan</a:t>
            </a:r>
            <a:r>
              <a:rPr lang="en-US" sz="1800" dirty="0"/>
              <a:t> Software 70%</a:t>
            </a:r>
            <a:endParaRPr lang="id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AD655F-46B8-4003-BDD9-2ABE79722951}"/>
              </a:ext>
            </a:extLst>
          </p:cNvPr>
          <p:cNvSpPr txBox="1"/>
          <p:nvPr/>
        </p:nvSpPr>
        <p:spPr>
          <a:xfrm>
            <a:off x="1808480" y="2314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probabilitasnya</a:t>
            </a:r>
            <a:r>
              <a:rPr lang="en-US" sz="1800" dirty="0"/>
              <a:t> E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diinformasikan</a:t>
            </a:r>
            <a:r>
              <a:rPr lang="en-US" sz="1800" dirty="0"/>
              <a:t> A dan D </a:t>
            </a:r>
            <a:r>
              <a:rPr lang="en-US" sz="1800" dirty="0" err="1"/>
              <a:t>terjadi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69B91-0114-4CD3-A51C-B269B211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13" y="3023655"/>
            <a:ext cx="4833158" cy="29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4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47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 </a:t>
            </a:r>
          </a:p>
          <a:p>
            <a:pPr>
              <a:buFontTx/>
              <a:buChar char="-"/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jatuh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adik</a:t>
            </a:r>
            <a:r>
              <a:rPr lang="en-US" sz="2400" dirty="0"/>
              <a:t> </a:t>
            </a:r>
            <a:r>
              <a:rPr lang="en-US" sz="2400" dirty="0" err="1"/>
              <a:t>menangis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mainannya</a:t>
            </a:r>
            <a:r>
              <a:rPr lang="en-US" sz="2400" dirty="0"/>
              <a:t> </a:t>
            </a:r>
            <a:r>
              <a:rPr lang="en-US" sz="2400" dirty="0" err="1"/>
              <a:t>hilang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adik</a:t>
            </a:r>
            <a:r>
              <a:rPr lang="en-US" sz="2400" dirty="0"/>
              <a:t> </a:t>
            </a:r>
            <a:r>
              <a:rPr lang="en-US" sz="2400" dirty="0" err="1"/>
              <a:t>menangis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haus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adik</a:t>
            </a:r>
            <a:r>
              <a:rPr lang="en-US" sz="2400" dirty="0"/>
              <a:t> </a:t>
            </a:r>
            <a:r>
              <a:rPr lang="en-US" sz="2400" dirty="0" err="1"/>
              <a:t>menangis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adik</a:t>
            </a:r>
            <a:r>
              <a:rPr lang="en-US" sz="2400" dirty="0"/>
              <a:t> </a:t>
            </a:r>
            <a:r>
              <a:rPr lang="en-US" sz="2400" dirty="0" err="1"/>
              <a:t>menangis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kakak</a:t>
            </a:r>
            <a:r>
              <a:rPr lang="en-US" sz="2400" dirty="0"/>
              <a:t> </a:t>
            </a:r>
            <a:r>
              <a:rPr lang="en-US" sz="2400" dirty="0" err="1"/>
              <a:t>berteriak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ibu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kecoa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kakak</a:t>
            </a:r>
            <a:r>
              <a:rPr lang="en-US" sz="2400" dirty="0"/>
              <a:t> </a:t>
            </a:r>
            <a:r>
              <a:rPr lang="en-US" sz="2400" dirty="0" err="1"/>
              <a:t>berteriak</a:t>
            </a:r>
            <a:endParaRPr lang="en-US" sz="2400" dirty="0"/>
          </a:p>
          <a:p>
            <a:pPr marL="457200" indent="-457200">
              <a:buAutoNum type="alphaLcPeriod"/>
            </a:pPr>
            <a:r>
              <a:rPr lang="en-US" sz="2400" dirty="0"/>
              <a:t>(10) </a:t>
            </a:r>
            <a:r>
              <a:rPr lang="en-US" sz="2400" dirty="0" err="1"/>
              <a:t>Nyatakan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BN</a:t>
            </a:r>
          </a:p>
          <a:p>
            <a:pPr marL="457200" indent="-457200">
              <a:buAutoNum type="alphaLcPeriod"/>
            </a:pPr>
            <a:r>
              <a:rPr lang="en-US" sz="2400" dirty="0"/>
              <a:t>(10) </a:t>
            </a:r>
            <a:r>
              <a:rPr lang="en-US" sz="2400" dirty="0" err="1"/>
              <a:t>Beri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dengan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BN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</a:p>
          <a:p>
            <a:pPr marL="457200" indent="-457200">
              <a:buAutoNum type="alphaLcPeriod"/>
            </a:pPr>
            <a:r>
              <a:rPr lang="en-US" sz="2400" dirty="0"/>
              <a:t>(10)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angka-angka</a:t>
            </a:r>
            <a:r>
              <a:rPr lang="en-US" sz="2400" dirty="0"/>
              <a:t> di </a:t>
            </a:r>
            <a:r>
              <a:rPr lang="en-US" sz="2400" dirty="0" err="1"/>
              <a:t>jawaban</a:t>
            </a:r>
            <a:r>
              <a:rPr lang="en-US" sz="2400" dirty="0"/>
              <a:t> b., 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</a:t>
            </a:r>
            <a:r>
              <a:rPr lang="en-US" sz="2400" dirty="0" err="1"/>
              <a:t>adik</a:t>
            </a:r>
            <a:r>
              <a:rPr lang="en-US" sz="2400" dirty="0"/>
              <a:t> </a:t>
            </a:r>
            <a:r>
              <a:rPr lang="en-US" sz="2400" dirty="0" err="1"/>
              <a:t>menangis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jatuh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kakak</a:t>
            </a:r>
            <a:r>
              <a:rPr lang="en-US" sz="2400" dirty="0"/>
              <a:t> </a:t>
            </a:r>
            <a:r>
              <a:rPr lang="en-US" sz="2400" dirty="0" err="1"/>
              <a:t>berteriak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498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CFB8CA-5E3D-4F3D-84B7-F09734D4A587}"/>
              </a:ext>
            </a:extLst>
          </p:cNvPr>
          <p:cNvSpPr txBox="1"/>
          <p:nvPr/>
        </p:nvSpPr>
        <p:spPr>
          <a:xfrm>
            <a:off x="1316736" y="645678"/>
            <a:ext cx="754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3a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7752B-48A9-4C7F-9E6E-4BD67DC94421}"/>
              </a:ext>
            </a:extLst>
          </p:cNvPr>
          <p:cNvGrpSpPr/>
          <p:nvPr/>
        </p:nvGrpSpPr>
        <p:grpSpPr>
          <a:xfrm>
            <a:off x="2301112" y="1462993"/>
            <a:ext cx="7589775" cy="4850672"/>
            <a:chOff x="2425082" y="1737313"/>
            <a:chExt cx="7589775" cy="48506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D727463-D253-43BB-8BE8-01BC4C25C779}"/>
                </a:ext>
              </a:extLst>
            </p:cNvPr>
            <p:cNvGrpSpPr/>
            <p:nvPr/>
          </p:nvGrpSpPr>
          <p:grpSpPr>
            <a:xfrm>
              <a:off x="2537062" y="1737313"/>
              <a:ext cx="7477795" cy="4186644"/>
              <a:chOff x="3037805" y="1583249"/>
              <a:chExt cx="7477795" cy="41866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70A5017-3863-4AB3-B9BD-EF953F5AB319}"/>
                  </a:ext>
                </a:extLst>
              </p:cNvPr>
              <p:cNvSpPr/>
              <p:nvPr/>
            </p:nvSpPr>
            <p:spPr>
              <a:xfrm>
                <a:off x="5165270" y="3197277"/>
                <a:ext cx="1665515" cy="9797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Adek</a:t>
                </a:r>
                <a:endParaRPr lang="en-US" dirty="0"/>
              </a:p>
              <a:p>
                <a:pPr algn="ctr"/>
                <a:r>
                  <a:rPr lang="en-US" dirty="0" err="1"/>
                  <a:t>Menangis</a:t>
                </a:r>
                <a:r>
                  <a:rPr lang="en-US" dirty="0"/>
                  <a:t> (N)</a:t>
                </a:r>
                <a:endParaRPr lang="id-ID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B7BC8F6-5807-481F-AB91-C5347CD39EAF}"/>
                  </a:ext>
                </a:extLst>
              </p:cNvPr>
              <p:cNvSpPr/>
              <p:nvPr/>
            </p:nvSpPr>
            <p:spPr>
              <a:xfrm>
                <a:off x="3037805" y="2217563"/>
                <a:ext cx="1665515" cy="9797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Jatuh</a:t>
                </a:r>
                <a:r>
                  <a:rPr lang="en-US" dirty="0"/>
                  <a:t> (J)</a:t>
                </a:r>
                <a:endParaRPr lang="id-ID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A96DA2B-B5E4-4F6D-B6E3-4E32F1E4FC2C}"/>
                  </a:ext>
                </a:extLst>
              </p:cNvPr>
              <p:cNvSpPr/>
              <p:nvPr/>
            </p:nvSpPr>
            <p:spPr>
              <a:xfrm>
                <a:off x="5165270" y="1583249"/>
                <a:ext cx="1839687" cy="9797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Kehilangan</a:t>
                </a:r>
                <a:r>
                  <a:rPr lang="en-US" dirty="0"/>
                  <a:t> </a:t>
                </a:r>
                <a:r>
                  <a:rPr lang="en-US" dirty="0" err="1"/>
                  <a:t>Mainan</a:t>
                </a:r>
                <a:r>
                  <a:rPr lang="en-US" dirty="0"/>
                  <a:t> (K)</a:t>
                </a:r>
                <a:endParaRPr lang="id-ID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6323E40-1B93-4BE3-9CC3-AA90ECC22A4D}"/>
                  </a:ext>
                </a:extLst>
              </p:cNvPr>
              <p:cNvSpPr/>
              <p:nvPr/>
            </p:nvSpPr>
            <p:spPr>
              <a:xfrm>
                <a:off x="7466907" y="2097299"/>
                <a:ext cx="1839687" cy="9797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Haus (H)</a:t>
                </a:r>
                <a:endParaRPr lang="id-ID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065AFBF-9A65-41BB-8FB5-D778D0F070C9}"/>
                  </a:ext>
                </a:extLst>
              </p:cNvPr>
              <p:cNvSpPr/>
              <p:nvPr/>
            </p:nvSpPr>
            <p:spPr>
              <a:xfrm>
                <a:off x="4812341" y="4666848"/>
                <a:ext cx="1777494" cy="1103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Kakak</a:t>
                </a:r>
                <a:r>
                  <a:rPr lang="en-US" dirty="0"/>
                  <a:t> </a:t>
                </a:r>
                <a:r>
                  <a:rPr lang="en-US" dirty="0" err="1"/>
                  <a:t>Berteriak</a:t>
                </a:r>
                <a:r>
                  <a:rPr lang="en-US" dirty="0"/>
                  <a:t> (B) 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B5479F4-9AF0-4039-9FD9-6AFB148A8C06}"/>
                  </a:ext>
                </a:extLst>
              </p:cNvPr>
              <p:cNvSpPr/>
              <p:nvPr/>
            </p:nvSpPr>
            <p:spPr>
              <a:xfrm>
                <a:off x="8850085" y="3442205"/>
                <a:ext cx="1665515" cy="9797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Ada </a:t>
                </a:r>
                <a:r>
                  <a:rPr lang="en-US" dirty="0" err="1"/>
                  <a:t>Kecoa</a:t>
                </a:r>
                <a:r>
                  <a:rPr lang="en-US" dirty="0"/>
                  <a:t> (O)</a:t>
                </a:r>
                <a:endParaRPr lang="id-ID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B291F22-C9A7-447F-82D6-846373CA95B8}"/>
                  </a:ext>
                </a:extLst>
              </p:cNvPr>
              <p:cNvCxnSpPr>
                <a:cxnSpLocks/>
                <a:stCxn id="36" idx="5"/>
                <a:endCxn id="34" idx="2"/>
              </p:cNvCxnSpPr>
              <p:nvPr/>
            </p:nvCxnSpPr>
            <p:spPr>
              <a:xfrm>
                <a:off x="4459411" y="3053801"/>
                <a:ext cx="705859" cy="633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266A4A5-7D1C-4469-B034-E73456289961}"/>
                  </a:ext>
                </a:extLst>
              </p:cNvPr>
              <p:cNvCxnSpPr>
                <a:cxnSpLocks/>
                <a:stCxn id="37" idx="4"/>
                <a:endCxn id="34" idx="0"/>
              </p:cNvCxnSpPr>
              <p:nvPr/>
            </p:nvCxnSpPr>
            <p:spPr>
              <a:xfrm flipH="1">
                <a:off x="5998028" y="2562963"/>
                <a:ext cx="87086" cy="6343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8EF4D68-75ED-47DA-9CE4-432EE8BA6C57}"/>
                  </a:ext>
                </a:extLst>
              </p:cNvPr>
              <p:cNvCxnSpPr>
                <a:cxnSpLocks/>
                <a:stCxn id="38" idx="3"/>
                <a:endCxn id="34" idx="6"/>
              </p:cNvCxnSpPr>
              <p:nvPr/>
            </p:nvCxnSpPr>
            <p:spPr>
              <a:xfrm flipH="1">
                <a:off x="6830785" y="2933537"/>
                <a:ext cx="905538" cy="7535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E7A49AD-BEE6-4F79-B71C-88B18A123A6F}"/>
                  </a:ext>
                </a:extLst>
              </p:cNvPr>
              <p:cNvCxnSpPr>
                <a:cxnSpLocks/>
                <a:stCxn id="34" idx="4"/>
                <a:endCxn id="39" idx="0"/>
              </p:cNvCxnSpPr>
              <p:nvPr/>
            </p:nvCxnSpPr>
            <p:spPr>
              <a:xfrm flipH="1">
                <a:off x="5701088" y="4176991"/>
                <a:ext cx="296940" cy="4898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A1E1FAB-5438-468C-9386-0BC7BC3CF9A2}"/>
                  </a:ext>
                </a:extLst>
              </p:cNvPr>
              <p:cNvCxnSpPr>
                <a:cxnSpLocks/>
                <a:stCxn id="40" idx="4"/>
                <a:endCxn id="39" idx="6"/>
              </p:cNvCxnSpPr>
              <p:nvPr/>
            </p:nvCxnSpPr>
            <p:spPr>
              <a:xfrm flipH="1">
                <a:off x="6589835" y="4421919"/>
                <a:ext cx="3093008" cy="7964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FDE2367-5A97-4E8D-9657-1A1AAAE6F0F6}"/>
                </a:ext>
              </a:extLst>
            </p:cNvPr>
            <p:cNvSpPr/>
            <p:nvPr/>
          </p:nvSpPr>
          <p:spPr>
            <a:xfrm>
              <a:off x="2425082" y="5484940"/>
              <a:ext cx="1777494" cy="1103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Memanggil</a:t>
              </a:r>
              <a:r>
                <a:rPr lang="en-US" dirty="0"/>
                <a:t> Ibu (I)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6E1E9E-26E2-4F2A-80CE-B733B7DFA96E}"/>
                </a:ext>
              </a:extLst>
            </p:cNvPr>
            <p:cNvCxnSpPr>
              <a:cxnSpLocks/>
              <a:stCxn id="39" idx="3"/>
              <a:endCxn id="31" idx="6"/>
            </p:cNvCxnSpPr>
            <p:nvPr/>
          </p:nvCxnSpPr>
          <p:spPr>
            <a:xfrm flipH="1">
              <a:off x="4202576" y="5762420"/>
              <a:ext cx="369330" cy="274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582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CFB8CA-5E3D-4F3D-84B7-F09734D4A587}"/>
              </a:ext>
            </a:extLst>
          </p:cNvPr>
          <p:cNvSpPr txBox="1"/>
          <p:nvPr/>
        </p:nvSpPr>
        <p:spPr>
          <a:xfrm>
            <a:off x="1316736" y="645678"/>
            <a:ext cx="754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3b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1B0E6C-CC5B-4BC8-B97E-6B427EB905EA}"/>
              </a:ext>
            </a:extLst>
          </p:cNvPr>
          <p:cNvGrpSpPr/>
          <p:nvPr/>
        </p:nvGrpSpPr>
        <p:grpSpPr>
          <a:xfrm>
            <a:off x="2537062" y="1737313"/>
            <a:ext cx="7477795" cy="4738166"/>
            <a:chOff x="3037805" y="1583249"/>
            <a:chExt cx="7477795" cy="47381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22C33F-37B2-4DEF-A59E-F735C512F347}"/>
                </a:ext>
              </a:extLst>
            </p:cNvPr>
            <p:cNvSpPr/>
            <p:nvPr/>
          </p:nvSpPr>
          <p:spPr>
            <a:xfrm>
              <a:off x="5165270" y="3197277"/>
              <a:ext cx="1665515" cy="979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Adek</a:t>
              </a:r>
              <a:endParaRPr lang="en-US" dirty="0"/>
            </a:p>
            <a:p>
              <a:pPr algn="ctr"/>
              <a:r>
                <a:rPr lang="en-US" dirty="0" err="1"/>
                <a:t>Menangis</a:t>
              </a:r>
              <a:r>
                <a:rPr lang="en-US" dirty="0"/>
                <a:t> (N)</a:t>
              </a:r>
              <a:endParaRPr lang="id-ID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A94C37-D0BB-4510-9F79-B697FF3A79B1}"/>
                </a:ext>
              </a:extLst>
            </p:cNvPr>
            <p:cNvSpPr/>
            <p:nvPr/>
          </p:nvSpPr>
          <p:spPr>
            <a:xfrm>
              <a:off x="3037805" y="2217563"/>
              <a:ext cx="1665515" cy="979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Jatuh</a:t>
              </a:r>
              <a:r>
                <a:rPr lang="en-US" dirty="0"/>
                <a:t> (J)</a:t>
              </a:r>
              <a:endParaRPr lang="id-ID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8CD7B43-A92C-4109-A345-A4AF79908C13}"/>
                </a:ext>
              </a:extLst>
            </p:cNvPr>
            <p:cNvSpPr/>
            <p:nvPr/>
          </p:nvSpPr>
          <p:spPr>
            <a:xfrm>
              <a:off x="5165270" y="1583249"/>
              <a:ext cx="1839687" cy="979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Kehilangan</a:t>
              </a:r>
              <a:r>
                <a:rPr lang="en-US" dirty="0"/>
                <a:t> </a:t>
              </a:r>
              <a:r>
                <a:rPr lang="en-US" dirty="0" err="1"/>
                <a:t>Mainan</a:t>
              </a:r>
              <a:r>
                <a:rPr lang="en-US" dirty="0"/>
                <a:t> (K)</a:t>
              </a:r>
              <a:endParaRPr lang="id-ID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12B681-323C-494F-A21D-F23AAE9C297A}"/>
                </a:ext>
              </a:extLst>
            </p:cNvPr>
            <p:cNvSpPr/>
            <p:nvPr/>
          </p:nvSpPr>
          <p:spPr>
            <a:xfrm>
              <a:off x="7466907" y="2097299"/>
              <a:ext cx="1839687" cy="979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Haus (H)</a:t>
              </a:r>
              <a:endParaRPr lang="id-ID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066050C-BB7E-4479-BF67-740168253E33}"/>
                </a:ext>
              </a:extLst>
            </p:cNvPr>
            <p:cNvSpPr/>
            <p:nvPr/>
          </p:nvSpPr>
          <p:spPr>
            <a:xfrm>
              <a:off x="4812341" y="4666848"/>
              <a:ext cx="1777494" cy="1103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Kakak</a:t>
              </a:r>
              <a:r>
                <a:rPr lang="en-US" dirty="0"/>
                <a:t> </a:t>
              </a:r>
              <a:r>
                <a:rPr lang="en-US" dirty="0" err="1"/>
                <a:t>Berteriak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Memanggil</a:t>
              </a:r>
              <a:r>
                <a:rPr lang="en-US" dirty="0"/>
                <a:t> “</a:t>
              </a:r>
              <a:r>
                <a:rPr lang="en-US" dirty="0" err="1"/>
                <a:t>lbu</a:t>
              </a:r>
              <a:r>
                <a:rPr lang="en-US" dirty="0"/>
                <a:t>” (I)</a:t>
              </a:r>
              <a:endParaRPr lang="id-ID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166B36-0320-4BB5-AF3B-33969CF2172E}"/>
                </a:ext>
              </a:extLst>
            </p:cNvPr>
            <p:cNvSpPr/>
            <p:nvPr/>
          </p:nvSpPr>
          <p:spPr>
            <a:xfrm>
              <a:off x="8850085" y="3442205"/>
              <a:ext cx="1665515" cy="979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Ada </a:t>
              </a:r>
              <a:r>
                <a:rPr lang="en-US" dirty="0" err="1"/>
                <a:t>Kecoa</a:t>
              </a:r>
              <a:r>
                <a:rPr lang="en-US" dirty="0"/>
                <a:t> (O)</a:t>
              </a:r>
              <a:endParaRPr lang="id-ID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208A0-9669-493C-B6A5-FB0809886DA4}"/>
                </a:ext>
              </a:extLst>
            </p:cNvPr>
            <p:cNvCxnSpPr>
              <a:cxnSpLocks/>
              <a:stCxn id="12" idx="5"/>
              <a:endCxn id="11" idx="2"/>
            </p:cNvCxnSpPr>
            <p:nvPr/>
          </p:nvCxnSpPr>
          <p:spPr>
            <a:xfrm>
              <a:off x="4459411" y="3053801"/>
              <a:ext cx="705859" cy="6333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DBBFE2-99C2-4D3E-866A-D7F97D7A61CA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 flipH="1">
              <a:off x="5998028" y="2562963"/>
              <a:ext cx="87086" cy="6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1725E60-400A-480E-9B98-C5519C8A3F38}"/>
                </a:ext>
              </a:extLst>
            </p:cNvPr>
            <p:cNvCxnSpPr>
              <a:cxnSpLocks/>
              <a:stCxn id="14" idx="3"/>
              <a:endCxn id="11" idx="6"/>
            </p:cNvCxnSpPr>
            <p:nvPr/>
          </p:nvCxnSpPr>
          <p:spPr>
            <a:xfrm flipH="1">
              <a:off x="6830785" y="2933537"/>
              <a:ext cx="905538" cy="753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7C003B-4F5D-4804-8844-78536703BE4A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 flipH="1">
              <a:off x="5701088" y="4176991"/>
              <a:ext cx="296940" cy="4898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08C2D58-0139-4A1B-B818-497B753D590B}"/>
                </a:ext>
              </a:extLst>
            </p:cNvPr>
            <p:cNvCxnSpPr>
              <a:cxnSpLocks/>
              <a:stCxn id="16" idx="4"/>
              <a:endCxn id="23" idx="7"/>
            </p:cNvCxnSpPr>
            <p:nvPr/>
          </p:nvCxnSpPr>
          <p:spPr>
            <a:xfrm flipH="1">
              <a:off x="8325171" y="4421919"/>
              <a:ext cx="1357672" cy="9579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C67ACF-FB54-46C6-8E19-C59A639D7A3F}"/>
                </a:ext>
              </a:extLst>
            </p:cNvPr>
            <p:cNvSpPr/>
            <p:nvPr/>
          </p:nvSpPr>
          <p:spPr>
            <a:xfrm>
              <a:off x="6903565" y="5218370"/>
              <a:ext cx="1665515" cy="1103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Kakak</a:t>
              </a:r>
              <a:r>
                <a:rPr lang="en-US" dirty="0"/>
                <a:t> </a:t>
              </a:r>
              <a:r>
                <a:rPr lang="en-US" dirty="0" err="1"/>
                <a:t>Berteriak</a:t>
              </a:r>
              <a:endParaRPr lang="en-US" dirty="0"/>
            </a:p>
            <a:p>
              <a:pPr algn="ctr"/>
              <a:r>
                <a:rPr lang="en-US" dirty="0"/>
                <a:t>“aa” (A)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4574CEF-A62B-4C22-BDD8-6DEC2ED6B8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42354" y="1754213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4574CEF-A62B-4C22-BDD8-6DEC2ED6B8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42354" y="1754213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2"/>
                          <a:stretch>
                            <a:fillRect l="-588" t="-1695" r="-2353" b="-1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6700C0D-7193-4553-A5D2-6419A7781D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89515" y="1176889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16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6700C0D-7193-4553-A5D2-6419A7781D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89515" y="1176889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3"/>
                          <a:stretch>
                            <a:fillRect l="-592" t="-1724" r="-2367" b="-1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F9A4216-D52B-497E-B59A-A7086F7F6A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08868" y="1362176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16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F9A4216-D52B-497E-B59A-A7086F7F6A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08868" y="1362176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4"/>
                          <a:stretch>
                            <a:fillRect l="-592" t="-1724" r="-2367" b="-1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383EE92-3F2C-41CB-9EBA-1A97B93C96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3085" y="3659654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383EE92-3F2C-41CB-9EBA-1A97B93C96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3085" y="3659654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5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B2725DF8-9621-4FAC-992B-AB9FB01131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84045" y="5167293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B2725DF8-9621-4FAC-992B-AB9FB01131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84045" y="5167293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6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F1C8D39D-CCC3-4259-BE23-B34AE372D1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65184" y="2940981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16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F1C8D39D-CCC3-4259-BE23-B34AE372D1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65184" y="2940981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7"/>
                          <a:stretch>
                            <a:fillRect l="-592" t="-1724" r="-2367" b="-1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92CB1FBE-589C-414B-BF76-B41553E464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66175" y="5471691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92CB1FBE-589C-414B-BF76-B41553E464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66175" y="5471691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8"/>
                          <a:stretch>
                            <a:fillRect l="-102041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507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CFB8CA-5E3D-4F3D-84B7-F09734D4A587}"/>
              </a:ext>
            </a:extLst>
          </p:cNvPr>
          <p:cNvSpPr txBox="1"/>
          <p:nvPr/>
        </p:nvSpPr>
        <p:spPr>
          <a:xfrm>
            <a:off x="1316736" y="645678"/>
            <a:ext cx="754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3b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4574CEF-A62B-4C22-BDD8-6DEC2ED6B8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7960924"/>
                  </p:ext>
                </p:extLst>
              </p:nvPr>
            </p:nvGraphicFramePr>
            <p:xfrm>
              <a:off x="4578367" y="1408009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1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4574CEF-A62B-4C22-BDD8-6DEC2ED6B8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7960924"/>
                  </p:ext>
                </p:extLst>
              </p:nvPr>
            </p:nvGraphicFramePr>
            <p:xfrm>
              <a:off x="4578367" y="1408009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3"/>
                          <a:stretch>
                            <a:fillRect l="-592" t="-1695" r="-2367" b="-127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1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6700C0D-7193-4553-A5D2-6419A7781D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04561"/>
                  </p:ext>
                </p:extLst>
              </p:nvPr>
            </p:nvGraphicFramePr>
            <p:xfrm>
              <a:off x="6096000" y="925339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16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2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6700C0D-7193-4553-A5D2-6419A7781D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04561"/>
                  </p:ext>
                </p:extLst>
              </p:nvPr>
            </p:nvGraphicFramePr>
            <p:xfrm>
              <a:off x="6096000" y="925339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4"/>
                          <a:stretch>
                            <a:fillRect l="-1183" t="-1695" r="-2367" b="-1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2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F9A4216-D52B-497E-B59A-A7086F7F6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866840"/>
                  </p:ext>
                </p:extLst>
              </p:nvPr>
            </p:nvGraphicFramePr>
            <p:xfrm>
              <a:off x="8571341" y="1513556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16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F9A4216-D52B-497E-B59A-A7086F7F6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866840"/>
                  </p:ext>
                </p:extLst>
              </p:nvPr>
            </p:nvGraphicFramePr>
            <p:xfrm>
              <a:off x="8571341" y="1513556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5"/>
                          <a:stretch>
                            <a:fillRect l="-592" t="-1724" r="-2367" b="-1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383EE92-3F2C-41CB-9EBA-1A97B93C9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11049"/>
                  </p:ext>
                </p:extLst>
              </p:nvPr>
            </p:nvGraphicFramePr>
            <p:xfrm>
              <a:off x="849464" y="1951165"/>
              <a:ext cx="3134688" cy="3370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672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83672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  <a:gridCol w="783672">
                      <a:extLst>
                        <a:ext uri="{9D8B030D-6E8A-4147-A177-3AD203B41FA5}">
                          <a16:colId xmlns:a16="http://schemas.microsoft.com/office/drawing/2014/main" val="2270674736"/>
                        </a:ext>
                      </a:extLst>
                    </a:gridCol>
                    <a:gridCol w="783672">
                      <a:extLst>
                        <a:ext uri="{9D8B030D-6E8A-4147-A177-3AD203B41FA5}">
                          <a16:colId xmlns:a16="http://schemas.microsoft.com/office/drawing/2014/main" val="2682868880"/>
                        </a:ext>
                      </a:extLst>
                    </a:gridCol>
                  </a:tblGrid>
                  <a:tr h="2946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J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.30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.10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.10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3521240454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.60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3669535443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.20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494397739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.30</a:t>
                          </a: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1678678583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.10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3159192562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.02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432221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383EE92-3F2C-41CB-9EBA-1A97B93C9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11049"/>
                  </p:ext>
                </p:extLst>
              </p:nvPr>
            </p:nvGraphicFramePr>
            <p:xfrm>
              <a:off x="849464" y="1951165"/>
              <a:ext cx="3134688" cy="3370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672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83672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  <a:gridCol w="783672">
                      <a:extLst>
                        <a:ext uri="{9D8B030D-6E8A-4147-A177-3AD203B41FA5}">
                          <a16:colId xmlns:a16="http://schemas.microsoft.com/office/drawing/2014/main" val="2270674736"/>
                        </a:ext>
                      </a:extLst>
                    </a:gridCol>
                    <a:gridCol w="783672">
                      <a:extLst>
                        <a:ext uri="{9D8B030D-6E8A-4147-A177-3AD203B41FA5}">
                          <a16:colId xmlns:a16="http://schemas.microsoft.com/office/drawing/2014/main" val="2682868880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J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6"/>
                          <a:stretch>
                            <a:fillRect l="-100775" t="-12069" r="-202326" b="-87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6"/>
                          <a:stretch>
                            <a:fillRect l="-202344" t="-12069" r="-103906" b="-87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6"/>
                          <a:stretch>
                            <a:fillRect l="-300000" t="-12069" r="-3101" b="-87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.30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.10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.10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3521240454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.60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3669535443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.20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494397739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.30</a:t>
                          </a: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1678678583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.10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3159192562"/>
                      </a:ext>
                    </a:extLst>
                  </a:tr>
                  <a:tr h="377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.02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4322217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B2725DF8-9621-4FAC-992B-AB9FB0113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043609"/>
                  </p:ext>
                </p:extLst>
              </p:nvPr>
            </p:nvGraphicFramePr>
            <p:xfrm>
              <a:off x="8364216" y="4533366"/>
              <a:ext cx="2466495" cy="1936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165">
                      <a:extLst>
                        <a:ext uri="{9D8B030D-6E8A-4147-A177-3AD203B41FA5}">
                          <a16:colId xmlns:a16="http://schemas.microsoft.com/office/drawing/2014/main" val="3687986356"/>
                        </a:ext>
                      </a:extLst>
                    </a:gridCol>
                    <a:gridCol w="822165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822165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872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N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87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87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  <a:tr h="387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.30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3621926823"/>
                      </a:ext>
                    </a:extLst>
                  </a:tr>
                  <a:tr h="387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.20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1971798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B2725DF8-9621-4FAC-992B-AB9FB0113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043609"/>
                  </p:ext>
                </p:extLst>
              </p:nvPr>
            </p:nvGraphicFramePr>
            <p:xfrm>
              <a:off x="8364216" y="4533366"/>
              <a:ext cx="2466495" cy="1936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165">
                      <a:extLst>
                        <a:ext uri="{9D8B030D-6E8A-4147-A177-3AD203B41FA5}">
                          <a16:colId xmlns:a16="http://schemas.microsoft.com/office/drawing/2014/main" val="3687986356"/>
                        </a:ext>
                      </a:extLst>
                    </a:gridCol>
                    <a:gridCol w="822165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822165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872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N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7"/>
                          <a:stretch>
                            <a:fillRect l="-200741" t="-9375" r="-2963" b="-4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87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87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  <a:tr h="387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.30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3621926823"/>
                      </a:ext>
                    </a:extLst>
                  </a:tr>
                  <a:tr h="387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.20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19717981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F1C8D39D-CCC3-4259-BE23-B34AE372D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6090431"/>
                  </p:ext>
                </p:extLst>
              </p:nvPr>
            </p:nvGraphicFramePr>
            <p:xfrm>
              <a:off x="9526060" y="2605420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16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F1C8D39D-CCC3-4259-BE23-B34AE372D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6090431"/>
                  </p:ext>
                </p:extLst>
              </p:nvPr>
            </p:nvGraphicFramePr>
            <p:xfrm>
              <a:off x="9526060" y="2605420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8"/>
                          <a:stretch>
                            <a:fillRect l="-588" t="-1724" r="-2353" b="-1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638C1BF0-9A9A-465B-B635-21B9203BE5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360468"/>
                  </p:ext>
                </p:extLst>
              </p:nvPr>
            </p:nvGraphicFramePr>
            <p:xfrm>
              <a:off x="4298287" y="5161824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638C1BF0-9A9A-465B-B635-21B9203BE5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360468"/>
                  </p:ext>
                </p:extLst>
              </p:nvPr>
            </p:nvGraphicFramePr>
            <p:xfrm>
              <a:off x="4298287" y="5161824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9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1057D68-46F6-4449-891E-9F0A6FE84AFC}"/>
              </a:ext>
            </a:extLst>
          </p:cNvPr>
          <p:cNvGrpSpPr/>
          <p:nvPr/>
        </p:nvGrpSpPr>
        <p:grpSpPr>
          <a:xfrm>
            <a:off x="5666855" y="1759959"/>
            <a:ext cx="3790661" cy="3561756"/>
            <a:chOff x="7084603" y="2342066"/>
            <a:chExt cx="3790661" cy="356175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70072C-BFFB-44AF-8B53-8F51E3CF3F93}"/>
                </a:ext>
              </a:extLst>
            </p:cNvPr>
            <p:cNvGrpSpPr/>
            <p:nvPr/>
          </p:nvGrpSpPr>
          <p:grpSpPr>
            <a:xfrm>
              <a:off x="7140531" y="2342066"/>
              <a:ext cx="3734733" cy="3074173"/>
              <a:chOff x="7156574" y="2342066"/>
              <a:chExt cx="3734733" cy="3074173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4E31F3B-1776-4355-8DAF-9214D1E96520}"/>
                  </a:ext>
                </a:extLst>
              </p:cNvPr>
              <p:cNvSpPr/>
              <p:nvPr/>
            </p:nvSpPr>
            <p:spPr>
              <a:xfrm>
                <a:off x="8219122" y="3527216"/>
                <a:ext cx="831830" cy="7193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  <a:endParaRPr lang="id-ID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2F1BBAF-751F-4E78-B50E-FF3C67C2CB36}"/>
                  </a:ext>
                </a:extLst>
              </p:cNvPr>
              <p:cNvSpPr/>
              <p:nvPr/>
            </p:nvSpPr>
            <p:spPr>
              <a:xfrm>
                <a:off x="7156574" y="2807831"/>
                <a:ext cx="831830" cy="7193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</a:t>
                </a:r>
                <a:endParaRPr lang="id-ID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08A489D-9646-48BD-A548-4AB2CC54A6F3}"/>
                  </a:ext>
                </a:extLst>
              </p:cNvPr>
              <p:cNvSpPr/>
              <p:nvPr/>
            </p:nvSpPr>
            <p:spPr>
              <a:xfrm>
                <a:off x="8219122" y="2342066"/>
                <a:ext cx="918819" cy="719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  <a:endParaRPr lang="id-ID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E25D28C-101F-43AA-99DE-E5366AB6DD75}"/>
                  </a:ext>
                </a:extLst>
              </p:cNvPr>
              <p:cNvSpPr/>
              <p:nvPr/>
            </p:nvSpPr>
            <p:spPr>
              <a:xfrm>
                <a:off x="9368658" y="2719523"/>
                <a:ext cx="918819" cy="719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:endParaRPr lang="id-ID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1CA7AB0-8921-460B-A575-E09DB7C801EE}"/>
                  </a:ext>
                </a:extLst>
              </p:cNvPr>
              <p:cNvSpPr/>
              <p:nvPr/>
            </p:nvSpPr>
            <p:spPr>
              <a:xfrm>
                <a:off x="8042854" y="4606294"/>
                <a:ext cx="887757" cy="8099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415657D-8EF5-4457-9448-866F4917AD13}"/>
                  </a:ext>
                </a:extLst>
              </p:cNvPr>
              <p:cNvSpPr/>
              <p:nvPr/>
            </p:nvSpPr>
            <p:spPr>
              <a:xfrm>
                <a:off x="10059477" y="3707062"/>
                <a:ext cx="831830" cy="719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  <a:endParaRPr lang="id-ID" dirty="0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45D0A44-B975-4318-97E1-7604D0124924}"/>
                  </a:ext>
                </a:extLst>
              </p:cNvPr>
              <p:cNvCxnSpPr>
                <a:cxnSpLocks/>
                <a:stCxn id="39" idx="5"/>
                <a:endCxn id="38" idx="2"/>
              </p:cNvCxnSpPr>
              <p:nvPr/>
            </p:nvCxnSpPr>
            <p:spPr>
              <a:xfrm>
                <a:off x="7866585" y="3421864"/>
                <a:ext cx="352536" cy="4650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772C6D1-569A-40F8-8260-B785C8088660}"/>
                  </a:ext>
                </a:extLst>
              </p:cNvPr>
              <p:cNvCxnSpPr>
                <a:cxnSpLocks/>
                <a:stCxn id="40" idx="4"/>
                <a:endCxn id="38" idx="0"/>
              </p:cNvCxnSpPr>
              <p:nvPr/>
            </p:nvCxnSpPr>
            <p:spPr>
              <a:xfrm flipH="1">
                <a:off x="8635037" y="3061451"/>
                <a:ext cx="43495" cy="4657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871AE4C-C70D-4058-8448-3A47C168731E}"/>
                  </a:ext>
                </a:extLst>
              </p:cNvPr>
              <p:cNvCxnSpPr>
                <a:cxnSpLocks/>
                <a:stCxn id="41" idx="3"/>
                <a:endCxn id="38" idx="6"/>
              </p:cNvCxnSpPr>
              <p:nvPr/>
            </p:nvCxnSpPr>
            <p:spPr>
              <a:xfrm flipH="1">
                <a:off x="9050952" y="3333557"/>
                <a:ext cx="452265" cy="5533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6EC904B-E007-4320-ABD1-B603D4557BE0}"/>
                  </a:ext>
                </a:extLst>
              </p:cNvPr>
              <p:cNvCxnSpPr>
                <a:cxnSpLocks/>
                <a:stCxn id="38" idx="4"/>
                <a:endCxn id="42" idx="0"/>
              </p:cNvCxnSpPr>
              <p:nvPr/>
            </p:nvCxnSpPr>
            <p:spPr>
              <a:xfrm flipH="1">
                <a:off x="8486732" y="4246601"/>
                <a:ext cx="148305" cy="3596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27C765A-0A66-4756-9C89-008E9C605876}"/>
                  </a:ext>
                </a:extLst>
              </p:cNvPr>
              <p:cNvCxnSpPr>
                <a:cxnSpLocks/>
                <a:stCxn id="43" idx="4"/>
                <a:endCxn id="42" idx="6"/>
              </p:cNvCxnSpPr>
              <p:nvPr/>
            </p:nvCxnSpPr>
            <p:spPr>
              <a:xfrm flipH="1">
                <a:off x="8930611" y="4426447"/>
                <a:ext cx="1544781" cy="5848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841B6B-CCCE-4A2F-B4C8-3C8F3CC4555C}"/>
                </a:ext>
              </a:extLst>
            </p:cNvPr>
            <p:cNvSpPr/>
            <p:nvPr/>
          </p:nvSpPr>
          <p:spPr>
            <a:xfrm>
              <a:off x="7084603" y="5093877"/>
              <a:ext cx="887757" cy="80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C91BDF6-C13A-4785-96CD-450678C93923}"/>
                </a:ext>
              </a:extLst>
            </p:cNvPr>
            <p:cNvCxnSpPr>
              <a:cxnSpLocks/>
              <a:stCxn id="42" idx="3"/>
              <a:endCxn id="36" idx="6"/>
            </p:cNvCxnSpPr>
            <p:nvPr/>
          </p:nvCxnSpPr>
          <p:spPr>
            <a:xfrm flipH="1">
              <a:off x="7972360" y="5297625"/>
              <a:ext cx="184460" cy="2012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977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CFB8CA-5E3D-4F3D-84B7-F09734D4A587}"/>
              </a:ext>
            </a:extLst>
          </p:cNvPr>
          <p:cNvSpPr txBox="1"/>
          <p:nvPr/>
        </p:nvSpPr>
        <p:spPr>
          <a:xfrm>
            <a:off x="1316736" y="645678"/>
            <a:ext cx="10243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3c</a:t>
            </a:r>
          </a:p>
          <a:p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Adik</a:t>
            </a:r>
            <a:r>
              <a:rPr lang="en-US" sz="2400" dirty="0"/>
              <a:t> </a:t>
            </a:r>
            <a:r>
              <a:rPr lang="en-US" sz="2400" dirty="0" err="1"/>
              <a:t>Nangis</a:t>
            </a:r>
            <a:r>
              <a:rPr lang="en-US" sz="2400" dirty="0"/>
              <a:t> Karena </a:t>
            </a:r>
            <a:r>
              <a:rPr lang="en-US" sz="2400" dirty="0" err="1"/>
              <a:t>Jatuh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Kakak</a:t>
            </a:r>
            <a:r>
              <a:rPr lang="en-US" sz="2400" dirty="0"/>
              <a:t> </a:t>
            </a:r>
            <a:r>
              <a:rPr lang="en-US" sz="2400" dirty="0" err="1"/>
              <a:t>berteriak</a:t>
            </a:r>
            <a:r>
              <a:rPr lang="en-US" sz="2400" dirty="0"/>
              <a:t> P(N,J|B)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2F146E2-D4B1-4CEC-8AA3-59C88068EEC4}"/>
                  </a:ext>
                </a:extLst>
              </p:cNvPr>
              <p:cNvSpPr txBox="1"/>
              <p:nvPr/>
            </p:nvSpPr>
            <p:spPr>
              <a:xfrm>
                <a:off x="1460445" y="1603990"/>
                <a:ext cx="5428407" cy="4733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id-ID" sz="1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altLang="id-ID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US" altLang="id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id-ID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id-ID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id-ID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id-ID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d-ID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r>
                            <a:rPr lang="en-US" altLang="id-ID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id-ID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0.08+0.18+0.16+0.16+0.24+0.1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=0.92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2F146E2-D4B1-4CEC-8AA3-59C88068E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45" y="1603990"/>
                <a:ext cx="5428407" cy="4733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5" name="Table 104">
                <a:extLst>
                  <a:ext uri="{FF2B5EF4-FFF2-40B4-BE49-F238E27FC236}">
                    <a16:creationId xmlns:a16="http://schemas.microsoft.com/office/drawing/2014/main" id="{CEF3C7D3-ACBE-4C98-9CBF-7596AE17B7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176673"/>
                  </p:ext>
                </p:extLst>
              </p:nvPr>
            </p:nvGraphicFramePr>
            <p:xfrm>
              <a:off x="6637596" y="2033152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1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5" name="Table 104">
                <a:extLst>
                  <a:ext uri="{FF2B5EF4-FFF2-40B4-BE49-F238E27FC236}">
                    <a16:creationId xmlns:a16="http://schemas.microsoft.com/office/drawing/2014/main" id="{CEF3C7D3-ACBE-4C98-9CBF-7596AE17B7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176673"/>
                  </p:ext>
                </p:extLst>
              </p:nvPr>
            </p:nvGraphicFramePr>
            <p:xfrm>
              <a:off x="6637596" y="2033152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3"/>
                          <a:stretch>
                            <a:fillRect l="-588" t="-1724" r="-2353" b="-1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1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le 105">
                <a:extLst>
                  <a:ext uri="{FF2B5EF4-FFF2-40B4-BE49-F238E27FC236}">
                    <a16:creationId xmlns:a16="http://schemas.microsoft.com/office/drawing/2014/main" id="{4B04F726-5A72-44D3-BA55-BE4259119A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698263"/>
                  </p:ext>
                </p:extLst>
              </p:nvPr>
            </p:nvGraphicFramePr>
            <p:xfrm>
              <a:off x="8679769" y="1573750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16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2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le 105">
                <a:extLst>
                  <a:ext uri="{FF2B5EF4-FFF2-40B4-BE49-F238E27FC236}">
                    <a16:creationId xmlns:a16="http://schemas.microsoft.com/office/drawing/2014/main" id="{4B04F726-5A72-44D3-BA55-BE4259119A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698263"/>
                  </p:ext>
                </p:extLst>
              </p:nvPr>
            </p:nvGraphicFramePr>
            <p:xfrm>
              <a:off x="8679769" y="1573750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4"/>
                          <a:stretch>
                            <a:fillRect l="-588" t="-1724" r="-2353" b="-1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2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>
                <a:extLst>
                  <a:ext uri="{FF2B5EF4-FFF2-40B4-BE49-F238E27FC236}">
                    <a16:creationId xmlns:a16="http://schemas.microsoft.com/office/drawing/2014/main" id="{2151DD04-D175-427D-9BBB-2F2137E98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4217089"/>
                  </p:ext>
                </p:extLst>
              </p:nvPr>
            </p:nvGraphicFramePr>
            <p:xfrm>
              <a:off x="10271434" y="1930815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16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>
                <a:extLst>
                  <a:ext uri="{FF2B5EF4-FFF2-40B4-BE49-F238E27FC236}">
                    <a16:creationId xmlns:a16="http://schemas.microsoft.com/office/drawing/2014/main" id="{2151DD04-D175-427D-9BBB-2F2137E98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4217089"/>
                  </p:ext>
                </p:extLst>
              </p:nvPr>
            </p:nvGraphicFramePr>
            <p:xfrm>
              <a:off x="10271434" y="1930815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5"/>
                          <a:stretch>
                            <a:fillRect l="-588" t="-1695" r="-2353" b="-1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B593ABE8-B73E-4B7E-A345-9584BA542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8441436"/>
                  </p:ext>
                </p:extLst>
              </p:nvPr>
            </p:nvGraphicFramePr>
            <p:xfrm>
              <a:off x="6735357" y="3635706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2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B593ABE8-B73E-4B7E-A345-9584BA542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8441436"/>
                  </p:ext>
                </p:extLst>
              </p:nvPr>
            </p:nvGraphicFramePr>
            <p:xfrm>
              <a:off x="6735357" y="3635706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6"/>
                          <a:stretch>
                            <a:fillRect l="-102041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8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2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894B10F3-04F4-40F1-A0B7-F192554AF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000848"/>
                  </p:ext>
                </p:extLst>
              </p:nvPr>
            </p:nvGraphicFramePr>
            <p:xfrm>
              <a:off x="9477715" y="4970869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894B10F3-04F4-40F1-A0B7-F192554AF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000848"/>
                  </p:ext>
                </p:extLst>
              </p:nvPr>
            </p:nvGraphicFramePr>
            <p:xfrm>
              <a:off x="9477715" y="4970869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7"/>
                          <a:stretch>
                            <a:fillRect l="-101020" t="-10345" r="-510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109">
                <a:extLst>
                  <a:ext uri="{FF2B5EF4-FFF2-40B4-BE49-F238E27FC236}">
                    <a16:creationId xmlns:a16="http://schemas.microsoft.com/office/drawing/2014/main" id="{AF8142CF-E51F-4BB2-83F8-D2D418E5B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751548"/>
                  </p:ext>
                </p:extLst>
              </p:nvPr>
            </p:nvGraphicFramePr>
            <p:xfrm>
              <a:off x="10947847" y="3167633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16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109">
                <a:extLst>
                  <a:ext uri="{FF2B5EF4-FFF2-40B4-BE49-F238E27FC236}">
                    <a16:creationId xmlns:a16="http://schemas.microsoft.com/office/drawing/2014/main" id="{AF8142CF-E51F-4BB2-83F8-D2D418E5B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751548"/>
                  </p:ext>
                </p:extLst>
              </p:nvPr>
            </p:nvGraphicFramePr>
            <p:xfrm>
              <a:off x="10947847" y="3167633"/>
              <a:ext cx="1026123" cy="70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61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8"/>
                          <a:stretch>
                            <a:fillRect l="-588" t="-1695" r="-2353" b="-1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FA017A-E970-43EE-A29F-E7746236C5B8}"/>
              </a:ext>
            </a:extLst>
          </p:cNvPr>
          <p:cNvGrpSpPr/>
          <p:nvPr/>
        </p:nvGrpSpPr>
        <p:grpSpPr>
          <a:xfrm>
            <a:off x="7084603" y="2342066"/>
            <a:ext cx="3790661" cy="3561756"/>
            <a:chOff x="7084603" y="2342066"/>
            <a:chExt cx="3790661" cy="35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F53CB9-3AFB-4905-8EDE-B007458AE702}"/>
                </a:ext>
              </a:extLst>
            </p:cNvPr>
            <p:cNvGrpSpPr/>
            <p:nvPr/>
          </p:nvGrpSpPr>
          <p:grpSpPr>
            <a:xfrm>
              <a:off x="7140531" y="2342066"/>
              <a:ext cx="3734733" cy="3074173"/>
              <a:chOff x="7156574" y="2342066"/>
              <a:chExt cx="3734733" cy="3074173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C38CB74-3303-4AF3-A9E1-7AB405EA5DB7}"/>
                  </a:ext>
                </a:extLst>
              </p:cNvPr>
              <p:cNvSpPr/>
              <p:nvPr/>
            </p:nvSpPr>
            <p:spPr>
              <a:xfrm>
                <a:off x="8219122" y="3527216"/>
                <a:ext cx="831830" cy="7193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  <a:endParaRPr lang="id-ID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9EBE5A2-83F8-4F92-B6D1-BE3A4C51019E}"/>
                  </a:ext>
                </a:extLst>
              </p:cNvPr>
              <p:cNvSpPr/>
              <p:nvPr/>
            </p:nvSpPr>
            <p:spPr>
              <a:xfrm>
                <a:off x="7156574" y="2807831"/>
                <a:ext cx="831830" cy="71938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</a:t>
                </a:r>
                <a:endParaRPr lang="id-ID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AB5664A-63BD-430E-A4F4-40EFB4D95BB8}"/>
                  </a:ext>
                </a:extLst>
              </p:cNvPr>
              <p:cNvSpPr/>
              <p:nvPr/>
            </p:nvSpPr>
            <p:spPr>
              <a:xfrm>
                <a:off x="8219122" y="2342066"/>
                <a:ext cx="918819" cy="719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  <a:endParaRPr lang="id-ID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73AD1D6-2445-40BD-A368-D32ED8B75D84}"/>
                  </a:ext>
                </a:extLst>
              </p:cNvPr>
              <p:cNvSpPr/>
              <p:nvPr/>
            </p:nvSpPr>
            <p:spPr>
              <a:xfrm>
                <a:off x="9368658" y="2719523"/>
                <a:ext cx="918819" cy="719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:endParaRPr lang="id-ID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012B558-6D72-4B93-9AD8-8A6F1ABB678C}"/>
                  </a:ext>
                </a:extLst>
              </p:cNvPr>
              <p:cNvSpPr/>
              <p:nvPr/>
            </p:nvSpPr>
            <p:spPr>
              <a:xfrm>
                <a:off x="8042854" y="4606294"/>
                <a:ext cx="887757" cy="8099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6DD66DF-9036-4789-8F4F-F75381F5B3CE}"/>
                  </a:ext>
                </a:extLst>
              </p:cNvPr>
              <p:cNvSpPr/>
              <p:nvPr/>
            </p:nvSpPr>
            <p:spPr>
              <a:xfrm>
                <a:off x="10059477" y="3707062"/>
                <a:ext cx="831830" cy="719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  <a:endParaRPr lang="id-ID" dirty="0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CCA5AF9-42D2-4368-B5F6-75FBD9D18BDF}"/>
                  </a:ext>
                </a:extLst>
              </p:cNvPr>
              <p:cNvCxnSpPr>
                <a:cxnSpLocks/>
                <a:stCxn id="95" idx="5"/>
                <a:endCxn id="94" idx="2"/>
              </p:cNvCxnSpPr>
              <p:nvPr/>
            </p:nvCxnSpPr>
            <p:spPr>
              <a:xfrm>
                <a:off x="7866585" y="3421864"/>
                <a:ext cx="352536" cy="4650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7CE3572C-5655-456D-8912-E39D5FAB3E1E}"/>
                  </a:ext>
                </a:extLst>
              </p:cNvPr>
              <p:cNvCxnSpPr>
                <a:cxnSpLocks/>
                <a:stCxn id="96" idx="4"/>
                <a:endCxn id="94" idx="0"/>
              </p:cNvCxnSpPr>
              <p:nvPr/>
            </p:nvCxnSpPr>
            <p:spPr>
              <a:xfrm flipH="1">
                <a:off x="8635037" y="3061451"/>
                <a:ext cx="43495" cy="4657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3509B5F-9388-45A7-B249-187DC28D7FF1}"/>
                  </a:ext>
                </a:extLst>
              </p:cNvPr>
              <p:cNvCxnSpPr>
                <a:cxnSpLocks/>
                <a:stCxn id="97" idx="3"/>
                <a:endCxn id="94" idx="6"/>
              </p:cNvCxnSpPr>
              <p:nvPr/>
            </p:nvCxnSpPr>
            <p:spPr>
              <a:xfrm flipH="1">
                <a:off x="9050952" y="3333557"/>
                <a:ext cx="452265" cy="5533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900F95E-483A-445E-B025-0CA849435A51}"/>
                  </a:ext>
                </a:extLst>
              </p:cNvPr>
              <p:cNvCxnSpPr>
                <a:cxnSpLocks/>
                <a:stCxn id="94" idx="4"/>
                <a:endCxn id="98" idx="0"/>
              </p:cNvCxnSpPr>
              <p:nvPr/>
            </p:nvCxnSpPr>
            <p:spPr>
              <a:xfrm flipH="1">
                <a:off x="8486732" y="4246601"/>
                <a:ext cx="148305" cy="3596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0B83875-8E0E-4DAF-BBD8-1FDDD6673CB9}"/>
                  </a:ext>
                </a:extLst>
              </p:cNvPr>
              <p:cNvCxnSpPr>
                <a:cxnSpLocks/>
                <a:stCxn id="99" idx="4"/>
                <a:endCxn id="98" idx="6"/>
              </p:cNvCxnSpPr>
              <p:nvPr/>
            </p:nvCxnSpPr>
            <p:spPr>
              <a:xfrm flipH="1">
                <a:off x="8930611" y="4426447"/>
                <a:ext cx="1544781" cy="5848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F21A09C-9461-4AFB-A286-08778A8884F1}"/>
                </a:ext>
              </a:extLst>
            </p:cNvPr>
            <p:cNvSpPr/>
            <p:nvPr/>
          </p:nvSpPr>
          <p:spPr>
            <a:xfrm>
              <a:off x="7084603" y="5093877"/>
              <a:ext cx="887757" cy="80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0179FFC-2520-46C4-9DA2-781F21151F4D}"/>
                </a:ext>
              </a:extLst>
            </p:cNvPr>
            <p:cNvCxnSpPr>
              <a:cxnSpLocks/>
              <a:stCxn id="98" idx="3"/>
              <a:endCxn id="111" idx="6"/>
            </p:cNvCxnSpPr>
            <p:nvPr/>
          </p:nvCxnSpPr>
          <p:spPr>
            <a:xfrm flipH="1">
              <a:off x="7972360" y="5297625"/>
              <a:ext cx="184460" cy="2012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3" name="Table 112">
                <a:extLst>
                  <a:ext uri="{FF2B5EF4-FFF2-40B4-BE49-F238E27FC236}">
                    <a16:creationId xmlns:a16="http://schemas.microsoft.com/office/drawing/2014/main" id="{03ECE275-B377-49B8-ACD1-E5D59BE8A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338979"/>
                  </p:ext>
                </p:extLst>
              </p:nvPr>
            </p:nvGraphicFramePr>
            <p:xfrm>
              <a:off x="8045945" y="5679095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3" name="Table 112">
                <a:extLst>
                  <a:ext uri="{FF2B5EF4-FFF2-40B4-BE49-F238E27FC236}">
                    <a16:creationId xmlns:a16="http://schemas.microsoft.com/office/drawing/2014/main" id="{03ECE275-B377-49B8-ACD1-E5D59BE8A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338979"/>
                  </p:ext>
                </p:extLst>
              </p:nvPr>
            </p:nvGraphicFramePr>
            <p:xfrm>
              <a:off x="8045945" y="5679095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77630" marR="77630" marT="38815" marB="38815">
                        <a:blipFill>
                          <a:blip r:embed="rId9"/>
                          <a:stretch>
                            <a:fillRect l="-102041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4" name="Table 114">
                <a:extLst>
                  <a:ext uri="{FF2B5EF4-FFF2-40B4-BE49-F238E27FC236}">
                    <a16:creationId xmlns:a16="http://schemas.microsoft.com/office/drawing/2014/main" id="{8074BCEF-21E2-41B3-BF8D-386DD682EA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243090"/>
                  </p:ext>
                </p:extLst>
              </p:nvPr>
            </p:nvGraphicFramePr>
            <p:xfrm>
              <a:off x="1344464" y="3135237"/>
              <a:ext cx="5276778" cy="15563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8389">
                      <a:extLst>
                        <a:ext uri="{9D8B030D-6E8A-4147-A177-3AD203B41FA5}">
                          <a16:colId xmlns:a16="http://schemas.microsoft.com/office/drawing/2014/main" val="3669874737"/>
                        </a:ext>
                      </a:extLst>
                    </a:gridCol>
                    <a:gridCol w="2638389">
                      <a:extLst>
                        <a:ext uri="{9D8B030D-6E8A-4147-A177-3AD203B41FA5}">
                          <a16:colId xmlns:a16="http://schemas.microsoft.com/office/drawing/2014/main" val="3169924968"/>
                        </a:ext>
                      </a:extLst>
                    </a:gridCol>
                  </a:tblGrid>
                  <a:tr h="5160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r>
                            <a:rPr lang="en-US" sz="1400" b="0" dirty="0"/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.8 0.1=0.08</m:t>
                              </m:r>
                            </m:oMath>
                          </a14:m>
                          <a:endParaRPr lang="en-US" sz="14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|−</m:t>
                                  </m:r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oMath>
                          </a14:m>
                          <a:endParaRPr lang="en-US" sz="1400" b="0" dirty="0"/>
                        </a:p>
                        <a:p>
                          <a:r>
                            <a:rPr lang="en-US" sz="1400" b="0" dirty="0"/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.2 0.9=0.18</m:t>
                              </m:r>
                            </m:oMath>
                          </a14:m>
                          <a:endParaRPr lang="id-ID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51181512"/>
                      </a:ext>
                    </a:extLst>
                  </a:tr>
                  <a:tr h="5160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r>
                            <a:rPr lang="en-US" sz="1400" dirty="0"/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0.8 0.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|−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=0.2 0.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id-ID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5996926"/>
                      </a:ext>
                    </a:extLst>
                  </a:tr>
                  <a:tr h="519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/>
                                  <m:t> 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=0.8 0.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id-ID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/>
                                  <m:t> 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                   =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0.2 0.5=0.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d-ID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28259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4" name="Table 114">
                <a:extLst>
                  <a:ext uri="{FF2B5EF4-FFF2-40B4-BE49-F238E27FC236}">
                    <a16:creationId xmlns:a16="http://schemas.microsoft.com/office/drawing/2014/main" id="{8074BCEF-21E2-41B3-BF8D-386DD682EA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243090"/>
                  </p:ext>
                </p:extLst>
              </p:nvPr>
            </p:nvGraphicFramePr>
            <p:xfrm>
              <a:off x="1344464" y="3135237"/>
              <a:ext cx="5276778" cy="15563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8389">
                      <a:extLst>
                        <a:ext uri="{9D8B030D-6E8A-4147-A177-3AD203B41FA5}">
                          <a16:colId xmlns:a16="http://schemas.microsoft.com/office/drawing/2014/main" val="3669874737"/>
                        </a:ext>
                      </a:extLst>
                    </a:gridCol>
                    <a:gridCol w="2638389">
                      <a:extLst>
                        <a:ext uri="{9D8B030D-6E8A-4147-A177-3AD203B41FA5}">
                          <a16:colId xmlns:a16="http://schemas.microsoft.com/office/drawing/2014/main" val="316992496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r="-99770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231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1815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0000" r="-99770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231" t="-100000" b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996926"/>
                      </a:ext>
                    </a:extLst>
                  </a:tr>
                  <a:tr h="519999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97674" r="-99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231" t="-1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259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14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FCD92-BCB7-4CC4-862D-84393A00F83A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1a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83F609-4975-486E-BD9C-41D8F03A48BA}"/>
              </a:ext>
            </a:extLst>
          </p:cNvPr>
          <p:cNvGrpSpPr/>
          <p:nvPr/>
        </p:nvGrpSpPr>
        <p:grpSpPr>
          <a:xfrm rot="1193785">
            <a:off x="1837227" y="2824174"/>
            <a:ext cx="3218872" cy="2469450"/>
            <a:chOff x="4827639" y="642758"/>
            <a:chExt cx="3218872" cy="24694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119911-30C6-4593-8864-6B75CFC6B698}"/>
                </a:ext>
              </a:extLst>
            </p:cNvPr>
            <p:cNvSpPr/>
            <p:nvPr/>
          </p:nvSpPr>
          <p:spPr>
            <a:xfrm>
              <a:off x="4827639" y="1955353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AD1FBD-99E2-4531-8225-E5225CDE55C1}"/>
                </a:ext>
              </a:extLst>
            </p:cNvPr>
            <p:cNvSpPr/>
            <p:nvPr/>
          </p:nvSpPr>
          <p:spPr>
            <a:xfrm>
              <a:off x="6125348" y="897790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0DE68F-B971-43FF-8F0E-3BAFA782F394}"/>
                </a:ext>
              </a:extLst>
            </p:cNvPr>
            <p:cNvSpPr/>
            <p:nvPr/>
          </p:nvSpPr>
          <p:spPr>
            <a:xfrm>
              <a:off x="7861784" y="897790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EE0004-716B-4399-A824-B6EC5494C057}"/>
                </a:ext>
              </a:extLst>
            </p:cNvPr>
            <p:cNvSpPr/>
            <p:nvPr/>
          </p:nvSpPr>
          <p:spPr>
            <a:xfrm>
              <a:off x="6975094" y="2883608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F0CF9F-88F7-4F30-A785-7C0E5A92938D}"/>
                </a:ext>
              </a:extLst>
            </p:cNvPr>
            <p:cNvCxnSpPr>
              <a:cxnSpLocks/>
              <a:stCxn id="4" idx="7"/>
              <a:endCxn id="5" idx="3"/>
            </p:cNvCxnSpPr>
            <p:nvPr/>
          </p:nvCxnSpPr>
          <p:spPr>
            <a:xfrm flipV="1">
              <a:off x="4985313" y="1092912"/>
              <a:ext cx="1167088" cy="8959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48A0529-DBCB-49DA-88AF-FDF45A8DC5F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310075" y="1012090"/>
              <a:ext cx="155170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8FDE92F-22E8-46C8-874D-078658F6F6EC}"/>
                </a:ext>
              </a:extLst>
            </p:cNvPr>
            <p:cNvCxnSpPr>
              <a:cxnSpLocks/>
              <a:stCxn id="4" idx="5"/>
              <a:endCxn id="7" idx="2"/>
            </p:cNvCxnSpPr>
            <p:nvPr/>
          </p:nvCxnSpPr>
          <p:spPr>
            <a:xfrm>
              <a:off x="4985313" y="2150475"/>
              <a:ext cx="1989781" cy="8474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9E7B2B4-625F-43FE-A56B-A851FF1F4E9B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7132768" y="1092912"/>
              <a:ext cx="756069" cy="1824174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F40B86-8DCD-4B16-86B5-E19F8E90DCBA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283022" y="1092912"/>
              <a:ext cx="719125" cy="18241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51CD51-9157-4C28-9569-62C995B20EB1}"/>
                </a:ext>
              </a:extLst>
            </p:cNvPr>
            <p:cNvSpPr txBox="1"/>
            <p:nvPr/>
          </p:nvSpPr>
          <p:spPr>
            <a:xfrm flipH="1">
              <a:off x="5228618" y="1274604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F9B8F1-0EF4-4E09-ABB9-6D1396EE4F3F}"/>
                </a:ext>
              </a:extLst>
            </p:cNvPr>
            <p:cNvSpPr txBox="1"/>
            <p:nvPr/>
          </p:nvSpPr>
          <p:spPr>
            <a:xfrm flipH="1">
              <a:off x="5228618" y="2360433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9BBCE0-08DA-4527-B996-A62D59F7F795}"/>
                </a:ext>
              </a:extLst>
            </p:cNvPr>
            <p:cNvSpPr txBox="1"/>
            <p:nvPr/>
          </p:nvSpPr>
          <p:spPr>
            <a:xfrm flipH="1">
              <a:off x="6573104" y="1713675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ED3753-F937-40FB-A959-6B8CC5F2B88B}"/>
                </a:ext>
              </a:extLst>
            </p:cNvPr>
            <p:cNvSpPr txBox="1"/>
            <p:nvPr/>
          </p:nvSpPr>
          <p:spPr>
            <a:xfrm flipH="1">
              <a:off x="6963474" y="642758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ID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B26BA-88CD-4C13-84D1-14150306C0F0}"/>
                </a:ext>
              </a:extLst>
            </p:cNvPr>
            <p:cNvSpPr txBox="1"/>
            <p:nvPr/>
          </p:nvSpPr>
          <p:spPr>
            <a:xfrm flipH="1">
              <a:off x="7615560" y="1700321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ID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6F2726F-1217-47C5-881C-6943679F4AE7}"/>
              </a:ext>
            </a:extLst>
          </p:cNvPr>
          <p:cNvSpPr txBox="1"/>
          <p:nvPr/>
        </p:nvSpPr>
        <p:spPr>
          <a:xfrm>
            <a:off x="1316736" y="1375380"/>
            <a:ext cx="931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Dari </a:t>
            </a:r>
            <a:r>
              <a:rPr lang="en-US" sz="2400" dirty="0" err="1"/>
              <a:t>soal</a:t>
            </a:r>
            <a:r>
              <a:rPr lang="en-US" sz="2400" dirty="0"/>
              <a:t>, </a:t>
            </a:r>
            <a:r>
              <a:rPr lang="en-US" sz="2400" dirty="0" err="1"/>
              <a:t>diperoleh</a:t>
            </a:r>
            <a:r>
              <a:rPr lang="en-US" sz="2400" dirty="0"/>
              <a:t> source dan sink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bridge,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4E5F2E-5375-4575-A1D6-907D2A64687F}"/>
              </a:ext>
            </a:extLst>
          </p:cNvPr>
          <p:cNvSpPr txBox="1"/>
          <p:nvPr/>
        </p:nvSpPr>
        <p:spPr>
          <a:xfrm>
            <a:off x="1043106" y="3397325"/>
            <a:ext cx="836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Source</a:t>
            </a:r>
            <a:endParaRPr lang="id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A119C5-BE69-4E9C-933C-0E3121DD8A52}"/>
              </a:ext>
            </a:extLst>
          </p:cNvPr>
          <p:cNvSpPr txBox="1"/>
          <p:nvPr/>
        </p:nvSpPr>
        <p:spPr>
          <a:xfrm>
            <a:off x="10685059" y="4260463"/>
            <a:ext cx="836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Sink</a:t>
            </a:r>
            <a:endParaRPr lang="id-ID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422E0-9C90-460F-B48E-D73F61801BFA}"/>
              </a:ext>
            </a:extLst>
          </p:cNvPr>
          <p:cNvGrpSpPr/>
          <p:nvPr/>
        </p:nvGrpSpPr>
        <p:grpSpPr>
          <a:xfrm>
            <a:off x="6122862" y="3201940"/>
            <a:ext cx="5034994" cy="2015738"/>
            <a:chOff x="6614160" y="3278454"/>
            <a:chExt cx="5034994" cy="201573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B80D5B1-74A5-44D6-B8E3-224BD2318B33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60" y="4322932"/>
              <a:ext cx="49298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B6B6AE7-DDA4-4472-9797-D190253714B8}"/>
                </a:ext>
              </a:extLst>
            </p:cNvPr>
            <p:cNvCxnSpPr/>
            <p:nvPr/>
          </p:nvCxnSpPr>
          <p:spPr>
            <a:xfrm>
              <a:off x="7107141" y="3531796"/>
              <a:ext cx="0" cy="152034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A465CE6-37D6-4139-97D7-0B4BB319EB3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097696" y="3537007"/>
              <a:ext cx="547823" cy="25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6C990A-F8A3-431D-88BB-55FBDB43BC90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flipV="1">
              <a:off x="7107141" y="5033111"/>
              <a:ext cx="547823" cy="31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25D0F62-E1AD-4826-9655-2B87E3FC03D0}"/>
                </a:ext>
              </a:extLst>
            </p:cNvPr>
            <p:cNvSpPr/>
            <p:nvPr/>
          </p:nvSpPr>
          <p:spPr>
            <a:xfrm>
              <a:off x="7645519" y="3278454"/>
              <a:ext cx="1315336" cy="5221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6F1CD-FA72-4B43-B085-ECA66D12F60B}"/>
                </a:ext>
              </a:extLst>
            </p:cNvPr>
            <p:cNvSpPr/>
            <p:nvPr/>
          </p:nvSpPr>
          <p:spPr>
            <a:xfrm>
              <a:off x="7654964" y="4772030"/>
              <a:ext cx="1315336" cy="5221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id-ID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BCD602-48B9-4630-BE69-F79C48A1EA18}"/>
                </a:ext>
              </a:extLst>
            </p:cNvPr>
            <p:cNvSpPr/>
            <p:nvPr/>
          </p:nvSpPr>
          <p:spPr>
            <a:xfrm>
              <a:off x="9535874" y="4772030"/>
              <a:ext cx="1315336" cy="5221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id-ID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B448017-BCF1-40A4-A364-61B67BD871D2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8970300" y="5033111"/>
              <a:ext cx="56557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13220B5-E692-46EB-966C-7F9B0BCFF76C}"/>
                </a:ext>
              </a:extLst>
            </p:cNvPr>
            <p:cNvCxnSpPr>
              <a:cxnSpLocks/>
            </p:cNvCxnSpPr>
            <p:nvPr/>
          </p:nvCxnSpPr>
          <p:spPr>
            <a:xfrm>
              <a:off x="11083580" y="4286542"/>
              <a:ext cx="56557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85A724-4877-49BF-B19B-341014E6B935}"/>
                </a:ext>
              </a:extLst>
            </p:cNvPr>
            <p:cNvSpPr/>
            <p:nvPr/>
          </p:nvSpPr>
          <p:spPr>
            <a:xfrm>
              <a:off x="9535874" y="3278892"/>
              <a:ext cx="1315336" cy="5221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id-ID" dirty="0"/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D382B9D6-8DC3-4AB9-81C2-3068AE8DC548}"/>
                </a:ext>
              </a:extLst>
            </p:cNvPr>
            <p:cNvCxnSpPr>
              <a:cxnSpLocks/>
              <a:stCxn id="75" idx="3"/>
              <a:endCxn id="72" idx="3"/>
            </p:cNvCxnSpPr>
            <p:nvPr/>
          </p:nvCxnSpPr>
          <p:spPr>
            <a:xfrm>
              <a:off x="10851210" y="3539973"/>
              <a:ext cx="12700" cy="149313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32D68BC-DECA-4E9E-B8C7-F3A4E13C1A25}"/>
                </a:ext>
              </a:extLst>
            </p:cNvPr>
            <p:cNvCxnSpPr>
              <a:cxnSpLocks/>
              <a:stCxn id="70" idx="3"/>
              <a:endCxn id="75" idx="1"/>
            </p:cNvCxnSpPr>
            <p:nvPr/>
          </p:nvCxnSpPr>
          <p:spPr>
            <a:xfrm>
              <a:off x="8960855" y="3539535"/>
              <a:ext cx="575019" cy="4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674D11-722F-41A5-B3DA-5C3E2EDA8F36}"/>
                </a:ext>
              </a:extLst>
            </p:cNvPr>
            <p:cNvSpPr/>
            <p:nvPr/>
          </p:nvSpPr>
          <p:spPr>
            <a:xfrm>
              <a:off x="8545685" y="3981413"/>
              <a:ext cx="1315336" cy="5221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id-ID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2AF25A5-10C2-4218-B1E0-43B8D516D104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9203353" y="3541351"/>
              <a:ext cx="0" cy="4400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5502AC3-9244-4866-98FE-ED98E3B394E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9203353" y="4503575"/>
              <a:ext cx="0" cy="5485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C7DAE27-6188-4C17-8AFB-598EE3B33BDD}"/>
              </a:ext>
            </a:extLst>
          </p:cNvPr>
          <p:cNvSpPr txBox="1"/>
          <p:nvPr/>
        </p:nvSpPr>
        <p:spPr>
          <a:xfrm>
            <a:off x="5697229" y="4282292"/>
            <a:ext cx="836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Source</a:t>
            </a:r>
            <a:endParaRPr lang="id-ID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58BAD3-7496-4AB7-B1A1-B87245958673}"/>
              </a:ext>
            </a:extLst>
          </p:cNvPr>
          <p:cNvSpPr txBox="1"/>
          <p:nvPr/>
        </p:nvSpPr>
        <p:spPr>
          <a:xfrm>
            <a:off x="5226833" y="3451946"/>
            <a:ext cx="836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147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FCD92-BCB7-4CC4-862D-84393A00F83A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1a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2726F-1217-47C5-881C-6943679F4AE7}"/>
              </a:ext>
            </a:extLst>
          </p:cNvPr>
          <p:cNvSpPr txBox="1"/>
          <p:nvPr/>
        </p:nvSpPr>
        <p:spPr>
          <a:xfrm>
            <a:off x="1504189" y="2990391"/>
            <a:ext cx="4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Dari source dan sink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minimum </a:t>
            </a:r>
            <a:r>
              <a:rPr lang="en-US" sz="2400" dirty="0" err="1"/>
              <a:t>pathnya</a:t>
            </a:r>
            <a:r>
              <a:rPr lang="en-US" sz="2400" dirty="0"/>
              <a:t>,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Minimum Path : {1,3},{1,5,4}, {2,4}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5FD380-9421-43F6-AE1F-515BD890C6CF}"/>
              </a:ext>
            </a:extLst>
          </p:cNvPr>
          <p:cNvGrpSpPr/>
          <p:nvPr/>
        </p:nvGrpSpPr>
        <p:grpSpPr>
          <a:xfrm>
            <a:off x="6266189" y="2737049"/>
            <a:ext cx="5824493" cy="2015738"/>
            <a:chOff x="6235709" y="3337214"/>
            <a:chExt cx="5824493" cy="20157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FBB8B3-9B25-4BC2-9160-88AC4F6FF42B}"/>
                </a:ext>
              </a:extLst>
            </p:cNvPr>
            <p:cNvSpPr txBox="1"/>
            <p:nvPr/>
          </p:nvSpPr>
          <p:spPr>
            <a:xfrm>
              <a:off x="11223539" y="4395737"/>
              <a:ext cx="8366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Sink</a:t>
              </a:r>
              <a:endParaRPr lang="id-ID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0B756D-5FB1-469A-893B-9DB33B4B4F6D}"/>
                </a:ext>
              </a:extLst>
            </p:cNvPr>
            <p:cNvGrpSpPr/>
            <p:nvPr/>
          </p:nvGrpSpPr>
          <p:grpSpPr>
            <a:xfrm>
              <a:off x="6661342" y="3337214"/>
              <a:ext cx="5034994" cy="2015738"/>
              <a:chOff x="6614160" y="3278454"/>
              <a:chExt cx="5034994" cy="2015738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A082715-BD57-4594-BCAD-60A78A09E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160" y="4322932"/>
                <a:ext cx="49298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264A803-F0FB-49DD-B863-325E3893CC5E}"/>
                  </a:ext>
                </a:extLst>
              </p:cNvPr>
              <p:cNvCxnSpPr/>
              <p:nvPr/>
            </p:nvCxnSpPr>
            <p:spPr>
              <a:xfrm>
                <a:off x="7107141" y="3531796"/>
                <a:ext cx="0" cy="152034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61A1AAB-0833-483E-B8D8-7FB2C2A59CE5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>
                <a:off x="7097696" y="3537007"/>
                <a:ext cx="547823" cy="252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4888C02-E13D-4956-AEDD-DD0DD664E210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7107141" y="5033111"/>
                <a:ext cx="547823" cy="312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04C19CD-8069-4044-B6CE-D657579B7DF5}"/>
                  </a:ext>
                </a:extLst>
              </p:cNvPr>
              <p:cNvSpPr/>
              <p:nvPr/>
            </p:nvSpPr>
            <p:spPr>
              <a:xfrm>
                <a:off x="7645519" y="3278454"/>
                <a:ext cx="1315336" cy="5221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id-ID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BA2199-747D-4BDD-A9CF-4D16B7E778E7}"/>
                  </a:ext>
                </a:extLst>
              </p:cNvPr>
              <p:cNvSpPr/>
              <p:nvPr/>
            </p:nvSpPr>
            <p:spPr>
              <a:xfrm>
                <a:off x="7654964" y="4772030"/>
                <a:ext cx="1315336" cy="5221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id-ID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F293EF5-FE01-4817-8128-89F4F5151489}"/>
                  </a:ext>
                </a:extLst>
              </p:cNvPr>
              <p:cNvSpPr/>
              <p:nvPr/>
            </p:nvSpPr>
            <p:spPr>
              <a:xfrm>
                <a:off x="9535874" y="4772030"/>
                <a:ext cx="1315336" cy="5221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id-ID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D7F0833-31F0-4BD8-B03E-000E8CE81A98}"/>
                  </a:ext>
                </a:extLst>
              </p:cNvPr>
              <p:cNvCxnSpPr>
                <a:cxnSpLocks/>
                <a:stCxn id="46" idx="3"/>
                <a:endCxn id="47" idx="1"/>
              </p:cNvCxnSpPr>
              <p:nvPr/>
            </p:nvCxnSpPr>
            <p:spPr>
              <a:xfrm>
                <a:off x="8970300" y="5033111"/>
                <a:ext cx="56557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49B6C64-06DD-431D-9038-ADFF574DC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3580" y="4286542"/>
                <a:ext cx="565574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F41B1A5-8213-4E71-9139-B4F1D96E4F03}"/>
                  </a:ext>
                </a:extLst>
              </p:cNvPr>
              <p:cNvSpPr/>
              <p:nvPr/>
            </p:nvSpPr>
            <p:spPr>
              <a:xfrm>
                <a:off x="9535874" y="3278892"/>
                <a:ext cx="1315336" cy="5221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id-ID" dirty="0"/>
              </a:p>
            </p:txBody>
          </p: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8A288057-B1EE-4DFC-9BCD-5D4D2E0467B3}"/>
                  </a:ext>
                </a:extLst>
              </p:cNvPr>
              <p:cNvCxnSpPr>
                <a:cxnSpLocks/>
                <a:stCxn id="50" idx="3"/>
                <a:endCxn id="47" idx="3"/>
              </p:cNvCxnSpPr>
              <p:nvPr/>
            </p:nvCxnSpPr>
            <p:spPr>
              <a:xfrm>
                <a:off x="10851210" y="3539973"/>
                <a:ext cx="12700" cy="1493138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4595C88-ADDC-4F89-927A-F00D31375F93}"/>
                  </a:ext>
                </a:extLst>
              </p:cNvPr>
              <p:cNvCxnSpPr>
                <a:cxnSpLocks/>
                <a:stCxn id="45" idx="3"/>
                <a:endCxn id="50" idx="1"/>
              </p:cNvCxnSpPr>
              <p:nvPr/>
            </p:nvCxnSpPr>
            <p:spPr>
              <a:xfrm>
                <a:off x="8960855" y="3539535"/>
                <a:ext cx="575019" cy="43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A729B0B-C077-4A8F-BB73-58D60F413A29}"/>
                  </a:ext>
                </a:extLst>
              </p:cNvPr>
              <p:cNvSpPr/>
              <p:nvPr/>
            </p:nvSpPr>
            <p:spPr>
              <a:xfrm>
                <a:off x="8545685" y="3981413"/>
                <a:ext cx="1315336" cy="5221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id-ID" dirty="0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AA6A989-2B28-4141-856D-F6B06686F550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>
                <a:off x="9203353" y="3541351"/>
                <a:ext cx="0" cy="44006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BA10672-D0F8-43EC-8BE0-E9B28FDC8BC7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>
                <a:off x="9203353" y="4503575"/>
                <a:ext cx="0" cy="54856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4502D4-8579-4F2A-BAD4-CEACD5068044}"/>
                </a:ext>
              </a:extLst>
            </p:cNvPr>
            <p:cNvSpPr txBox="1"/>
            <p:nvPr/>
          </p:nvSpPr>
          <p:spPr>
            <a:xfrm>
              <a:off x="6235709" y="4417566"/>
              <a:ext cx="8366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Source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88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FCD92-BCB7-4CC4-862D-84393A00F83A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F2726F-1217-47C5-881C-6943679F4AE7}"/>
                  </a:ext>
                </a:extLst>
              </p:cNvPr>
              <p:cNvSpPr txBox="1"/>
              <p:nvPr/>
            </p:nvSpPr>
            <p:spPr>
              <a:xfrm>
                <a:off x="1172637" y="2746773"/>
                <a:ext cx="63055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Dapat </a:t>
                </a:r>
                <a:r>
                  <a:rPr lang="en-US" sz="2400" dirty="0" err="1"/>
                  <a:t>ditentukan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Struktur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jaringan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tersebut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bentuk</a:t>
                </a:r>
                <a:r>
                  <a:rPr lang="en-US" sz="2400" dirty="0"/>
                  <a:t> Boolean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minimum </a:t>
                </a:r>
                <a:r>
                  <a:rPr lang="en-US" sz="2400" dirty="0" err="1"/>
                  <a:t>pathnya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tadi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sebagai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berikut</a:t>
                </a:r>
                <a:r>
                  <a:rPr lang="en-US" sz="2400" dirty="0"/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F2726F-1217-47C5-881C-6943679F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37" y="2746773"/>
                <a:ext cx="6305599" cy="1569660"/>
              </a:xfrm>
              <a:prstGeom prst="rect">
                <a:avLst/>
              </a:prstGeom>
              <a:blipFill>
                <a:blip r:embed="rId2"/>
                <a:stretch>
                  <a:fillRect l="-1449" t="-3113" r="-14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226FE4D-9D5C-4D45-9D8D-2327C59F8AA9}"/>
              </a:ext>
            </a:extLst>
          </p:cNvPr>
          <p:cNvGrpSpPr/>
          <p:nvPr/>
        </p:nvGrpSpPr>
        <p:grpSpPr>
          <a:xfrm rot="1193785">
            <a:off x="7802370" y="2194275"/>
            <a:ext cx="3218872" cy="2469450"/>
            <a:chOff x="4827639" y="642758"/>
            <a:chExt cx="3218872" cy="24694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B04654-F408-49B7-9AB4-DB3BCD540AAB}"/>
                </a:ext>
              </a:extLst>
            </p:cNvPr>
            <p:cNvSpPr/>
            <p:nvPr/>
          </p:nvSpPr>
          <p:spPr>
            <a:xfrm>
              <a:off x="4827639" y="1955353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76BFF1-096A-402D-8144-582E453C00C0}"/>
                </a:ext>
              </a:extLst>
            </p:cNvPr>
            <p:cNvSpPr/>
            <p:nvPr/>
          </p:nvSpPr>
          <p:spPr>
            <a:xfrm>
              <a:off x="6125348" y="897790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DD382A-5C6C-4859-AA7D-8FF20D501F8F}"/>
                </a:ext>
              </a:extLst>
            </p:cNvPr>
            <p:cNvSpPr/>
            <p:nvPr/>
          </p:nvSpPr>
          <p:spPr>
            <a:xfrm>
              <a:off x="7861784" y="897790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E6B69-6735-4AE6-A048-45B8CEA225C3}"/>
                </a:ext>
              </a:extLst>
            </p:cNvPr>
            <p:cNvSpPr/>
            <p:nvPr/>
          </p:nvSpPr>
          <p:spPr>
            <a:xfrm>
              <a:off x="6975094" y="2883608"/>
              <a:ext cx="184727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36D77CE-6DF1-405D-8019-C39778F4C026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4985313" y="1092912"/>
              <a:ext cx="1167088" cy="8959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7058042-11F8-434F-8754-619DE0D06B5E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>
              <a:off x="6310075" y="1012090"/>
              <a:ext cx="155170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07324E1-F5D3-4F53-81EF-DE3E448913B0}"/>
                </a:ext>
              </a:extLst>
            </p:cNvPr>
            <p:cNvCxnSpPr>
              <a:cxnSpLocks/>
              <a:stCxn id="24" idx="5"/>
              <a:endCxn id="27" idx="2"/>
            </p:cNvCxnSpPr>
            <p:nvPr/>
          </p:nvCxnSpPr>
          <p:spPr>
            <a:xfrm>
              <a:off x="4985313" y="2150475"/>
              <a:ext cx="1989781" cy="8474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2026F4-F585-41D3-9E1E-51BE53CD6B3C}"/>
                </a:ext>
              </a:extLst>
            </p:cNvPr>
            <p:cNvCxnSpPr>
              <a:cxnSpLocks/>
              <a:stCxn id="26" idx="3"/>
              <a:endCxn id="27" idx="7"/>
            </p:cNvCxnSpPr>
            <p:nvPr/>
          </p:nvCxnSpPr>
          <p:spPr>
            <a:xfrm flipH="1">
              <a:off x="7132768" y="1092912"/>
              <a:ext cx="756069" cy="1824174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F96835-52EC-4F2B-AADC-47D07CDCAFE0}"/>
                </a:ext>
              </a:extLst>
            </p:cNvPr>
            <p:cNvCxnSpPr>
              <a:cxnSpLocks/>
              <a:stCxn id="25" idx="5"/>
              <a:endCxn id="27" idx="1"/>
            </p:cNvCxnSpPr>
            <p:nvPr/>
          </p:nvCxnSpPr>
          <p:spPr>
            <a:xfrm>
              <a:off x="6283022" y="1092912"/>
              <a:ext cx="719125" cy="18241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21BCCE-9FEB-43A9-9712-49545BBB37FF}"/>
                </a:ext>
              </a:extLst>
            </p:cNvPr>
            <p:cNvSpPr txBox="1"/>
            <p:nvPr/>
          </p:nvSpPr>
          <p:spPr>
            <a:xfrm flipH="1">
              <a:off x="5228618" y="1274604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D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A75D63-5053-45CD-B4BF-C81CF53A4698}"/>
                </a:ext>
              </a:extLst>
            </p:cNvPr>
            <p:cNvSpPr txBox="1"/>
            <p:nvPr/>
          </p:nvSpPr>
          <p:spPr>
            <a:xfrm flipH="1">
              <a:off x="5228618" y="2360433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ID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61ECB-4C3A-4B8F-9AF6-B7C682BB7FFC}"/>
                </a:ext>
              </a:extLst>
            </p:cNvPr>
            <p:cNvSpPr txBox="1"/>
            <p:nvPr/>
          </p:nvSpPr>
          <p:spPr>
            <a:xfrm flipH="1">
              <a:off x="6573104" y="1713675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ID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CF7282-DB4A-4C9C-8C2B-C46713D7BC5D}"/>
                </a:ext>
              </a:extLst>
            </p:cNvPr>
            <p:cNvSpPr txBox="1"/>
            <p:nvPr/>
          </p:nvSpPr>
          <p:spPr>
            <a:xfrm flipH="1">
              <a:off x="6963474" y="642758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ID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DEE652-5BD1-47BD-BE98-CD5A19CC51D0}"/>
                </a:ext>
              </a:extLst>
            </p:cNvPr>
            <p:cNvSpPr txBox="1"/>
            <p:nvPr/>
          </p:nvSpPr>
          <p:spPr>
            <a:xfrm flipH="1">
              <a:off x="7615560" y="1700321"/>
              <a:ext cx="33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10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FCD92-BCB7-4CC4-862D-84393A00F83A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F2726F-1217-47C5-881C-6943679F4AE7}"/>
                  </a:ext>
                </a:extLst>
              </p:cNvPr>
              <p:cNvSpPr txBox="1"/>
              <p:nvPr/>
            </p:nvSpPr>
            <p:spPr>
              <a:xfrm>
                <a:off x="1448816" y="1873013"/>
                <a:ext cx="95461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 model Boolean yang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 1b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ditentukan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SDPnya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Pertama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buat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suku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kedua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disjoint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suku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pertama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6875"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DISJOINT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F2726F-1217-47C5-881C-6943679F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16" y="1873013"/>
                <a:ext cx="9546163" cy="2308324"/>
              </a:xfrm>
              <a:prstGeom prst="rect">
                <a:avLst/>
              </a:prstGeom>
              <a:blipFill>
                <a:blip r:embed="rId2"/>
                <a:stretch>
                  <a:fillRect l="-1022" t="-2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47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FCD92-BCB7-4CC4-862D-84393A00F83A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F2726F-1217-47C5-881C-6943679F4AE7}"/>
                  </a:ext>
                </a:extLst>
              </p:cNvPr>
              <p:cNvSpPr txBox="1"/>
              <p:nvPr/>
            </p:nvSpPr>
            <p:spPr>
              <a:xfrm>
                <a:off x="1316736" y="1730773"/>
                <a:ext cx="9546163" cy="4229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2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Dilanjutkan disjoint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suku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ketiga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indent="-457200" algn="just">
                  <a:buFont typeface="+mj-lt"/>
                  <a:buAutoNum type="alphaLcParenR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Disjoint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suku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pertama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DISJOINT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indent="-457200" algn="just">
                  <a:buFont typeface="+mj-lt"/>
                  <a:buAutoNum type="alphaLcParenR" startAt="2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Disjoint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suku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kedua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DISJOINT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acc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F2726F-1217-47C5-881C-6943679F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" y="1730773"/>
                <a:ext cx="9546163" cy="4229043"/>
              </a:xfrm>
              <a:prstGeom prst="rect">
                <a:avLst/>
              </a:prstGeom>
              <a:blipFill>
                <a:blip r:embed="rId2"/>
                <a:stretch>
                  <a:fillRect l="-830" t="-11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12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FCD92-BCB7-4CC4-862D-84393A00F83A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F2726F-1217-47C5-881C-6943679F4AE7}"/>
                  </a:ext>
                </a:extLst>
              </p:cNvPr>
              <p:cNvSpPr txBox="1"/>
              <p:nvPr/>
            </p:nvSpPr>
            <p:spPr>
              <a:xfrm>
                <a:off x="1316736" y="1852693"/>
                <a:ext cx="101437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representasi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SDP,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sebagai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DISJOINT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DISJOINT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F2726F-1217-47C5-881C-6943679F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" y="1852693"/>
                <a:ext cx="10143744" cy="1200329"/>
              </a:xfrm>
              <a:prstGeom prst="rect">
                <a:avLst/>
              </a:prstGeom>
              <a:blipFill>
                <a:blip r:embed="rId2"/>
                <a:stretch>
                  <a:fillRect l="-901" t="-4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89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703D0-9903-4BB3-932A-A75FE5E68DA4}"/>
              </a:ext>
            </a:extLst>
          </p:cNvPr>
          <p:cNvSpPr txBox="1"/>
          <p:nvPr/>
        </p:nvSpPr>
        <p:spPr>
          <a:xfrm>
            <a:off x="1316736" y="645678"/>
            <a:ext cx="406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Jawaban</a:t>
            </a:r>
            <a:r>
              <a:rPr lang="en-US" sz="2400" dirty="0"/>
              <a:t> No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B927F6-0F40-442A-AE8D-E5095BCEAD55}"/>
                  </a:ext>
                </a:extLst>
              </p:cNvPr>
              <p:cNvSpPr txBox="1"/>
              <p:nvPr/>
            </p:nvSpPr>
            <p:spPr>
              <a:xfrm>
                <a:off x="1316736" y="1852693"/>
                <a:ext cx="10143744" cy="3880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Diketahui 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ID" sz="24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400" dirty="0"/>
                  <a:t> dan </a:t>
                </a:r>
                <a:r>
                  <a:rPr lang="en-US" sz="2400" dirty="0" err="1"/>
                  <a:t>telah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diperoleh</a:t>
                </a:r>
                <a:endParaRPr lang="en-US" sz="2400" dirty="0"/>
              </a:p>
              <a:p>
                <a:pPr algn="just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 err="1"/>
                  <a:t>Sehingga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dapat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diperoleh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sebagai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berikut</a:t>
                </a:r>
                <a:r>
                  <a:rPr lang="en-US" sz="2400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4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b="0" dirty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</m:oMath>
                </a14:m>
                <a:endParaRPr lang="en-US" sz="24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dirty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=0.92512</m:t>
                    </m:r>
                  </m:oMath>
                </a14:m>
                <a:endParaRPr lang="en-US" sz="2400" dirty="0"/>
              </a:p>
              <a:p>
                <a:pPr algn="just"/>
                <a:endParaRPr lang="id-ID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B927F6-0F40-442A-AE8D-E5095BCE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" y="1852693"/>
                <a:ext cx="10143744" cy="3880678"/>
              </a:xfrm>
              <a:prstGeom prst="rect">
                <a:avLst/>
              </a:prstGeom>
              <a:blipFill>
                <a:blip r:embed="rId2"/>
                <a:stretch>
                  <a:fillRect l="-901" t="-12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61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2204</Words>
  <Application>Microsoft Office PowerPoint</Application>
  <PresentationFormat>Widescreen</PresentationFormat>
  <Paragraphs>484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g_d0_f7</vt:lpstr>
      <vt:lpstr>Times New Roman</vt:lpstr>
      <vt:lpstr>Wingdings</vt:lpstr>
      <vt:lpstr>Office Theme</vt:lpstr>
      <vt:lpstr>Evaluasi Akhir Semester Analisis Jaringan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</dc:creator>
  <cp:lastModifiedBy>Hawali Akbar</cp:lastModifiedBy>
  <cp:revision>13</cp:revision>
  <dcterms:created xsi:type="dcterms:W3CDTF">2021-12-13T16:10:55Z</dcterms:created>
  <dcterms:modified xsi:type="dcterms:W3CDTF">2021-12-14T17:18:01Z</dcterms:modified>
</cp:coreProperties>
</file>